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0" r:id="rId3"/>
    <p:sldMasterId id="2147483682" r:id="rId4"/>
    <p:sldMasterId id="2147483706" r:id="rId5"/>
    <p:sldMasterId id="2147483718" r:id="rId6"/>
  </p:sldMasterIdLst>
  <p:notesMasterIdLst>
    <p:notesMasterId r:id="rId25"/>
  </p:notesMasterIdLst>
  <p:sldIdLst>
    <p:sldId id="256" r:id="rId7"/>
    <p:sldId id="479" r:id="rId8"/>
    <p:sldId id="480" r:id="rId9"/>
    <p:sldId id="506" r:id="rId10"/>
    <p:sldId id="493" r:id="rId11"/>
    <p:sldId id="498" r:id="rId12"/>
    <p:sldId id="515" r:id="rId13"/>
    <p:sldId id="488" r:id="rId14"/>
    <p:sldId id="507" r:id="rId15"/>
    <p:sldId id="491" r:id="rId16"/>
    <p:sldId id="497" r:id="rId17"/>
    <p:sldId id="489" r:id="rId18"/>
    <p:sldId id="496" r:id="rId19"/>
    <p:sldId id="503" r:id="rId20"/>
    <p:sldId id="500" r:id="rId21"/>
    <p:sldId id="502" r:id="rId22"/>
    <p:sldId id="512" r:id="rId23"/>
    <p:sldId id="51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000FF"/>
    <a:srgbClr val="6FB1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7" autoAdjust="0"/>
    <p:restoredTop sz="94660"/>
  </p:normalViewPr>
  <p:slideViewPr>
    <p:cSldViewPr snapToGrid="0">
      <p:cViewPr varScale="1">
        <p:scale>
          <a:sx n="90" d="100"/>
          <a:sy n="90" d="100"/>
        </p:scale>
        <p:origin x="-390"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74F572-62FF-4308-86B4-1A1A66F994B5}" type="doc">
      <dgm:prSet loTypeId="urn:microsoft.com/office/officeart/2005/8/layout/chevronAccent+Icon" loCatId="officeonline" qsTypeId="urn:microsoft.com/office/officeart/2005/8/quickstyle/simple1" qsCatId="simple" csTypeId="urn:microsoft.com/office/officeart/2005/8/colors/colorful4" csCatId="colorful" phldr="1"/>
      <dgm:spPr/>
    </dgm:pt>
    <dgm:pt modelId="{BC4A7CEC-ACD5-49A5-9133-5A2C0FE2B134}">
      <dgm:prSet phldrT="[Text]" custT="1"/>
      <dgm:spPr/>
      <dgm:t>
        <a:bodyPr/>
        <a:lstStyle/>
        <a:p>
          <a:r>
            <a:rPr lang="en-SG" sz="2800" b="1" dirty="0" err="1"/>
            <a:t>Xác</a:t>
          </a:r>
          <a:r>
            <a:rPr lang="en-SG" sz="2800" b="1" dirty="0"/>
            <a:t> </a:t>
          </a:r>
          <a:r>
            <a:rPr lang="en-SG" sz="2800" b="1" dirty="0" err="1"/>
            <a:t>định</a:t>
          </a:r>
          <a:r>
            <a:rPr lang="en-SG" sz="2800" b="1" dirty="0"/>
            <a:t> </a:t>
          </a:r>
          <a:r>
            <a:rPr lang="en-SG" sz="2800" b="1" dirty="0" err="1"/>
            <a:t>mục</a:t>
          </a:r>
          <a:r>
            <a:rPr lang="en-SG" sz="2800" b="1" dirty="0"/>
            <a:t> </a:t>
          </a:r>
          <a:r>
            <a:rPr lang="en-SG" sz="2800" b="1" dirty="0" err="1"/>
            <a:t>tiêu</a:t>
          </a:r>
          <a:endParaRPr lang="en-SG" sz="2800" b="1" dirty="0"/>
        </a:p>
      </dgm:t>
    </dgm:pt>
    <dgm:pt modelId="{B008474C-6F59-441B-A277-AD03043F603F}" type="parTrans" cxnId="{80C26678-33EE-4DA2-B146-43526B58D73A}">
      <dgm:prSet/>
      <dgm:spPr/>
      <dgm:t>
        <a:bodyPr/>
        <a:lstStyle/>
        <a:p>
          <a:endParaRPr lang="en-SG" sz="2000"/>
        </a:p>
      </dgm:t>
    </dgm:pt>
    <dgm:pt modelId="{35B4B284-D94A-4DA7-B22D-814396A25A4A}" type="sibTrans" cxnId="{80C26678-33EE-4DA2-B146-43526B58D73A}">
      <dgm:prSet/>
      <dgm:spPr/>
      <dgm:t>
        <a:bodyPr/>
        <a:lstStyle/>
        <a:p>
          <a:endParaRPr lang="en-SG" sz="2000"/>
        </a:p>
      </dgm:t>
    </dgm:pt>
    <dgm:pt modelId="{F14F38E4-7AF3-4879-B953-B4518C887DC7}">
      <dgm:prSet phldrT="[Text]" custT="1"/>
      <dgm:spPr/>
      <dgm:t>
        <a:bodyPr/>
        <a:lstStyle/>
        <a:p>
          <a:r>
            <a:rPr lang="en-SG" sz="2800" b="1" dirty="0" err="1"/>
            <a:t>Kiểm</a:t>
          </a:r>
          <a:r>
            <a:rPr lang="en-SG" sz="2800" b="1" dirty="0"/>
            <a:t> </a:t>
          </a:r>
          <a:r>
            <a:rPr lang="en-SG" sz="2800" b="1" dirty="0" err="1"/>
            <a:t>tra</a:t>
          </a:r>
          <a:r>
            <a:rPr lang="en-SG" sz="2800" b="1" dirty="0"/>
            <a:t> </a:t>
          </a:r>
          <a:r>
            <a:rPr lang="en-SG" sz="2800" b="1" dirty="0" err="1"/>
            <a:t>dụng</a:t>
          </a:r>
          <a:r>
            <a:rPr lang="en-SG" sz="2800" b="1" dirty="0"/>
            <a:t> </a:t>
          </a:r>
          <a:r>
            <a:rPr lang="en-SG" sz="2800" b="1" dirty="0" err="1"/>
            <a:t>cụ</a:t>
          </a:r>
          <a:endParaRPr lang="en-SG" sz="2800" b="1" dirty="0"/>
        </a:p>
      </dgm:t>
    </dgm:pt>
    <dgm:pt modelId="{A305359E-7669-414C-B602-19289E5CB766}" type="parTrans" cxnId="{D8B10BF2-5813-49CF-A81A-D96321ADCF2F}">
      <dgm:prSet/>
      <dgm:spPr/>
      <dgm:t>
        <a:bodyPr/>
        <a:lstStyle/>
        <a:p>
          <a:endParaRPr lang="en-SG" sz="2000"/>
        </a:p>
      </dgm:t>
    </dgm:pt>
    <dgm:pt modelId="{71407975-1AF4-4E19-B934-772EF8A74719}" type="sibTrans" cxnId="{D8B10BF2-5813-49CF-A81A-D96321ADCF2F}">
      <dgm:prSet/>
      <dgm:spPr/>
      <dgm:t>
        <a:bodyPr/>
        <a:lstStyle/>
        <a:p>
          <a:endParaRPr lang="en-SG" sz="2000"/>
        </a:p>
      </dgm:t>
    </dgm:pt>
    <dgm:pt modelId="{FCE605B9-566E-4991-8B4A-E639643D6A24}">
      <dgm:prSet phldrT="[Text]" custT="1"/>
      <dgm:spPr/>
      <dgm:t>
        <a:bodyPr/>
        <a:lstStyle/>
        <a:p>
          <a:r>
            <a:rPr lang="en-SG" sz="2800" b="1" dirty="0" err="1"/>
            <a:t>Các</a:t>
          </a:r>
          <a:r>
            <a:rPr lang="en-SG" sz="2800" b="1" dirty="0"/>
            <a:t> </a:t>
          </a:r>
          <a:r>
            <a:rPr lang="en-SG" sz="2800" b="1" dirty="0" err="1" smtClean="0"/>
            <a:t>bước</a:t>
          </a:r>
          <a:r>
            <a:rPr lang="en-SG" sz="2800" b="1" dirty="0" smtClean="0"/>
            <a:t> </a:t>
          </a:r>
          <a:r>
            <a:rPr lang="en-SG" sz="2800" b="1" dirty="0" err="1" smtClean="0"/>
            <a:t>tiến</a:t>
          </a:r>
          <a:r>
            <a:rPr lang="en-SG" sz="2800" b="1" dirty="0" smtClean="0"/>
            <a:t> </a:t>
          </a:r>
          <a:r>
            <a:rPr lang="en-SG" sz="2800" b="1" dirty="0" err="1" smtClean="0"/>
            <a:t>hành</a:t>
          </a:r>
          <a:r>
            <a:rPr lang="en-SG" sz="2800" b="1" dirty="0" smtClean="0"/>
            <a:t> </a:t>
          </a:r>
          <a:r>
            <a:rPr lang="en-SG" sz="2800" b="1" dirty="0" err="1" smtClean="0"/>
            <a:t>Thí</a:t>
          </a:r>
          <a:r>
            <a:rPr lang="en-SG" sz="2800" b="1" dirty="0" smtClean="0"/>
            <a:t> </a:t>
          </a:r>
          <a:r>
            <a:rPr lang="en-SG" sz="2800" b="1" dirty="0" err="1" smtClean="0"/>
            <a:t>nghiệm</a:t>
          </a:r>
          <a:endParaRPr lang="en-SG" sz="2800" b="1" dirty="0"/>
        </a:p>
      </dgm:t>
    </dgm:pt>
    <dgm:pt modelId="{37B2B7B4-4F11-4468-8120-095325C31D04}" type="parTrans" cxnId="{DBBF7592-B565-46E5-AD3A-C1CB28088D72}">
      <dgm:prSet/>
      <dgm:spPr/>
      <dgm:t>
        <a:bodyPr/>
        <a:lstStyle/>
        <a:p>
          <a:endParaRPr lang="en-SG" sz="2000"/>
        </a:p>
      </dgm:t>
    </dgm:pt>
    <dgm:pt modelId="{51D3BABE-85C1-43DD-9210-BDD7FA109139}" type="sibTrans" cxnId="{DBBF7592-B565-46E5-AD3A-C1CB28088D72}">
      <dgm:prSet/>
      <dgm:spPr/>
      <dgm:t>
        <a:bodyPr/>
        <a:lstStyle/>
        <a:p>
          <a:endParaRPr lang="en-SG" sz="2000"/>
        </a:p>
      </dgm:t>
    </dgm:pt>
    <dgm:pt modelId="{FBF8008D-1099-4F21-AC33-B894A0C0B493}" type="pres">
      <dgm:prSet presAssocID="{8B74F572-62FF-4308-86B4-1A1A66F994B5}" presName="Name0" presStyleCnt="0">
        <dgm:presLayoutVars>
          <dgm:dir/>
          <dgm:resizeHandles val="exact"/>
        </dgm:presLayoutVars>
      </dgm:prSet>
      <dgm:spPr/>
    </dgm:pt>
    <dgm:pt modelId="{773FABFA-7230-4C6D-9B00-77C42D2EF316}" type="pres">
      <dgm:prSet presAssocID="{BC4A7CEC-ACD5-49A5-9133-5A2C0FE2B134}" presName="composite" presStyleCnt="0"/>
      <dgm:spPr/>
    </dgm:pt>
    <dgm:pt modelId="{A644F75E-0427-4499-ADC9-2395A5EDE04A}" type="pres">
      <dgm:prSet presAssocID="{BC4A7CEC-ACD5-49A5-9133-5A2C0FE2B134}" presName="bgChev" presStyleLbl="node1" presStyleIdx="0" presStyleCnt="3"/>
      <dgm:spPr/>
    </dgm:pt>
    <dgm:pt modelId="{195B92AB-1CF9-4BEB-AC31-AE79D5A23F0F}" type="pres">
      <dgm:prSet presAssocID="{BC4A7CEC-ACD5-49A5-9133-5A2C0FE2B134}" presName="txNode" presStyleLbl="fgAcc1" presStyleIdx="0" presStyleCnt="3">
        <dgm:presLayoutVars>
          <dgm:bulletEnabled val="1"/>
        </dgm:presLayoutVars>
      </dgm:prSet>
      <dgm:spPr/>
      <dgm:t>
        <a:bodyPr/>
        <a:lstStyle/>
        <a:p>
          <a:endParaRPr lang="en-US"/>
        </a:p>
      </dgm:t>
    </dgm:pt>
    <dgm:pt modelId="{F4F939BE-3D38-48BB-87D7-FEDEC21C5CAB}" type="pres">
      <dgm:prSet presAssocID="{35B4B284-D94A-4DA7-B22D-814396A25A4A}" presName="compositeSpace" presStyleCnt="0"/>
      <dgm:spPr/>
    </dgm:pt>
    <dgm:pt modelId="{C6D6E743-18B3-47DC-8CCF-8C098DFDC3D8}" type="pres">
      <dgm:prSet presAssocID="{F14F38E4-7AF3-4879-B953-B4518C887DC7}" presName="composite" presStyleCnt="0"/>
      <dgm:spPr/>
    </dgm:pt>
    <dgm:pt modelId="{B7D1A6D6-9907-44B8-993F-930153A578C3}" type="pres">
      <dgm:prSet presAssocID="{F14F38E4-7AF3-4879-B953-B4518C887DC7}" presName="bgChev" presStyleLbl="node1" presStyleIdx="1" presStyleCnt="3"/>
      <dgm:spPr/>
    </dgm:pt>
    <dgm:pt modelId="{D250E0EA-070C-4B38-AC2B-7906C01A8D43}" type="pres">
      <dgm:prSet presAssocID="{F14F38E4-7AF3-4879-B953-B4518C887DC7}" presName="txNode" presStyleLbl="fgAcc1" presStyleIdx="1" presStyleCnt="3">
        <dgm:presLayoutVars>
          <dgm:bulletEnabled val="1"/>
        </dgm:presLayoutVars>
      </dgm:prSet>
      <dgm:spPr/>
      <dgm:t>
        <a:bodyPr/>
        <a:lstStyle/>
        <a:p>
          <a:endParaRPr lang="en-US"/>
        </a:p>
      </dgm:t>
    </dgm:pt>
    <dgm:pt modelId="{D7CF97C0-7AFC-4F21-9356-E9B6BC9680A1}" type="pres">
      <dgm:prSet presAssocID="{71407975-1AF4-4E19-B934-772EF8A74719}" presName="compositeSpace" presStyleCnt="0"/>
      <dgm:spPr/>
    </dgm:pt>
    <dgm:pt modelId="{1DF8E50A-12A0-4541-ABDC-91D5ACFDBFFE}" type="pres">
      <dgm:prSet presAssocID="{FCE605B9-566E-4991-8B4A-E639643D6A24}" presName="composite" presStyleCnt="0"/>
      <dgm:spPr/>
    </dgm:pt>
    <dgm:pt modelId="{A35DF573-0EEC-4133-BB6D-F49979BC67EC}" type="pres">
      <dgm:prSet presAssocID="{FCE605B9-566E-4991-8B4A-E639643D6A24}" presName="bgChev" presStyleLbl="node1" presStyleIdx="2" presStyleCnt="3"/>
      <dgm:spPr/>
    </dgm:pt>
    <dgm:pt modelId="{8E776FA9-444C-4CB4-B8C2-DBBB767DCE28}" type="pres">
      <dgm:prSet presAssocID="{FCE605B9-566E-4991-8B4A-E639643D6A24}" presName="txNode" presStyleLbl="fgAcc1" presStyleIdx="2" presStyleCnt="3" custScaleX="106021">
        <dgm:presLayoutVars>
          <dgm:bulletEnabled val="1"/>
        </dgm:presLayoutVars>
      </dgm:prSet>
      <dgm:spPr/>
      <dgm:t>
        <a:bodyPr/>
        <a:lstStyle/>
        <a:p>
          <a:endParaRPr lang="en-US"/>
        </a:p>
      </dgm:t>
    </dgm:pt>
  </dgm:ptLst>
  <dgm:cxnLst>
    <dgm:cxn modelId="{D8B10BF2-5813-49CF-A81A-D96321ADCF2F}" srcId="{8B74F572-62FF-4308-86B4-1A1A66F994B5}" destId="{F14F38E4-7AF3-4879-B953-B4518C887DC7}" srcOrd="1" destOrd="0" parTransId="{A305359E-7669-414C-B602-19289E5CB766}" sibTransId="{71407975-1AF4-4E19-B934-772EF8A74719}"/>
    <dgm:cxn modelId="{80C26678-33EE-4DA2-B146-43526B58D73A}" srcId="{8B74F572-62FF-4308-86B4-1A1A66F994B5}" destId="{BC4A7CEC-ACD5-49A5-9133-5A2C0FE2B134}" srcOrd="0" destOrd="0" parTransId="{B008474C-6F59-441B-A277-AD03043F603F}" sibTransId="{35B4B284-D94A-4DA7-B22D-814396A25A4A}"/>
    <dgm:cxn modelId="{0B114BAC-213B-4FAC-9F6D-7836D7FBF034}" type="presOf" srcId="{8B74F572-62FF-4308-86B4-1A1A66F994B5}" destId="{FBF8008D-1099-4F21-AC33-B894A0C0B493}" srcOrd="0" destOrd="0" presId="urn:microsoft.com/office/officeart/2005/8/layout/chevronAccent+Icon"/>
    <dgm:cxn modelId="{2A9AC66C-E735-49E9-A94C-93F7FF418F83}" type="presOf" srcId="{FCE605B9-566E-4991-8B4A-E639643D6A24}" destId="{8E776FA9-444C-4CB4-B8C2-DBBB767DCE28}" srcOrd="0" destOrd="0" presId="urn:microsoft.com/office/officeart/2005/8/layout/chevronAccent+Icon"/>
    <dgm:cxn modelId="{DBBF7592-B565-46E5-AD3A-C1CB28088D72}" srcId="{8B74F572-62FF-4308-86B4-1A1A66F994B5}" destId="{FCE605B9-566E-4991-8B4A-E639643D6A24}" srcOrd="2" destOrd="0" parTransId="{37B2B7B4-4F11-4468-8120-095325C31D04}" sibTransId="{51D3BABE-85C1-43DD-9210-BDD7FA109139}"/>
    <dgm:cxn modelId="{2376E816-CCB2-4110-BA01-107D3690E6B3}" type="presOf" srcId="{F14F38E4-7AF3-4879-B953-B4518C887DC7}" destId="{D250E0EA-070C-4B38-AC2B-7906C01A8D43}" srcOrd="0" destOrd="0" presId="urn:microsoft.com/office/officeart/2005/8/layout/chevronAccent+Icon"/>
    <dgm:cxn modelId="{DD93FB74-8E56-4FBD-AFD7-6666E02D7BB9}" type="presOf" srcId="{BC4A7CEC-ACD5-49A5-9133-5A2C0FE2B134}" destId="{195B92AB-1CF9-4BEB-AC31-AE79D5A23F0F}" srcOrd="0" destOrd="0" presId="urn:microsoft.com/office/officeart/2005/8/layout/chevronAccent+Icon"/>
    <dgm:cxn modelId="{806EEE42-D4DB-4D8A-BD00-252E53003197}" type="presParOf" srcId="{FBF8008D-1099-4F21-AC33-B894A0C0B493}" destId="{773FABFA-7230-4C6D-9B00-77C42D2EF316}" srcOrd="0" destOrd="0" presId="urn:microsoft.com/office/officeart/2005/8/layout/chevronAccent+Icon"/>
    <dgm:cxn modelId="{0341976C-2378-4311-8218-90350D959D7F}" type="presParOf" srcId="{773FABFA-7230-4C6D-9B00-77C42D2EF316}" destId="{A644F75E-0427-4499-ADC9-2395A5EDE04A}" srcOrd="0" destOrd="0" presId="urn:microsoft.com/office/officeart/2005/8/layout/chevronAccent+Icon"/>
    <dgm:cxn modelId="{1BC3464F-B5DC-46C2-9271-97EA15A7F50E}" type="presParOf" srcId="{773FABFA-7230-4C6D-9B00-77C42D2EF316}" destId="{195B92AB-1CF9-4BEB-AC31-AE79D5A23F0F}" srcOrd="1" destOrd="0" presId="urn:microsoft.com/office/officeart/2005/8/layout/chevronAccent+Icon"/>
    <dgm:cxn modelId="{1E9240FF-9B5A-4206-8266-B3E7FAE9E801}" type="presParOf" srcId="{FBF8008D-1099-4F21-AC33-B894A0C0B493}" destId="{F4F939BE-3D38-48BB-87D7-FEDEC21C5CAB}" srcOrd="1" destOrd="0" presId="urn:microsoft.com/office/officeart/2005/8/layout/chevronAccent+Icon"/>
    <dgm:cxn modelId="{2C3E540D-950C-4F35-A4D2-8C66B0C4AEBF}" type="presParOf" srcId="{FBF8008D-1099-4F21-AC33-B894A0C0B493}" destId="{C6D6E743-18B3-47DC-8CCF-8C098DFDC3D8}" srcOrd="2" destOrd="0" presId="urn:microsoft.com/office/officeart/2005/8/layout/chevronAccent+Icon"/>
    <dgm:cxn modelId="{851C4179-1A35-45C4-B1C0-3D199159D6CD}" type="presParOf" srcId="{C6D6E743-18B3-47DC-8CCF-8C098DFDC3D8}" destId="{B7D1A6D6-9907-44B8-993F-930153A578C3}" srcOrd="0" destOrd="0" presId="urn:microsoft.com/office/officeart/2005/8/layout/chevronAccent+Icon"/>
    <dgm:cxn modelId="{168F271A-4806-41CA-8C57-6110557507CD}" type="presParOf" srcId="{C6D6E743-18B3-47DC-8CCF-8C098DFDC3D8}" destId="{D250E0EA-070C-4B38-AC2B-7906C01A8D43}" srcOrd="1" destOrd="0" presId="urn:microsoft.com/office/officeart/2005/8/layout/chevronAccent+Icon"/>
    <dgm:cxn modelId="{86DFB460-2A26-4838-800B-B4C4B098018C}" type="presParOf" srcId="{FBF8008D-1099-4F21-AC33-B894A0C0B493}" destId="{D7CF97C0-7AFC-4F21-9356-E9B6BC9680A1}" srcOrd="3" destOrd="0" presId="urn:microsoft.com/office/officeart/2005/8/layout/chevronAccent+Icon"/>
    <dgm:cxn modelId="{41E9D3D3-E718-4954-9066-747E12052E7E}" type="presParOf" srcId="{FBF8008D-1099-4F21-AC33-B894A0C0B493}" destId="{1DF8E50A-12A0-4541-ABDC-91D5ACFDBFFE}" srcOrd="4" destOrd="0" presId="urn:microsoft.com/office/officeart/2005/8/layout/chevronAccent+Icon"/>
    <dgm:cxn modelId="{4F040AE2-5917-4587-B9ED-8AA04BEC77A5}" type="presParOf" srcId="{1DF8E50A-12A0-4541-ABDC-91D5ACFDBFFE}" destId="{A35DF573-0EEC-4133-BB6D-F49979BC67EC}" srcOrd="0" destOrd="0" presId="urn:microsoft.com/office/officeart/2005/8/layout/chevronAccent+Icon"/>
    <dgm:cxn modelId="{78EEF6D0-145B-4E19-A126-276570415F5C}" type="presParOf" srcId="{1DF8E50A-12A0-4541-ABDC-91D5ACFDBFFE}" destId="{8E776FA9-444C-4CB4-B8C2-DBBB767DCE28}"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44F75E-0427-4499-ADC9-2395A5EDE04A}">
      <dsp:nvSpPr>
        <dsp:cNvPr id="0" name=""/>
        <dsp:cNvSpPr/>
      </dsp:nvSpPr>
      <dsp:spPr>
        <a:xfrm>
          <a:off x="1202" y="2072273"/>
          <a:ext cx="2640662" cy="1019295"/>
        </a:xfrm>
        <a:prstGeom prst="chevron">
          <a:avLst>
            <a:gd name="adj" fmla="val 4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5B92AB-1CF9-4BEB-AC31-AE79D5A23F0F}">
      <dsp:nvSpPr>
        <dsp:cNvPr id="0" name=""/>
        <dsp:cNvSpPr/>
      </dsp:nvSpPr>
      <dsp:spPr>
        <a:xfrm>
          <a:off x="705378" y="2327097"/>
          <a:ext cx="2229892" cy="1019295"/>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SG" sz="2800" b="1" kern="1200" dirty="0" err="1"/>
            <a:t>Xác</a:t>
          </a:r>
          <a:r>
            <a:rPr lang="en-SG" sz="2800" b="1" kern="1200" dirty="0"/>
            <a:t> </a:t>
          </a:r>
          <a:r>
            <a:rPr lang="en-SG" sz="2800" b="1" kern="1200" dirty="0" err="1"/>
            <a:t>định</a:t>
          </a:r>
          <a:r>
            <a:rPr lang="en-SG" sz="2800" b="1" kern="1200" dirty="0"/>
            <a:t> </a:t>
          </a:r>
          <a:r>
            <a:rPr lang="en-SG" sz="2800" b="1" kern="1200" dirty="0" err="1"/>
            <a:t>mục</a:t>
          </a:r>
          <a:r>
            <a:rPr lang="en-SG" sz="2800" b="1" kern="1200" dirty="0"/>
            <a:t> </a:t>
          </a:r>
          <a:r>
            <a:rPr lang="en-SG" sz="2800" b="1" kern="1200" dirty="0" err="1"/>
            <a:t>tiêu</a:t>
          </a:r>
          <a:endParaRPr lang="en-SG" sz="2800" b="1" kern="1200" dirty="0"/>
        </a:p>
      </dsp:txBody>
      <dsp:txXfrm>
        <a:off x="735232" y="2356951"/>
        <a:ext cx="2170184" cy="959587"/>
      </dsp:txXfrm>
    </dsp:sp>
    <dsp:sp modelId="{B7D1A6D6-9907-44B8-993F-930153A578C3}">
      <dsp:nvSpPr>
        <dsp:cNvPr id="0" name=""/>
        <dsp:cNvSpPr/>
      </dsp:nvSpPr>
      <dsp:spPr>
        <a:xfrm>
          <a:off x="3017425" y="2072273"/>
          <a:ext cx="2640662" cy="1019295"/>
        </a:xfrm>
        <a:prstGeom prst="chevron">
          <a:avLst>
            <a:gd name="adj" fmla="val 400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50E0EA-070C-4B38-AC2B-7906C01A8D43}">
      <dsp:nvSpPr>
        <dsp:cNvPr id="0" name=""/>
        <dsp:cNvSpPr/>
      </dsp:nvSpPr>
      <dsp:spPr>
        <a:xfrm>
          <a:off x="3721601" y="2327097"/>
          <a:ext cx="2229892" cy="1019295"/>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SG" sz="2800" b="1" kern="1200" dirty="0" err="1"/>
            <a:t>Kiểm</a:t>
          </a:r>
          <a:r>
            <a:rPr lang="en-SG" sz="2800" b="1" kern="1200" dirty="0"/>
            <a:t> </a:t>
          </a:r>
          <a:r>
            <a:rPr lang="en-SG" sz="2800" b="1" kern="1200" dirty="0" err="1"/>
            <a:t>tra</a:t>
          </a:r>
          <a:r>
            <a:rPr lang="en-SG" sz="2800" b="1" kern="1200" dirty="0"/>
            <a:t> </a:t>
          </a:r>
          <a:r>
            <a:rPr lang="en-SG" sz="2800" b="1" kern="1200" dirty="0" err="1"/>
            <a:t>dụng</a:t>
          </a:r>
          <a:r>
            <a:rPr lang="en-SG" sz="2800" b="1" kern="1200" dirty="0"/>
            <a:t> </a:t>
          </a:r>
          <a:r>
            <a:rPr lang="en-SG" sz="2800" b="1" kern="1200" dirty="0" err="1"/>
            <a:t>cụ</a:t>
          </a:r>
          <a:endParaRPr lang="en-SG" sz="2800" b="1" kern="1200" dirty="0"/>
        </a:p>
      </dsp:txBody>
      <dsp:txXfrm>
        <a:off x="3751455" y="2356951"/>
        <a:ext cx="2170184" cy="959587"/>
      </dsp:txXfrm>
    </dsp:sp>
    <dsp:sp modelId="{A35DF573-0EEC-4133-BB6D-F49979BC67EC}">
      <dsp:nvSpPr>
        <dsp:cNvPr id="0" name=""/>
        <dsp:cNvSpPr/>
      </dsp:nvSpPr>
      <dsp:spPr>
        <a:xfrm>
          <a:off x="6033647" y="2072273"/>
          <a:ext cx="2640662" cy="1019295"/>
        </a:xfrm>
        <a:prstGeom prst="chevron">
          <a:avLst>
            <a:gd name="adj" fmla="val 4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776FA9-444C-4CB4-B8C2-DBBB767DCE28}">
      <dsp:nvSpPr>
        <dsp:cNvPr id="0" name=""/>
        <dsp:cNvSpPr/>
      </dsp:nvSpPr>
      <dsp:spPr>
        <a:xfrm>
          <a:off x="6670693" y="2327097"/>
          <a:ext cx="2364154" cy="1019295"/>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SG" sz="2800" b="1" kern="1200" dirty="0" err="1"/>
            <a:t>Các</a:t>
          </a:r>
          <a:r>
            <a:rPr lang="en-SG" sz="2800" b="1" kern="1200" dirty="0"/>
            <a:t> </a:t>
          </a:r>
          <a:r>
            <a:rPr lang="en-SG" sz="2800" b="1" kern="1200" dirty="0" err="1" smtClean="0"/>
            <a:t>bước</a:t>
          </a:r>
          <a:r>
            <a:rPr lang="en-SG" sz="2800" b="1" kern="1200" dirty="0" smtClean="0"/>
            <a:t> </a:t>
          </a:r>
          <a:r>
            <a:rPr lang="en-SG" sz="2800" b="1" kern="1200" dirty="0" err="1" smtClean="0"/>
            <a:t>tiến</a:t>
          </a:r>
          <a:r>
            <a:rPr lang="en-SG" sz="2800" b="1" kern="1200" dirty="0" smtClean="0"/>
            <a:t> </a:t>
          </a:r>
          <a:r>
            <a:rPr lang="en-SG" sz="2800" b="1" kern="1200" dirty="0" err="1" smtClean="0"/>
            <a:t>hành</a:t>
          </a:r>
          <a:r>
            <a:rPr lang="en-SG" sz="2800" b="1" kern="1200" dirty="0" smtClean="0"/>
            <a:t> </a:t>
          </a:r>
          <a:r>
            <a:rPr lang="en-SG" sz="2800" b="1" kern="1200" dirty="0" err="1" smtClean="0"/>
            <a:t>Thí</a:t>
          </a:r>
          <a:r>
            <a:rPr lang="en-SG" sz="2800" b="1" kern="1200" dirty="0" smtClean="0"/>
            <a:t> </a:t>
          </a:r>
          <a:r>
            <a:rPr lang="en-SG" sz="2800" b="1" kern="1200" dirty="0" err="1" smtClean="0"/>
            <a:t>nghiệm</a:t>
          </a:r>
          <a:endParaRPr lang="en-SG" sz="2800" b="1" kern="1200" dirty="0"/>
        </a:p>
      </dsp:txBody>
      <dsp:txXfrm>
        <a:off x="6700547" y="2356951"/>
        <a:ext cx="2304446" cy="959587"/>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06452" units="1/cm"/>
          <inkml:channelProperty channel="Y" name="resolution" value="44.13793" units="1/cm"/>
          <inkml:channelProperty channel="T" name="resolution" value="1" units="1/dev"/>
        </inkml:channelProperties>
      </inkml:inkSource>
      <inkml:timestamp xml:id="ts0" timeString="2021-10-17T02:59:09.685"/>
    </inkml:context>
    <inkml:brush xml:id="br0">
      <inkml:brushProperty name="width" value="0.05292" units="cm"/>
      <inkml:brushProperty name="height" value="0.05292" units="cm"/>
      <inkml:brushProperty name="color" value="#92D050"/>
    </inkml:brush>
  </inkml:definitions>
  <inkml:trace contextRef="#ctx0" brushRef="#br0">5978 11640 0</inkml:trace>
  <inkml:trace contextRef="#ctx0" brushRef="#br0" timeOffset="728.0244">5879 11516 0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F9E9D9-0A4E-48F2-8EC2-AF9809706781}" type="datetimeFigureOut">
              <a:rPr lang="en-SG" smtClean="0"/>
              <a:t>6/4/2024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45A275-ECBC-4A54-AA3B-71A70F10B506}" type="slidenum">
              <a:rPr lang="en-SG" smtClean="0"/>
              <a:t>‹#›</a:t>
            </a:fld>
            <a:endParaRPr lang="en-SG"/>
          </a:p>
        </p:txBody>
      </p:sp>
    </p:spTree>
    <p:extLst>
      <p:ext uri="{BB962C8B-B14F-4D97-AF65-F5344CB8AC3E}">
        <p14:creationId xmlns:p14="http://schemas.microsoft.com/office/powerpoint/2010/main" val="2368543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0"/>
        <p:cNvGrpSpPr/>
        <p:nvPr/>
      </p:nvGrpSpPr>
      <p:grpSpPr>
        <a:xfrm>
          <a:off x="0" y="0"/>
          <a:ext cx="0" cy="0"/>
          <a:chOff x="0" y="0"/>
          <a:chExt cx="0" cy="0"/>
        </a:xfrm>
      </p:grpSpPr>
      <p:sp>
        <p:nvSpPr>
          <p:cNvPr id="1981" name="Google Shape;1981;gd362d286f3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2" name="Google Shape;1982;gd362d286f3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1368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0"/>
        <p:cNvGrpSpPr/>
        <p:nvPr/>
      </p:nvGrpSpPr>
      <p:grpSpPr>
        <a:xfrm>
          <a:off x="0" y="0"/>
          <a:ext cx="0" cy="0"/>
          <a:chOff x="0" y="0"/>
          <a:chExt cx="0" cy="0"/>
        </a:xfrm>
      </p:grpSpPr>
      <p:sp>
        <p:nvSpPr>
          <p:cNvPr id="1981" name="Google Shape;1981;gd362d286f3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2" name="Google Shape;1982;gd362d286f3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7840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DBC11D-A1C6-4DF2-9BA2-282487ADD9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 xmlns:a16="http://schemas.microsoft.com/office/drawing/2014/main" id="{AF976EDC-EC30-4082-AD7C-E6D83F4667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 xmlns:a16="http://schemas.microsoft.com/office/drawing/2014/main" id="{88E25659-6042-4E47-9338-13CC2446D596}"/>
              </a:ext>
            </a:extLst>
          </p:cNvPr>
          <p:cNvSpPr>
            <a:spLocks noGrp="1"/>
          </p:cNvSpPr>
          <p:nvPr>
            <p:ph type="dt" sz="half" idx="10"/>
          </p:nvPr>
        </p:nvSpPr>
        <p:spPr/>
        <p:txBody>
          <a:bodyPr/>
          <a:lstStyle/>
          <a:p>
            <a:fld id="{DC39C81C-C8D4-4FD3-AE20-D8982E16F603}" type="datetimeFigureOut">
              <a:rPr lang="en-SG" smtClean="0"/>
              <a:t>6/4/2024</a:t>
            </a:fld>
            <a:endParaRPr lang="en-SG"/>
          </a:p>
        </p:txBody>
      </p:sp>
      <p:sp>
        <p:nvSpPr>
          <p:cNvPr id="5" name="Footer Placeholder 4">
            <a:extLst>
              <a:ext uri="{FF2B5EF4-FFF2-40B4-BE49-F238E27FC236}">
                <a16:creationId xmlns="" xmlns:a16="http://schemas.microsoft.com/office/drawing/2014/main" id="{ED3EA529-3B50-42C9-B0CA-4118FC42D0AD}"/>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 xmlns:a16="http://schemas.microsoft.com/office/drawing/2014/main" id="{E72B8B33-81E6-4134-BC77-13A192C61A3F}"/>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4256644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2528CD-605B-48AB-B46E-80C44A572C17}"/>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 xmlns:a16="http://schemas.microsoft.com/office/drawing/2014/main" id="{629FF930-5EC0-4DCC-A51C-5F0EA22448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 xmlns:a16="http://schemas.microsoft.com/office/drawing/2014/main" id="{DCB52A74-9F16-4B00-93D6-DE1C1A545C5B}"/>
              </a:ext>
            </a:extLst>
          </p:cNvPr>
          <p:cNvSpPr>
            <a:spLocks noGrp="1"/>
          </p:cNvSpPr>
          <p:nvPr>
            <p:ph type="dt" sz="half" idx="10"/>
          </p:nvPr>
        </p:nvSpPr>
        <p:spPr/>
        <p:txBody>
          <a:bodyPr/>
          <a:lstStyle/>
          <a:p>
            <a:fld id="{DC39C81C-C8D4-4FD3-AE20-D8982E16F603}" type="datetimeFigureOut">
              <a:rPr lang="en-SG" smtClean="0"/>
              <a:t>6/4/2024</a:t>
            </a:fld>
            <a:endParaRPr lang="en-SG"/>
          </a:p>
        </p:txBody>
      </p:sp>
      <p:sp>
        <p:nvSpPr>
          <p:cNvPr id="5" name="Footer Placeholder 4">
            <a:extLst>
              <a:ext uri="{FF2B5EF4-FFF2-40B4-BE49-F238E27FC236}">
                <a16:creationId xmlns="" xmlns:a16="http://schemas.microsoft.com/office/drawing/2014/main" id="{F4EB59FA-5CD5-4E7A-887B-33C8B7E8EBBC}"/>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 xmlns:a16="http://schemas.microsoft.com/office/drawing/2014/main" id="{E89522CC-AF19-4E3A-A384-C0B4F63314D3}"/>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4225779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FE71DB8-46E8-45F0-8642-651BDF670A1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 xmlns:a16="http://schemas.microsoft.com/office/drawing/2014/main" id="{A810212E-4C0A-4ADF-B4E1-73A8FDF7A9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 xmlns:a16="http://schemas.microsoft.com/office/drawing/2014/main" id="{069967FE-DAA0-4321-ADD4-5E5D05A2733C}"/>
              </a:ext>
            </a:extLst>
          </p:cNvPr>
          <p:cNvSpPr>
            <a:spLocks noGrp="1"/>
          </p:cNvSpPr>
          <p:nvPr>
            <p:ph type="dt" sz="half" idx="10"/>
          </p:nvPr>
        </p:nvSpPr>
        <p:spPr/>
        <p:txBody>
          <a:bodyPr/>
          <a:lstStyle/>
          <a:p>
            <a:fld id="{DC39C81C-C8D4-4FD3-AE20-D8982E16F603}" type="datetimeFigureOut">
              <a:rPr lang="en-SG" smtClean="0"/>
              <a:t>6/4/2024</a:t>
            </a:fld>
            <a:endParaRPr lang="en-SG"/>
          </a:p>
        </p:txBody>
      </p:sp>
      <p:sp>
        <p:nvSpPr>
          <p:cNvPr id="5" name="Footer Placeholder 4">
            <a:extLst>
              <a:ext uri="{FF2B5EF4-FFF2-40B4-BE49-F238E27FC236}">
                <a16:creationId xmlns="" xmlns:a16="http://schemas.microsoft.com/office/drawing/2014/main" id="{9921D30C-F2C7-47BA-AE72-2067BAA70874}"/>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 xmlns:a16="http://schemas.microsoft.com/office/drawing/2014/main" id="{B6844AA7-72AF-4F43-878E-C599B27B061D}"/>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894674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1167" y="-181400"/>
            <a:ext cx="12514400" cy="7220800"/>
            <a:chOff x="-120875" y="-136050"/>
            <a:chExt cx="9385800" cy="5415600"/>
          </a:xfrm>
        </p:grpSpPr>
        <p:cxnSp>
          <p:nvCxnSpPr>
            <p:cNvPr id="10" name="Google Shape;10;p2"/>
            <p:cNvCxnSpPr/>
            <p:nvPr/>
          </p:nvCxnSpPr>
          <p:spPr>
            <a:xfrm>
              <a:off x="4107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11" name="Google Shape;11;p2"/>
            <p:cNvCxnSpPr/>
            <p:nvPr/>
          </p:nvCxnSpPr>
          <p:spPr>
            <a:xfrm>
              <a:off x="8488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12" name="Google Shape;12;p2"/>
            <p:cNvCxnSpPr/>
            <p:nvPr/>
          </p:nvCxnSpPr>
          <p:spPr>
            <a:xfrm>
              <a:off x="12868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13" name="Google Shape;13;p2"/>
            <p:cNvCxnSpPr/>
            <p:nvPr/>
          </p:nvCxnSpPr>
          <p:spPr>
            <a:xfrm>
              <a:off x="17248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14" name="Google Shape;14;p2"/>
            <p:cNvCxnSpPr/>
            <p:nvPr/>
          </p:nvCxnSpPr>
          <p:spPr>
            <a:xfrm>
              <a:off x="21628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15" name="Google Shape;15;p2"/>
            <p:cNvCxnSpPr/>
            <p:nvPr/>
          </p:nvCxnSpPr>
          <p:spPr>
            <a:xfrm>
              <a:off x="26009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16" name="Google Shape;16;p2"/>
            <p:cNvCxnSpPr/>
            <p:nvPr/>
          </p:nvCxnSpPr>
          <p:spPr>
            <a:xfrm>
              <a:off x="30389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17" name="Google Shape;17;p2"/>
            <p:cNvCxnSpPr/>
            <p:nvPr/>
          </p:nvCxnSpPr>
          <p:spPr>
            <a:xfrm>
              <a:off x="34769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18" name="Google Shape;18;p2"/>
            <p:cNvCxnSpPr/>
            <p:nvPr/>
          </p:nvCxnSpPr>
          <p:spPr>
            <a:xfrm>
              <a:off x="39149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19" name="Google Shape;19;p2"/>
            <p:cNvCxnSpPr/>
            <p:nvPr/>
          </p:nvCxnSpPr>
          <p:spPr>
            <a:xfrm>
              <a:off x="43530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0" name="Google Shape;20;p2"/>
            <p:cNvCxnSpPr/>
            <p:nvPr/>
          </p:nvCxnSpPr>
          <p:spPr>
            <a:xfrm>
              <a:off x="47910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1" name="Google Shape;21;p2"/>
            <p:cNvCxnSpPr/>
            <p:nvPr/>
          </p:nvCxnSpPr>
          <p:spPr>
            <a:xfrm>
              <a:off x="52290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2" name="Google Shape;22;p2"/>
            <p:cNvCxnSpPr/>
            <p:nvPr/>
          </p:nvCxnSpPr>
          <p:spPr>
            <a:xfrm>
              <a:off x="56670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3" name="Google Shape;23;p2"/>
            <p:cNvCxnSpPr/>
            <p:nvPr/>
          </p:nvCxnSpPr>
          <p:spPr>
            <a:xfrm>
              <a:off x="61051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4" name="Google Shape;24;p2"/>
            <p:cNvCxnSpPr/>
            <p:nvPr/>
          </p:nvCxnSpPr>
          <p:spPr>
            <a:xfrm>
              <a:off x="65431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5" name="Google Shape;25;p2"/>
            <p:cNvCxnSpPr/>
            <p:nvPr/>
          </p:nvCxnSpPr>
          <p:spPr>
            <a:xfrm>
              <a:off x="69811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6" name="Google Shape;26;p2"/>
            <p:cNvCxnSpPr/>
            <p:nvPr/>
          </p:nvCxnSpPr>
          <p:spPr>
            <a:xfrm>
              <a:off x="74191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7" name="Google Shape;27;p2"/>
            <p:cNvCxnSpPr/>
            <p:nvPr/>
          </p:nvCxnSpPr>
          <p:spPr>
            <a:xfrm>
              <a:off x="78572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8" name="Google Shape;28;p2"/>
            <p:cNvCxnSpPr/>
            <p:nvPr/>
          </p:nvCxnSpPr>
          <p:spPr>
            <a:xfrm>
              <a:off x="82952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9" name="Google Shape;29;p2"/>
            <p:cNvCxnSpPr/>
            <p:nvPr/>
          </p:nvCxnSpPr>
          <p:spPr>
            <a:xfrm>
              <a:off x="87332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30" name="Google Shape;30;p2"/>
            <p:cNvCxnSpPr/>
            <p:nvPr/>
          </p:nvCxnSpPr>
          <p:spPr>
            <a:xfrm>
              <a:off x="4572025" y="-42780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31" name="Google Shape;31;p2"/>
            <p:cNvCxnSpPr/>
            <p:nvPr/>
          </p:nvCxnSpPr>
          <p:spPr>
            <a:xfrm>
              <a:off x="4572025" y="-38400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32" name="Google Shape;32;p2"/>
            <p:cNvCxnSpPr/>
            <p:nvPr/>
          </p:nvCxnSpPr>
          <p:spPr>
            <a:xfrm>
              <a:off x="4572025" y="-340202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33" name="Google Shape;33;p2"/>
            <p:cNvCxnSpPr/>
            <p:nvPr/>
          </p:nvCxnSpPr>
          <p:spPr>
            <a:xfrm>
              <a:off x="4572025" y="-296400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34" name="Google Shape;34;p2"/>
            <p:cNvCxnSpPr/>
            <p:nvPr/>
          </p:nvCxnSpPr>
          <p:spPr>
            <a:xfrm>
              <a:off x="4572025" y="-25259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35" name="Google Shape;35;p2"/>
            <p:cNvCxnSpPr/>
            <p:nvPr/>
          </p:nvCxnSpPr>
          <p:spPr>
            <a:xfrm>
              <a:off x="4572025" y="-20879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36" name="Google Shape;36;p2"/>
            <p:cNvCxnSpPr/>
            <p:nvPr/>
          </p:nvCxnSpPr>
          <p:spPr>
            <a:xfrm>
              <a:off x="4572025" y="-164992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37" name="Google Shape;37;p2"/>
            <p:cNvCxnSpPr/>
            <p:nvPr/>
          </p:nvCxnSpPr>
          <p:spPr>
            <a:xfrm>
              <a:off x="4572025" y="-121190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38" name="Google Shape;38;p2"/>
            <p:cNvCxnSpPr/>
            <p:nvPr/>
          </p:nvCxnSpPr>
          <p:spPr>
            <a:xfrm>
              <a:off x="4572025" y="-7738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39" name="Google Shape;39;p2"/>
            <p:cNvCxnSpPr/>
            <p:nvPr/>
          </p:nvCxnSpPr>
          <p:spPr>
            <a:xfrm>
              <a:off x="4572025" y="-3358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0" name="Google Shape;40;p2"/>
            <p:cNvCxnSpPr/>
            <p:nvPr/>
          </p:nvCxnSpPr>
          <p:spPr>
            <a:xfrm>
              <a:off x="4572025" y="102175"/>
              <a:ext cx="0" cy="9385800"/>
            </a:xfrm>
            <a:prstGeom prst="straightConnector1">
              <a:avLst/>
            </a:prstGeom>
            <a:noFill/>
            <a:ln w="19050" cap="flat" cmpd="sng">
              <a:solidFill>
                <a:srgbClr val="EEE3D7"/>
              </a:solidFill>
              <a:prstDash val="solid"/>
              <a:round/>
              <a:headEnd type="none" w="med" len="med"/>
              <a:tailEnd type="none" w="med" len="med"/>
            </a:ln>
          </p:spPr>
        </p:cxnSp>
      </p:grpSp>
      <p:sp>
        <p:nvSpPr>
          <p:cNvPr id="41" name="Google Shape;41;p2"/>
          <p:cNvSpPr txBox="1">
            <a:spLocks noGrp="1"/>
          </p:cNvSpPr>
          <p:nvPr>
            <p:ph type="ctrTitle"/>
          </p:nvPr>
        </p:nvSpPr>
        <p:spPr>
          <a:xfrm>
            <a:off x="2315233" y="1339800"/>
            <a:ext cx="7561600" cy="29072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SzPts val="5200"/>
              <a:buFont typeface="Londrina Solid"/>
              <a:buNone/>
              <a:defRPr sz="11333">
                <a:latin typeface="Londrina Solid"/>
                <a:ea typeface="Londrina Solid"/>
                <a:cs typeface="Londrina Solid"/>
                <a:sym typeface="Londrina Solid"/>
              </a:defRPr>
            </a:lvl1pPr>
            <a:lvl2pPr lvl="1" algn="ctr">
              <a:spcBef>
                <a:spcPts val="0"/>
              </a:spcBef>
              <a:spcAft>
                <a:spcPts val="0"/>
              </a:spcAft>
              <a:buSzPts val="5200"/>
              <a:buFont typeface="Londrina Solid"/>
              <a:buNone/>
              <a:defRPr sz="6933">
                <a:latin typeface="Londrina Solid"/>
                <a:ea typeface="Londrina Solid"/>
                <a:cs typeface="Londrina Solid"/>
                <a:sym typeface="Londrina Solid"/>
              </a:defRPr>
            </a:lvl2pPr>
            <a:lvl3pPr lvl="2" algn="ctr">
              <a:spcBef>
                <a:spcPts val="0"/>
              </a:spcBef>
              <a:spcAft>
                <a:spcPts val="0"/>
              </a:spcAft>
              <a:buSzPts val="5200"/>
              <a:buFont typeface="Londrina Solid"/>
              <a:buNone/>
              <a:defRPr sz="6933">
                <a:latin typeface="Londrina Solid"/>
                <a:ea typeface="Londrina Solid"/>
                <a:cs typeface="Londrina Solid"/>
                <a:sym typeface="Londrina Solid"/>
              </a:defRPr>
            </a:lvl3pPr>
            <a:lvl4pPr lvl="3" algn="ctr">
              <a:spcBef>
                <a:spcPts val="0"/>
              </a:spcBef>
              <a:spcAft>
                <a:spcPts val="0"/>
              </a:spcAft>
              <a:buSzPts val="5200"/>
              <a:buFont typeface="Londrina Solid"/>
              <a:buNone/>
              <a:defRPr sz="6933">
                <a:latin typeface="Londrina Solid"/>
                <a:ea typeface="Londrina Solid"/>
                <a:cs typeface="Londrina Solid"/>
                <a:sym typeface="Londrina Solid"/>
              </a:defRPr>
            </a:lvl4pPr>
            <a:lvl5pPr lvl="4" algn="ctr">
              <a:spcBef>
                <a:spcPts val="0"/>
              </a:spcBef>
              <a:spcAft>
                <a:spcPts val="0"/>
              </a:spcAft>
              <a:buSzPts val="5200"/>
              <a:buFont typeface="Londrina Solid"/>
              <a:buNone/>
              <a:defRPr sz="6933">
                <a:latin typeface="Londrina Solid"/>
                <a:ea typeface="Londrina Solid"/>
                <a:cs typeface="Londrina Solid"/>
                <a:sym typeface="Londrina Solid"/>
              </a:defRPr>
            </a:lvl5pPr>
            <a:lvl6pPr lvl="5" algn="ctr">
              <a:spcBef>
                <a:spcPts val="0"/>
              </a:spcBef>
              <a:spcAft>
                <a:spcPts val="0"/>
              </a:spcAft>
              <a:buSzPts val="5200"/>
              <a:buFont typeface="Londrina Solid"/>
              <a:buNone/>
              <a:defRPr sz="6933">
                <a:latin typeface="Londrina Solid"/>
                <a:ea typeface="Londrina Solid"/>
                <a:cs typeface="Londrina Solid"/>
                <a:sym typeface="Londrina Solid"/>
              </a:defRPr>
            </a:lvl6pPr>
            <a:lvl7pPr lvl="6" algn="ctr">
              <a:spcBef>
                <a:spcPts val="0"/>
              </a:spcBef>
              <a:spcAft>
                <a:spcPts val="0"/>
              </a:spcAft>
              <a:buSzPts val="5200"/>
              <a:buFont typeface="Londrina Solid"/>
              <a:buNone/>
              <a:defRPr sz="6933">
                <a:latin typeface="Londrina Solid"/>
                <a:ea typeface="Londrina Solid"/>
                <a:cs typeface="Londrina Solid"/>
                <a:sym typeface="Londrina Solid"/>
              </a:defRPr>
            </a:lvl7pPr>
            <a:lvl8pPr lvl="7" algn="ctr">
              <a:spcBef>
                <a:spcPts val="0"/>
              </a:spcBef>
              <a:spcAft>
                <a:spcPts val="0"/>
              </a:spcAft>
              <a:buSzPts val="5200"/>
              <a:buFont typeface="Londrina Solid"/>
              <a:buNone/>
              <a:defRPr sz="6933">
                <a:latin typeface="Londrina Solid"/>
                <a:ea typeface="Londrina Solid"/>
                <a:cs typeface="Londrina Solid"/>
                <a:sym typeface="Londrina Solid"/>
              </a:defRPr>
            </a:lvl8pPr>
            <a:lvl9pPr lvl="8" algn="ctr">
              <a:spcBef>
                <a:spcPts val="0"/>
              </a:spcBef>
              <a:spcAft>
                <a:spcPts val="0"/>
              </a:spcAft>
              <a:buSzPts val="5200"/>
              <a:buFont typeface="Londrina Solid"/>
              <a:buNone/>
              <a:defRPr sz="6933">
                <a:latin typeface="Londrina Solid"/>
                <a:ea typeface="Londrina Solid"/>
                <a:cs typeface="Londrina Solid"/>
                <a:sym typeface="Londrina Solid"/>
              </a:defRPr>
            </a:lvl9pPr>
          </a:lstStyle>
          <a:p>
            <a:endParaRPr/>
          </a:p>
        </p:txBody>
      </p:sp>
      <p:sp>
        <p:nvSpPr>
          <p:cNvPr id="42" name="Google Shape;42;p2"/>
          <p:cNvSpPr txBox="1">
            <a:spLocks noGrp="1"/>
          </p:cNvSpPr>
          <p:nvPr>
            <p:ph type="subTitle" idx="1"/>
          </p:nvPr>
        </p:nvSpPr>
        <p:spPr>
          <a:xfrm>
            <a:off x="3190033" y="4660200"/>
            <a:ext cx="5812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43" name="Google Shape;43;p2"/>
          <p:cNvSpPr/>
          <p:nvPr/>
        </p:nvSpPr>
        <p:spPr>
          <a:xfrm rot="-1800004">
            <a:off x="9067263" y="423260"/>
            <a:ext cx="639068" cy="565097"/>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2"/>
          <p:cNvSpPr/>
          <p:nvPr/>
        </p:nvSpPr>
        <p:spPr>
          <a:xfrm rot="-1800004">
            <a:off x="11272763" y="5874260"/>
            <a:ext cx="639068" cy="565097"/>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2"/>
          <p:cNvSpPr/>
          <p:nvPr/>
        </p:nvSpPr>
        <p:spPr>
          <a:xfrm rot="-1800044">
            <a:off x="8490290" y="876856"/>
            <a:ext cx="328293" cy="29029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2"/>
          <p:cNvSpPr/>
          <p:nvPr/>
        </p:nvSpPr>
        <p:spPr>
          <a:xfrm rot="-1800004">
            <a:off x="414063" y="5900760"/>
            <a:ext cx="639068" cy="565097"/>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2"/>
          <p:cNvSpPr/>
          <p:nvPr/>
        </p:nvSpPr>
        <p:spPr>
          <a:xfrm rot="-1800044">
            <a:off x="3835690" y="6208356"/>
            <a:ext cx="328293" cy="29029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2"/>
          <p:cNvSpPr/>
          <p:nvPr/>
        </p:nvSpPr>
        <p:spPr>
          <a:xfrm rot="-1800044">
            <a:off x="741123" y="363956"/>
            <a:ext cx="328293" cy="29029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2"/>
          <p:cNvSpPr/>
          <p:nvPr/>
        </p:nvSpPr>
        <p:spPr>
          <a:xfrm rot="-1800044">
            <a:off x="8919756" y="6234856"/>
            <a:ext cx="328293" cy="29029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2"/>
          <p:cNvSpPr/>
          <p:nvPr/>
        </p:nvSpPr>
        <p:spPr>
          <a:xfrm rot="-1799829">
            <a:off x="11599568" y="1228281"/>
            <a:ext cx="242307" cy="21426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2"/>
          <p:cNvSpPr/>
          <p:nvPr/>
        </p:nvSpPr>
        <p:spPr>
          <a:xfrm rot="-1799829">
            <a:off x="5046752" y="616363"/>
            <a:ext cx="242307" cy="21426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368609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97"/>
        <p:cNvGrpSpPr/>
        <p:nvPr/>
      </p:nvGrpSpPr>
      <p:grpSpPr>
        <a:xfrm>
          <a:off x="0" y="0"/>
          <a:ext cx="0" cy="0"/>
          <a:chOff x="0" y="0"/>
          <a:chExt cx="0" cy="0"/>
        </a:xfrm>
      </p:grpSpPr>
      <p:sp>
        <p:nvSpPr>
          <p:cNvPr id="98" name="Google Shape;98;p4"/>
          <p:cNvSpPr/>
          <p:nvPr/>
        </p:nvSpPr>
        <p:spPr>
          <a:xfrm rot="-1800004">
            <a:off x="9067263" y="423260"/>
            <a:ext cx="639068" cy="565097"/>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 name="Google Shape;99;p4"/>
          <p:cNvSpPr/>
          <p:nvPr/>
        </p:nvSpPr>
        <p:spPr>
          <a:xfrm rot="-1800004">
            <a:off x="11272763" y="5874260"/>
            <a:ext cx="639068" cy="565097"/>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 name="Google Shape;100;p4"/>
          <p:cNvSpPr/>
          <p:nvPr/>
        </p:nvSpPr>
        <p:spPr>
          <a:xfrm rot="-1800044">
            <a:off x="8490290" y="876856"/>
            <a:ext cx="328293" cy="29029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4"/>
          <p:cNvSpPr/>
          <p:nvPr/>
        </p:nvSpPr>
        <p:spPr>
          <a:xfrm rot="-1800004">
            <a:off x="414063" y="5900760"/>
            <a:ext cx="639068" cy="565097"/>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4"/>
          <p:cNvSpPr/>
          <p:nvPr/>
        </p:nvSpPr>
        <p:spPr>
          <a:xfrm rot="-1800044">
            <a:off x="3835690" y="6208356"/>
            <a:ext cx="328293" cy="29029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4"/>
          <p:cNvSpPr/>
          <p:nvPr/>
        </p:nvSpPr>
        <p:spPr>
          <a:xfrm rot="-1800044">
            <a:off x="741123" y="363956"/>
            <a:ext cx="328293" cy="29029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4"/>
          <p:cNvSpPr/>
          <p:nvPr/>
        </p:nvSpPr>
        <p:spPr>
          <a:xfrm rot="-1800044">
            <a:off x="8919756" y="6234856"/>
            <a:ext cx="328293" cy="29029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4"/>
          <p:cNvSpPr/>
          <p:nvPr/>
        </p:nvSpPr>
        <p:spPr>
          <a:xfrm rot="-1799829">
            <a:off x="11599568" y="1228281"/>
            <a:ext cx="242307" cy="21426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4"/>
          <p:cNvSpPr/>
          <p:nvPr/>
        </p:nvSpPr>
        <p:spPr>
          <a:xfrm rot="-1799829">
            <a:off x="5046752" y="616363"/>
            <a:ext cx="242307" cy="21426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7" name="Google Shape;107;p4"/>
          <p:cNvGrpSpPr/>
          <p:nvPr/>
        </p:nvGrpSpPr>
        <p:grpSpPr>
          <a:xfrm>
            <a:off x="-161167" y="-181400"/>
            <a:ext cx="12514400" cy="7220800"/>
            <a:chOff x="-120875" y="-136050"/>
            <a:chExt cx="9385800" cy="5415600"/>
          </a:xfrm>
        </p:grpSpPr>
        <p:cxnSp>
          <p:nvCxnSpPr>
            <p:cNvPr id="108" name="Google Shape;108;p4"/>
            <p:cNvCxnSpPr/>
            <p:nvPr/>
          </p:nvCxnSpPr>
          <p:spPr>
            <a:xfrm>
              <a:off x="410788"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09" name="Google Shape;109;p4"/>
            <p:cNvCxnSpPr/>
            <p:nvPr/>
          </p:nvCxnSpPr>
          <p:spPr>
            <a:xfrm>
              <a:off x="848813"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10" name="Google Shape;110;p4"/>
            <p:cNvCxnSpPr/>
            <p:nvPr/>
          </p:nvCxnSpPr>
          <p:spPr>
            <a:xfrm>
              <a:off x="1286838"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11" name="Google Shape;111;p4"/>
            <p:cNvCxnSpPr/>
            <p:nvPr/>
          </p:nvCxnSpPr>
          <p:spPr>
            <a:xfrm>
              <a:off x="1724863"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12" name="Google Shape;112;p4"/>
            <p:cNvCxnSpPr/>
            <p:nvPr/>
          </p:nvCxnSpPr>
          <p:spPr>
            <a:xfrm>
              <a:off x="2162888"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13" name="Google Shape;113;p4"/>
            <p:cNvCxnSpPr/>
            <p:nvPr/>
          </p:nvCxnSpPr>
          <p:spPr>
            <a:xfrm>
              <a:off x="2600913"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14" name="Google Shape;114;p4"/>
            <p:cNvCxnSpPr/>
            <p:nvPr/>
          </p:nvCxnSpPr>
          <p:spPr>
            <a:xfrm>
              <a:off x="3038938"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15" name="Google Shape;115;p4"/>
            <p:cNvCxnSpPr/>
            <p:nvPr/>
          </p:nvCxnSpPr>
          <p:spPr>
            <a:xfrm>
              <a:off x="3476963"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16" name="Google Shape;116;p4"/>
            <p:cNvCxnSpPr/>
            <p:nvPr/>
          </p:nvCxnSpPr>
          <p:spPr>
            <a:xfrm>
              <a:off x="3914988"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17" name="Google Shape;117;p4"/>
            <p:cNvCxnSpPr/>
            <p:nvPr/>
          </p:nvCxnSpPr>
          <p:spPr>
            <a:xfrm>
              <a:off x="4353013"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18" name="Google Shape;118;p4"/>
            <p:cNvCxnSpPr/>
            <p:nvPr/>
          </p:nvCxnSpPr>
          <p:spPr>
            <a:xfrm>
              <a:off x="4791038"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19" name="Google Shape;119;p4"/>
            <p:cNvCxnSpPr/>
            <p:nvPr/>
          </p:nvCxnSpPr>
          <p:spPr>
            <a:xfrm>
              <a:off x="5229063"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20" name="Google Shape;120;p4"/>
            <p:cNvCxnSpPr/>
            <p:nvPr/>
          </p:nvCxnSpPr>
          <p:spPr>
            <a:xfrm>
              <a:off x="5667088"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21" name="Google Shape;121;p4"/>
            <p:cNvCxnSpPr/>
            <p:nvPr/>
          </p:nvCxnSpPr>
          <p:spPr>
            <a:xfrm>
              <a:off x="6105113"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22" name="Google Shape;122;p4"/>
            <p:cNvCxnSpPr/>
            <p:nvPr/>
          </p:nvCxnSpPr>
          <p:spPr>
            <a:xfrm>
              <a:off x="6543138"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23" name="Google Shape;123;p4"/>
            <p:cNvCxnSpPr/>
            <p:nvPr/>
          </p:nvCxnSpPr>
          <p:spPr>
            <a:xfrm>
              <a:off x="6981163"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24" name="Google Shape;124;p4"/>
            <p:cNvCxnSpPr/>
            <p:nvPr/>
          </p:nvCxnSpPr>
          <p:spPr>
            <a:xfrm>
              <a:off x="7419188"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25" name="Google Shape;125;p4"/>
            <p:cNvCxnSpPr/>
            <p:nvPr/>
          </p:nvCxnSpPr>
          <p:spPr>
            <a:xfrm>
              <a:off x="7857213"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26" name="Google Shape;126;p4"/>
            <p:cNvCxnSpPr/>
            <p:nvPr/>
          </p:nvCxnSpPr>
          <p:spPr>
            <a:xfrm>
              <a:off x="8295238"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27" name="Google Shape;127;p4"/>
            <p:cNvCxnSpPr/>
            <p:nvPr/>
          </p:nvCxnSpPr>
          <p:spPr>
            <a:xfrm>
              <a:off x="8733263"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28" name="Google Shape;128;p4"/>
            <p:cNvCxnSpPr/>
            <p:nvPr/>
          </p:nvCxnSpPr>
          <p:spPr>
            <a:xfrm>
              <a:off x="4572025" y="-4278075"/>
              <a:ext cx="0" cy="9385800"/>
            </a:xfrm>
            <a:prstGeom prst="straightConnector1">
              <a:avLst/>
            </a:prstGeom>
            <a:noFill/>
            <a:ln w="19050" cap="flat" cmpd="sng">
              <a:solidFill>
                <a:schemeClr val="lt1"/>
              </a:solidFill>
              <a:prstDash val="solid"/>
              <a:round/>
              <a:headEnd type="none" w="med" len="med"/>
              <a:tailEnd type="none" w="med" len="med"/>
            </a:ln>
          </p:spPr>
        </p:cxnSp>
        <p:cxnSp>
          <p:nvCxnSpPr>
            <p:cNvPr id="129" name="Google Shape;129;p4"/>
            <p:cNvCxnSpPr/>
            <p:nvPr/>
          </p:nvCxnSpPr>
          <p:spPr>
            <a:xfrm>
              <a:off x="4572025" y="-3840050"/>
              <a:ext cx="0" cy="9385800"/>
            </a:xfrm>
            <a:prstGeom prst="straightConnector1">
              <a:avLst/>
            </a:prstGeom>
            <a:noFill/>
            <a:ln w="19050" cap="flat" cmpd="sng">
              <a:solidFill>
                <a:schemeClr val="lt1"/>
              </a:solidFill>
              <a:prstDash val="solid"/>
              <a:round/>
              <a:headEnd type="none" w="med" len="med"/>
              <a:tailEnd type="none" w="med" len="med"/>
            </a:ln>
          </p:spPr>
        </p:cxnSp>
        <p:cxnSp>
          <p:nvCxnSpPr>
            <p:cNvPr id="130" name="Google Shape;130;p4"/>
            <p:cNvCxnSpPr/>
            <p:nvPr/>
          </p:nvCxnSpPr>
          <p:spPr>
            <a:xfrm>
              <a:off x="4572025" y="-3402025"/>
              <a:ext cx="0" cy="9385800"/>
            </a:xfrm>
            <a:prstGeom prst="straightConnector1">
              <a:avLst/>
            </a:prstGeom>
            <a:noFill/>
            <a:ln w="19050" cap="flat" cmpd="sng">
              <a:solidFill>
                <a:schemeClr val="lt1"/>
              </a:solidFill>
              <a:prstDash val="solid"/>
              <a:round/>
              <a:headEnd type="none" w="med" len="med"/>
              <a:tailEnd type="none" w="med" len="med"/>
            </a:ln>
          </p:spPr>
        </p:cxnSp>
        <p:cxnSp>
          <p:nvCxnSpPr>
            <p:cNvPr id="131" name="Google Shape;131;p4"/>
            <p:cNvCxnSpPr/>
            <p:nvPr/>
          </p:nvCxnSpPr>
          <p:spPr>
            <a:xfrm>
              <a:off x="4572025" y="-2964000"/>
              <a:ext cx="0" cy="9385800"/>
            </a:xfrm>
            <a:prstGeom prst="straightConnector1">
              <a:avLst/>
            </a:prstGeom>
            <a:noFill/>
            <a:ln w="19050" cap="flat" cmpd="sng">
              <a:solidFill>
                <a:schemeClr val="lt1"/>
              </a:solidFill>
              <a:prstDash val="solid"/>
              <a:round/>
              <a:headEnd type="none" w="med" len="med"/>
              <a:tailEnd type="none" w="med" len="med"/>
            </a:ln>
          </p:spPr>
        </p:cxnSp>
        <p:cxnSp>
          <p:nvCxnSpPr>
            <p:cNvPr id="132" name="Google Shape;132;p4"/>
            <p:cNvCxnSpPr/>
            <p:nvPr/>
          </p:nvCxnSpPr>
          <p:spPr>
            <a:xfrm>
              <a:off x="4572025" y="-2525975"/>
              <a:ext cx="0" cy="9385800"/>
            </a:xfrm>
            <a:prstGeom prst="straightConnector1">
              <a:avLst/>
            </a:prstGeom>
            <a:noFill/>
            <a:ln w="19050" cap="flat" cmpd="sng">
              <a:solidFill>
                <a:schemeClr val="lt1"/>
              </a:solidFill>
              <a:prstDash val="solid"/>
              <a:round/>
              <a:headEnd type="none" w="med" len="med"/>
              <a:tailEnd type="none" w="med" len="med"/>
            </a:ln>
          </p:spPr>
        </p:cxnSp>
        <p:cxnSp>
          <p:nvCxnSpPr>
            <p:cNvPr id="133" name="Google Shape;133;p4"/>
            <p:cNvCxnSpPr/>
            <p:nvPr/>
          </p:nvCxnSpPr>
          <p:spPr>
            <a:xfrm>
              <a:off x="4572025" y="-2087950"/>
              <a:ext cx="0" cy="9385800"/>
            </a:xfrm>
            <a:prstGeom prst="straightConnector1">
              <a:avLst/>
            </a:prstGeom>
            <a:noFill/>
            <a:ln w="19050" cap="flat" cmpd="sng">
              <a:solidFill>
                <a:schemeClr val="lt1"/>
              </a:solidFill>
              <a:prstDash val="solid"/>
              <a:round/>
              <a:headEnd type="none" w="med" len="med"/>
              <a:tailEnd type="none" w="med" len="med"/>
            </a:ln>
          </p:spPr>
        </p:cxnSp>
        <p:cxnSp>
          <p:nvCxnSpPr>
            <p:cNvPr id="134" name="Google Shape;134;p4"/>
            <p:cNvCxnSpPr/>
            <p:nvPr/>
          </p:nvCxnSpPr>
          <p:spPr>
            <a:xfrm>
              <a:off x="4572025" y="-1649925"/>
              <a:ext cx="0" cy="9385800"/>
            </a:xfrm>
            <a:prstGeom prst="straightConnector1">
              <a:avLst/>
            </a:prstGeom>
            <a:noFill/>
            <a:ln w="19050" cap="flat" cmpd="sng">
              <a:solidFill>
                <a:schemeClr val="lt1"/>
              </a:solidFill>
              <a:prstDash val="solid"/>
              <a:round/>
              <a:headEnd type="none" w="med" len="med"/>
              <a:tailEnd type="none" w="med" len="med"/>
            </a:ln>
          </p:spPr>
        </p:cxnSp>
        <p:cxnSp>
          <p:nvCxnSpPr>
            <p:cNvPr id="135" name="Google Shape;135;p4"/>
            <p:cNvCxnSpPr/>
            <p:nvPr/>
          </p:nvCxnSpPr>
          <p:spPr>
            <a:xfrm>
              <a:off x="4572025" y="-1211900"/>
              <a:ext cx="0" cy="9385800"/>
            </a:xfrm>
            <a:prstGeom prst="straightConnector1">
              <a:avLst/>
            </a:prstGeom>
            <a:noFill/>
            <a:ln w="19050" cap="flat" cmpd="sng">
              <a:solidFill>
                <a:schemeClr val="lt1"/>
              </a:solidFill>
              <a:prstDash val="solid"/>
              <a:round/>
              <a:headEnd type="none" w="med" len="med"/>
              <a:tailEnd type="none" w="med" len="med"/>
            </a:ln>
          </p:spPr>
        </p:cxnSp>
        <p:cxnSp>
          <p:nvCxnSpPr>
            <p:cNvPr id="136" name="Google Shape;136;p4"/>
            <p:cNvCxnSpPr/>
            <p:nvPr/>
          </p:nvCxnSpPr>
          <p:spPr>
            <a:xfrm>
              <a:off x="4572025" y="-773875"/>
              <a:ext cx="0" cy="9385800"/>
            </a:xfrm>
            <a:prstGeom prst="straightConnector1">
              <a:avLst/>
            </a:prstGeom>
            <a:noFill/>
            <a:ln w="19050" cap="flat" cmpd="sng">
              <a:solidFill>
                <a:schemeClr val="lt1"/>
              </a:solidFill>
              <a:prstDash val="solid"/>
              <a:round/>
              <a:headEnd type="none" w="med" len="med"/>
              <a:tailEnd type="none" w="med" len="med"/>
            </a:ln>
          </p:spPr>
        </p:cxnSp>
        <p:cxnSp>
          <p:nvCxnSpPr>
            <p:cNvPr id="137" name="Google Shape;137;p4"/>
            <p:cNvCxnSpPr/>
            <p:nvPr/>
          </p:nvCxnSpPr>
          <p:spPr>
            <a:xfrm>
              <a:off x="4572025" y="-335850"/>
              <a:ext cx="0" cy="9385800"/>
            </a:xfrm>
            <a:prstGeom prst="straightConnector1">
              <a:avLst/>
            </a:prstGeom>
            <a:noFill/>
            <a:ln w="19050" cap="flat" cmpd="sng">
              <a:solidFill>
                <a:schemeClr val="lt1"/>
              </a:solidFill>
              <a:prstDash val="solid"/>
              <a:round/>
              <a:headEnd type="none" w="med" len="med"/>
              <a:tailEnd type="none" w="med" len="med"/>
            </a:ln>
          </p:spPr>
        </p:cxnSp>
        <p:cxnSp>
          <p:nvCxnSpPr>
            <p:cNvPr id="138" name="Google Shape;138;p4"/>
            <p:cNvCxnSpPr/>
            <p:nvPr/>
          </p:nvCxnSpPr>
          <p:spPr>
            <a:xfrm>
              <a:off x="4572025" y="102175"/>
              <a:ext cx="0" cy="9385800"/>
            </a:xfrm>
            <a:prstGeom prst="straightConnector1">
              <a:avLst/>
            </a:prstGeom>
            <a:noFill/>
            <a:ln w="19050" cap="flat" cmpd="sng">
              <a:solidFill>
                <a:schemeClr val="lt1"/>
              </a:solidFill>
              <a:prstDash val="solid"/>
              <a:round/>
              <a:headEnd type="none" w="med" len="med"/>
              <a:tailEnd type="none" w="med" len="med"/>
            </a:ln>
          </p:spPr>
        </p:cxnSp>
      </p:grpSp>
      <p:sp>
        <p:nvSpPr>
          <p:cNvPr id="139" name="Google Shape;139;p4"/>
          <p:cNvSpPr/>
          <p:nvPr/>
        </p:nvSpPr>
        <p:spPr>
          <a:xfrm>
            <a:off x="484101" y="480601"/>
            <a:ext cx="11223796" cy="863711"/>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4"/>
          <p:cNvSpPr txBox="1">
            <a:spLocks noGrp="1"/>
          </p:cNvSpPr>
          <p:nvPr>
            <p:ph type="title"/>
          </p:nvPr>
        </p:nvSpPr>
        <p:spPr>
          <a:xfrm>
            <a:off x="960000" y="567352"/>
            <a:ext cx="10272000" cy="6096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4"/>
          <p:cNvSpPr txBox="1">
            <a:spLocks noGrp="1"/>
          </p:cNvSpPr>
          <p:nvPr>
            <p:ph type="body" idx="1"/>
          </p:nvPr>
        </p:nvSpPr>
        <p:spPr>
          <a:xfrm>
            <a:off x="960000" y="1582800"/>
            <a:ext cx="10272000" cy="4555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AutoNum type="arabicPeriod"/>
              <a:defRPr sz="1667"/>
            </a:lvl1pPr>
            <a:lvl2pPr marL="1219170" lvl="1" indent="-406390" rtl="0">
              <a:lnSpc>
                <a:spcPct val="115000"/>
              </a:lnSpc>
              <a:spcBef>
                <a:spcPts val="0"/>
              </a:spcBef>
              <a:spcAft>
                <a:spcPts val="0"/>
              </a:spcAft>
              <a:buSzPts val="1200"/>
              <a:buFont typeface="Roboto Condensed Light"/>
              <a:buAutoNum type="alphaLcPeriod"/>
              <a:defRPr/>
            </a:lvl2pPr>
            <a:lvl3pPr marL="1828754" lvl="2" indent="-406390" rtl="0">
              <a:lnSpc>
                <a:spcPct val="115000"/>
              </a:lnSpc>
              <a:spcBef>
                <a:spcPts val="0"/>
              </a:spcBef>
              <a:spcAft>
                <a:spcPts val="0"/>
              </a:spcAft>
              <a:buSzPts val="1200"/>
              <a:buFont typeface="Roboto Condensed Light"/>
              <a:buAutoNum type="romanLcPeriod"/>
              <a:defRPr/>
            </a:lvl3pPr>
            <a:lvl4pPr marL="2438339" lvl="3" indent="-406390" rtl="0">
              <a:lnSpc>
                <a:spcPct val="115000"/>
              </a:lnSpc>
              <a:spcBef>
                <a:spcPts val="0"/>
              </a:spcBef>
              <a:spcAft>
                <a:spcPts val="0"/>
              </a:spcAft>
              <a:buSzPts val="1200"/>
              <a:buFont typeface="Roboto Condensed Light"/>
              <a:buAutoNum type="arabicPeriod"/>
              <a:defRPr/>
            </a:lvl4pPr>
            <a:lvl5pPr marL="3047924" lvl="4" indent="-406390" rtl="0">
              <a:lnSpc>
                <a:spcPct val="115000"/>
              </a:lnSpc>
              <a:spcBef>
                <a:spcPts val="0"/>
              </a:spcBef>
              <a:spcAft>
                <a:spcPts val="0"/>
              </a:spcAft>
              <a:buSzPts val="1200"/>
              <a:buFont typeface="Roboto Condensed Light"/>
              <a:buAutoNum type="alphaLcPeriod"/>
              <a:defRPr/>
            </a:lvl5pPr>
            <a:lvl6pPr marL="3657509" lvl="5" indent="-406390" rtl="0">
              <a:lnSpc>
                <a:spcPct val="115000"/>
              </a:lnSpc>
              <a:spcBef>
                <a:spcPts val="0"/>
              </a:spcBef>
              <a:spcAft>
                <a:spcPts val="0"/>
              </a:spcAft>
              <a:buSzPts val="1200"/>
              <a:buFont typeface="Roboto Condensed Light"/>
              <a:buAutoNum type="romanLcPeriod"/>
              <a:defRPr/>
            </a:lvl6pPr>
            <a:lvl7pPr marL="4267093" lvl="6" indent="-406390" rtl="0">
              <a:lnSpc>
                <a:spcPct val="115000"/>
              </a:lnSpc>
              <a:spcBef>
                <a:spcPts val="0"/>
              </a:spcBef>
              <a:spcAft>
                <a:spcPts val="0"/>
              </a:spcAft>
              <a:buSzPts val="1200"/>
              <a:buFont typeface="Roboto Condensed Light"/>
              <a:buAutoNum type="arabicPeriod"/>
              <a:defRPr/>
            </a:lvl7pPr>
            <a:lvl8pPr marL="4876678" lvl="7" indent="-406390" rtl="0">
              <a:lnSpc>
                <a:spcPct val="115000"/>
              </a:lnSpc>
              <a:spcBef>
                <a:spcPts val="0"/>
              </a:spcBef>
              <a:spcAft>
                <a:spcPts val="0"/>
              </a:spcAft>
              <a:buSzPts val="1200"/>
              <a:buFont typeface="Roboto Condensed Light"/>
              <a:buAutoNum type="alphaLcPeriod"/>
              <a:defRPr/>
            </a:lvl8pPr>
            <a:lvl9pPr marL="5486263" lvl="8" indent="-406390" rtl="0">
              <a:lnSpc>
                <a:spcPct val="115000"/>
              </a:lnSpc>
              <a:spcBef>
                <a:spcPts val="0"/>
              </a:spcBef>
              <a:spcAft>
                <a:spcPts val="0"/>
              </a:spcAft>
              <a:buSzPts val="1200"/>
              <a:buFont typeface="Roboto Condensed Light"/>
              <a:buAutoNum type="romanLcPeriod"/>
              <a:defRPr/>
            </a:lvl9pPr>
          </a:lstStyle>
          <a:p>
            <a:endParaRPr/>
          </a:p>
        </p:txBody>
      </p:sp>
    </p:spTree>
    <p:extLst>
      <p:ext uri="{BB962C8B-B14F-4D97-AF65-F5344CB8AC3E}">
        <p14:creationId xmlns:p14="http://schemas.microsoft.com/office/powerpoint/2010/main" val="1182651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2"/>
        </a:solidFill>
        <a:effectLst/>
      </p:bgPr>
    </p:bg>
    <p:spTree>
      <p:nvGrpSpPr>
        <p:cNvPr id="1" name="Shape 190"/>
        <p:cNvGrpSpPr/>
        <p:nvPr/>
      </p:nvGrpSpPr>
      <p:grpSpPr>
        <a:xfrm>
          <a:off x="0" y="0"/>
          <a:ext cx="0" cy="0"/>
          <a:chOff x="0" y="0"/>
          <a:chExt cx="0" cy="0"/>
        </a:xfrm>
      </p:grpSpPr>
      <p:sp>
        <p:nvSpPr>
          <p:cNvPr id="191" name="Google Shape;191;p6"/>
          <p:cNvSpPr/>
          <p:nvPr/>
        </p:nvSpPr>
        <p:spPr>
          <a:xfrm rot="-1800004">
            <a:off x="9067263" y="423260"/>
            <a:ext cx="639068" cy="565097"/>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 name="Google Shape;192;p6"/>
          <p:cNvSpPr/>
          <p:nvPr/>
        </p:nvSpPr>
        <p:spPr>
          <a:xfrm rot="-1800004">
            <a:off x="11272763" y="5874260"/>
            <a:ext cx="639068" cy="565097"/>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 name="Google Shape;193;p6"/>
          <p:cNvSpPr/>
          <p:nvPr/>
        </p:nvSpPr>
        <p:spPr>
          <a:xfrm rot="-1800044">
            <a:off x="8490290" y="876856"/>
            <a:ext cx="328293" cy="29029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6"/>
          <p:cNvSpPr/>
          <p:nvPr/>
        </p:nvSpPr>
        <p:spPr>
          <a:xfrm rot="-1800004">
            <a:off x="414063" y="5900760"/>
            <a:ext cx="639068" cy="565097"/>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6"/>
          <p:cNvSpPr/>
          <p:nvPr/>
        </p:nvSpPr>
        <p:spPr>
          <a:xfrm rot="-1800044">
            <a:off x="3835690" y="6208356"/>
            <a:ext cx="328293" cy="29029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 name="Google Shape;196;p6"/>
          <p:cNvSpPr/>
          <p:nvPr/>
        </p:nvSpPr>
        <p:spPr>
          <a:xfrm rot="-1800044">
            <a:off x="741123" y="363956"/>
            <a:ext cx="328293" cy="29029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 name="Google Shape;197;p6"/>
          <p:cNvSpPr/>
          <p:nvPr/>
        </p:nvSpPr>
        <p:spPr>
          <a:xfrm rot="-1800044">
            <a:off x="8919756" y="6234856"/>
            <a:ext cx="328293" cy="29029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6"/>
          <p:cNvSpPr/>
          <p:nvPr/>
        </p:nvSpPr>
        <p:spPr>
          <a:xfrm rot="-1799829">
            <a:off x="11599568" y="1228281"/>
            <a:ext cx="242307" cy="21426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6"/>
          <p:cNvSpPr/>
          <p:nvPr/>
        </p:nvSpPr>
        <p:spPr>
          <a:xfrm rot="-1799829">
            <a:off x="5046752" y="616363"/>
            <a:ext cx="242307" cy="21426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00" name="Google Shape;200;p6"/>
          <p:cNvGrpSpPr/>
          <p:nvPr/>
        </p:nvGrpSpPr>
        <p:grpSpPr>
          <a:xfrm>
            <a:off x="-161167" y="-181400"/>
            <a:ext cx="12514400" cy="7220800"/>
            <a:chOff x="-120875" y="-136050"/>
            <a:chExt cx="9385800" cy="5415600"/>
          </a:xfrm>
        </p:grpSpPr>
        <p:cxnSp>
          <p:nvCxnSpPr>
            <p:cNvPr id="201" name="Google Shape;201;p6"/>
            <p:cNvCxnSpPr/>
            <p:nvPr/>
          </p:nvCxnSpPr>
          <p:spPr>
            <a:xfrm>
              <a:off x="4107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02" name="Google Shape;202;p6"/>
            <p:cNvCxnSpPr/>
            <p:nvPr/>
          </p:nvCxnSpPr>
          <p:spPr>
            <a:xfrm>
              <a:off x="8488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03" name="Google Shape;203;p6"/>
            <p:cNvCxnSpPr/>
            <p:nvPr/>
          </p:nvCxnSpPr>
          <p:spPr>
            <a:xfrm>
              <a:off x="12868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04" name="Google Shape;204;p6"/>
            <p:cNvCxnSpPr/>
            <p:nvPr/>
          </p:nvCxnSpPr>
          <p:spPr>
            <a:xfrm>
              <a:off x="17248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05" name="Google Shape;205;p6"/>
            <p:cNvCxnSpPr/>
            <p:nvPr/>
          </p:nvCxnSpPr>
          <p:spPr>
            <a:xfrm>
              <a:off x="21628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06" name="Google Shape;206;p6"/>
            <p:cNvCxnSpPr/>
            <p:nvPr/>
          </p:nvCxnSpPr>
          <p:spPr>
            <a:xfrm>
              <a:off x="26009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07" name="Google Shape;207;p6"/>
            <p:cNvCxnSpPr/>
            <p:nvPr/>
          </p:nvCxnSpPr>
          <p:spPr>
            <a:xfrm>
              <a:off x="30389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08" name="Google Shape;208;p6"/>
            <p:cNvCxnSpPr/>
            <p:nvPr/>
          </p:nvCxnSpPr>
          <p:spPr>
            <a:xfrm>
              <a:off x="34769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09" name="Google Shape;209;p6"/>
            <p:cNvCxnSpPr/>
            <p:nvPr/>
          </p:nvCxnSpPr>
          <p:spPr>
            <a:xfrm>
              <a:off x="39149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10" name="Google Shape;210;p6"/>
            <p:cNvCxnSpPr/>
            <p:nvPr/>
          </p:nvCxnSpPr>
          <p:spPr>
            <a:xfrm>
              <a:off x="43530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11" name="Google Shape;211;p6"/>
            <p:cNvCxnSpPr/>
            <p:nvPr/>
          </p:nvCxnSpPr>
          <p:spPr>
            <a:xfrm>
              <a:off x="47910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12" name="Google Shape;212;p6"/>
            <p:cNvCxnSpPr/>
            <p:nvPr/>
          </p:nvCxnSpPr>
          <p:spPr>
            <a:xfrm>
              <a:off x="52290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13" name="Google Shape;213;p6"/>
            <p:cNvCxnSpPr/>
            <p:nvPr/>
          </p:nvCxnSpPr>
          <p:spPr>
            <a:xfrm>
              <a:off x="56670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14" name="Google Shape;214;p6"/>
            <p:cNvCxnSpPr/>
            <p:nvPr/>
          </p:nvCxnSpPr>
          <p:spPr>
            <a:xfrm>
              <a:off x="61051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15" name="Google Shape;215;p6"/>
            <p:cNvCxnSpPr/>
            <p:nvPr/>
          </p:nvCxnSpPr>
          <p:spPr>
            <a:xfrm>
              <a:off x="65431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16" name="Google Shape;216;p6"/>
            <p:cNvCxnSpPr/>
            <p:nvPr/>
          </p:nvCxnSpPr>
          <p:spPr>
            <a:xfrm>
              <a:off x="69811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17" name="Google Shape;217;p6"/>
            <p:cNvCxnSpPr/>
            <p:nvPr/>
          </p:nvCxnSpPr>
          <p:spPr>
            <a:xfrm>
              <a:off x="74191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18" name="Google Shape;218;p6"/>
            <p:cNvCxnSpPr/>
            <p:nvPr/>
          </p:nvCxnSpPr>
          <p:spPr>
            <a:xfrm>
              <a:off x="78572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19" name="Google Shape;219;p6"/>
            <p:cNvCxnSpPr/>
            <p:nvPr/>
          </p:nvCxnSpPr>
          <p:spPr>
            <a:xfrm>
              <a:off x="82952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20" name="Google Shape;220;p6"/>
            <p:cNvCxnSpPr/>
            <p:nvPr/>
          </p:nvCxnSpPr>
          <p:spPr>
            <a:xfrm>
              <a:off x="87332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21" name="Google Shape;221;p6"/>
            <p:cNvCxnSpPr/>
            <p:nvPr/>
          </p:nvCxnSpPr>
          <p:spPr>
            <a:xfrm>
              <a:off x="4572025" y="-42780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222" name="Google Shape;222;p6"/>
            <p:cNvCxnSpPr/>
            <p:nvPr/>
          </p:nvCxnSpPr>
          <p:spPr>
            <a:xfrm>
              <a:off x="4572025" y="-38400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223" name="Google Shape;223;p6"/>
            <p:cNvCxnSpPr/>
            <p:nvPr/>
          </p:nvCxnSpPr>
          <p:spPr>
            <a:xfrm>
              <a:off x="4572025" y="-340202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224" name="Google Shape;224;p6"/>
            <p:cNvCxnSpPr/>
            <p:nvPr/>
          </p:nvCxnSpPr>
          <p:spPr>
            <a:xfrm>
              <a:off x="4572025" y="-296400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225" name="Google Shape;225;p6"/>
            <p:cNvCxnSpPr/>
            <p:nvPr/>
          </p:nvCxnSpPr>
          <p:spPr>
            <a:xfrm>
              <a:off x="4572025" y="-25259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226" name="Google Shape;226;p6"/>
            <p:cNvCxnSpPr/>
            <p:nvPr/>
          </p:nvCxnSpPr>
          <p:spPr>
            <a:xfrm>
              <a:off x="4572025" y="-20879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227" name="Google Shape;227;p6"/>
            <p:cNvCxnSpPr/>
            <p:nvPr/>
          </p:nvCxnSpPr>
          <p:spPr>
            <a:xfrm>
              <a:off x="4572025" y="-164992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228" name="Google Shape;228;p6"/>
            <p:cNvCxnSpPr/>
            <p:nvPr/>
          </p:nvCxnSpPr>
          <p:spPr>
            <a:xfrm>
              <a:off x="4572025" y="-121190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229" name="Google Shape;229;p6"/>
            <p:cNvCxnSpPr/>
            <p:nvPr/>
          </p:nvCxnSpPr>
          <p:spPr>
            <a:xfrm>
              <a:off x="4572025" y="-7738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230" name="Google Shape;230;p6"/>
            <p:cNvCxnSpPr/>
            <p:nvPr/>
          </p:nvCxnSpPr>
          <p:spPr>
            <a:xfrm>
              <a:off x="4572025" y="-3358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231" name="Google Shape;231;p6"/>
            <p:cNvCxnSpPr/>
            <p:nvPr/>
          </p:nvCxnSpPr>
          <p:spPr>
            <a:xfrm>
              <a:off x="4572025" y="102175"/>
              <a:ext cx="0" cy="9385800"/>
            </a:xfrm>
            <a:prstGeom prst="straightConnector1">
              <a:avLst/>
            </a:prstGeom>
            <a:noFill/>
            <a:ln w="19050" cap="flat" cmpd="sng">
              <a:solidFill>
                <a:srgbClr val="EEE3D7"/>
              </a:solidFill>
              <a:prstDash val="solid"/>
              <a:round/>
              <a:headEnd type="none" w="med" len="med"/>
              <a:tailEnd type="none" w="med" len="med"/>
            </a:ln>
          </p:spPr>
        </p:cxnSp>
      </p:grpSp>
      <p:sp>
        <p:nvSpPr>
          <p:cNvPr id="232" name="Google Shape;232;p6"/>
          <p:cNvSpPr/>
          <p:nvPr/>
        </p:nvSpPr>
        <p:spPr>
          <a:xfrm>
            <a:off x="484101" y="480601"/>
            <a:ext cx="11223796" cy="863711"/>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 name="Google Shape;233;p6"/>
          <p:cNvSpPr txBox="1">
            <a:spLocks noGrp="1"/>
          </p:cNvSpPr>
          <p:nvPr>
            <p:ph type="title"/>
          </p:nvPr>
        </p:nvSpPr>
        <p:spPr>
          <a:xfrm>
            <a:off x="960000" y="567352"/>
            <a:ext cx="10272000" cy="6096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54124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2"/>
        <p:cNvGrpSpPr/>
        <p:nvPr/>
      </p:nvGrpSpPr>
      <p:grpSpPr>
        <a:xfrm>
          <a:off x="0" y="0"/>
          <a:ext cx="0" cy="0"/>
          <a:chOff x="0" y="0"/>
          <a:chExt cx="0" cy="0"/>
        </a:xfrm>
      </p:grpSpPr>
    </p:spTree>
    <p:extLst>
      <p:ext uri="{BB962C8B-B14F-4D97-AF65-F5344CB8AC3E}">
        <p14:creationId xmlns:p14="http://schemas.microsoft.com/office/powerpoint/2010/main" val="3678087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dk2"/>
        </a:solidFill>
        <a:effectLst/>
      </p:bgPr>
    </p:bg>
    <p:spTree>
      <p:nvGrpSpPr>
        <p:cNvPr id="1" name="Shape 413"/>
        <p:cNvGrpSpPr/>
        <p:nvPr/>
      </p:nvGrpSpPr>
      <p:grpSpPr>
        <a:xfrm>
          <a:off x="0" y="0"/>
          <a:ext cx="0" cy="0"/>
          <a:chOff x="0" y="0"/>
          <a:chExt cx="0" cy="0"/>
        </a:xfrm>
      </p:grpSpPr>
      <p:grpSp>
        <p:nvGrpSpPr>
          <p:cNvPr id="414" name="Google Shape;414;p13"/>
          <p:cNvGrpSpPr/>
          <p:nvPr/>
        </p:nvGrpSpPr>
        <p:grpSpPr>
          <a:xfrm>
            <a:off x="315600" y="301329"/>
            <a:ext cx="11694697" cy="6286449"/>
            <a:chOff x="236699" y="225996"/>
            <a:chExt cx="8771023" cy="4714837"/>
          </a:xfrm>
        </p:grpSpPr>
        <p:sp>
          <p:nvSpPr>
            <p:cNvPr id="415" name="Google Shape;415;p13"/>
            <p:cNvSpPr/>
            <p:nvPr/>
          </p:nvSpPr>
          <p:spPr>
            <a:xfrm rot="-1800004">
              <a:off x="6800447" y="317444"/>
              <a:ext cx="479301" cy="42382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13"/>
            <p:cNvSpPr/>
            <p:nvPr/>
          </p:nvSpPr>
          <p:spPr>
            <a:xfrm rot="-1800004">
              <a:off x="8454572" y="4405694"/>
              <a:ext cx="479301" cy="42382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13"/>
            <p:cNvSpPr/>
            <p:nvPr/>
          </p:nvSpPr>
          <p:spPr>
            <a:xfrm rot="-1800044">
              <a:off x="6367717" y="657642"/>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13"/>
            <p:cNvSpPr/>
            <p:nvPr/>
          </p:nvSpPr>
          <p:spPr>
            <a:xfrm rot="-1800004">
              <a:off x="310547" y="4425569"/>
              <a:ext cx="479301" cy="42382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13"/>
            <p:cNvSpPr/>
            <p:nvPr/>
          </p:nvSpPr>
          <p:spPr>
            <a:xfrm rot="-1800044">
              <a:off x="2876767" y="4656267"/>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13"/>
            <p:cNvSpPr/>
            <p:nvPr/>
          </p:nvSpPr>
          <p:spPr>
            <a:xfrm rot="-1800044">
              <a:off x="555842" y="272967"/>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13"/>
            <p:cNvSpPr/>
            <p:nvPr/>
          </p:nvSpPr>
          <p:spPr>
            <a:xfrm rot="-1800044">
              <a:off x="6689817" y="4676142"/>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13"/>
            <p:cNvSpPr/>
            <p:nvPr/>
          </p:nvSpPr>
          <p:spPr>
            <a:xfrm rot="-1799829">
              <a:off x="8699676" y="921210"/>
              <a:ext cx="181730" cy="160695"/>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13"/>
            <p:cNvSpPr/>
            <p:nvPr/>
          </p:nvSpPr>
          <p:spPr>
            <a:xfrm rot="-1799829">
              <a:off x="3785064" y="462272"/>
              <a:ext cx="181730" cy="160695"/>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24" name="Google Shape;424;p13"/>
          <p:cNvGrpSpPr/>
          <p:nvPr/>
        </p:nvGrpSpPr>
        <p:grpSpPr>
          <a:xfrm>
            <a:off x="-161167" y="-181400"/>
            <a:ext cx="12514400" cy="7220800"/>
            <a:chOff x="-120875" y="-136050"/>
            <a:chExt cx="9385800" cy="5415600"/>
          </a:xfrm>
        </p:grpSpPr>
        <p:cxnSp>
          <p:nvCxnSpPr>
            <p:cNvPr id="425" name="Google Shape;425;p13"/>
            <p:cNvCxnSpPr/>
            <p:nvPr/>
          </p:nvCxnSpPr>
          <p:spPr>
            <a:xfrm>
              <a:off x="4107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26" name="Google Shape;426;p13"/>
            <p:cNvCxnSpPr/>
            <p:nvPr/>
          </p:nvCxnSpPr>
          <p:spPr>
            <a:xfrm>
              <a:off x="8488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27" name="Google Shape;427;p13"/>
            <p:cNvCxnSpPr/>
            <p:nvPr/>
          </p:nvCxnSpPr>
          <p:spPr>
            <a:xfrm>
              <a:off x="12868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28" name="Google Shape;428;p13"/>
            <p:cNvCxnSpPr/>
            <p:nvPr/>
          </p:nvCxnSpPr>
          <p:spPr>
            <a:xfrm>
              <a:off x="17248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29" name="Google Shape;429;p13"/>
            <p:cNvCxnSpPr/>
            <p:nvPr/>
          </p:nvCxnSpPr>
          <p:spPr>
            <a:xfrm>
              <a:off x="21628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30" name="Google Shape;430;p13"/>
            <p:cNvCxnSpPr/>
            <p:nvPr/>
          </p:nvCxnSpPr>
          <p:spPr>
            <a:xfrm>
              <a:off x="26009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31" name="Google Shape;431;p13"/>
            <p:cNvCxnSpPr/>
            <p:nvPr/>
          </p:nvCxnSpPr>
          <p:spPr>
            <a:xfrm>
              <a:off x="30389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32" name="Google Shape;432;p13"/>
            <p:cNvCxnSpPr/>
            <p:nvPr/>
          </p:nvCxnSpPr>
          <p:spPr>
            <a:xfrm>
              <a:off x="34769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33" name="Google Shape;433;p13"/>
            <p:cNvCxnSpPr/>
            <p:nvPr/>
          </p:nvCxnSpPr>
          <p:spPr>
            <a:xfrm>
              <a:off x="39149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34" name="Google Shape;434;p13"/>
            <p:cNvCxnSpPr/>
            <p:nvPr/>
          </p:nvCxnSpPr>
          <p:spPr>
            <a:xfrm>
              <a:off x="43530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35" name="Google Shape;435;p13"/>
            <p:cNvCxnSpPr/>
            <p:nvPr/>
          </p:nvCxnSpPr>
          <p:spPr>
            <a:xfrm>
              <a:off x="47910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36" name="Google Shape;436;p13"/>
            <p:cNvCxnSpPr/>
            <p:nvPr/>
          </p:nvCxnSpPr>
          <p:spPr>
            <a:xfrm>
              <a:off x="52290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37" name="Google Shape;437;p13"/>
            <p:cNvCxnSpPr/>
            <p:nvPr/>
          </p:nvCxnSpPr>
          <p:spPr>
            <a:xfrm>
              <a:off x="56670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38" name="Google Shape;438;p13"/>
            <p:cNvCxnSpPr/>
            <p:nvPr/>
          </p:nvCxnSpPr>
          <p:spPr>
            <a:xfrm>
              <a:off x="61051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39" name="Google Shape;439;p13"/>
            <p:cNvCxnSpPr/>
            <p:nvPr/>
          </p:nvCxnSpPr>
          <p:spPr>
            <a:xfrm>
              <a:off x="65431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40" name="Google Shape;440;p13"/>
            <p:cNvCxnSpPr/>
            <p:nvPr/>
          </p:nvCxnSpPr>
          <p:spPr>
            <a:xfrm>
              <a:off x="69811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41" name="Google Shape;441;p13"/>
            <p:cNvCxnSpPr/>
            <p:nvPr/>
          </p:nvCxnSpPr>
          <p:spPr>
            <a:xfrm>
              <a:off x="74191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42" name="Google Shape;442;p13"/>
            <p:cNvCxnSpPr/>
            <p:nvPr/>
          </p:nvCxnSpPr>
          <p:spPr>
            <a:xfrm>
              <a:off x="78572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43" name="Google Shape;443;p13"/>
            <p:cNvCxnSpPr/>
            <p:nvPr/>
          </p:nvCxnSpPr>
          <p:spPr>
            <a:xfrm>
              <a:off x="82952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44" name="Google Shape;444;p13"/>
            <p:cNvCxnSpPr/>
            <p:nvPr/>
          </p:nvCxnSpPr>
          <p:spPr>
            <a:xfrm>
              <a:off x="87332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45" name="Google Shape;445;p13"/>
            <p:cNvCxnSpPr/>
            <p:nvPr/>
          </p:nvCxnSpPr>
          <p:spPr>
            <a:xfrm>
              <a:off x="4572025" y="-42780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46" name="Google Shape;446;p13"/>
            <p:cNvCxnSpPr/>
            <p:nvPr/>
          </p:nvCxnSpPr>
          <p:spPr>
            <a:xfrm>
              <a:off x="4572025" y="-38400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47" name="Google Shape;447;p13"/>
            <p:cNvCxnSpPr/>
            <p:nvPr/>
          </p:nvCxnSpPr>
          <p:spPr>
            <a:xfrm>
              <a:off x="4572025" y="-340202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48" name="Google Shape;448;p13"/>
            <p:cNvCxnSpPr/>
            <p:nvPr/>
          </p:nvCxnSpPr>
          <p:spPr>
            <a:xfrm>
              <a:off x="4572025" y="-296400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49" name="Google Shape;449;p13"/>
            <p:cNvCxnSpPr/>
            <p:nvPr/>
          </p:nvCxnSpPr>
          <p:spPr>
            <a:xfrm>
              <a:off x="4572025" y="-25259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50" name="Google Shape;450;p13"/>
            <p:cNvCxnSpPr/>
            <p:nvPr/>
          </p:nvCxnSpPr>
          <p:spPr>
            <a:xfrm>
              <a:off x="4572025" y="-20879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51" name="Google Shape;451;p13"/>
            <p:cNvCxnSpPr/>
            <p:nvPr/>
          </p:nvCxnSpPr>
          <p:spPr>
            <a:xfrm>
              <a:off x="4572025" y="-164992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52" name="Google Shape;452;p13"/>
            <p:cNvCxnSpPr/>
            <p:nvPr/>
          </p:nvCxnSpPr>
          <p:spPr>
            <a:xfrm>
              <a:off x="4572025" y="-121190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53" name="Google Shape;453;p13"/>
            <p:cNvCxnSpPr/>
            <p:nvPr/>
          </p:nvCxnSpPr>
          <p:spPr>
            <a:xfrm>
              <a:off x="4572025" y="-7738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54" name="Google Shape;454;p13"/>
            <p:cNvCxnSpPr/>
            <p:nvPr/>
          </p:nvCxnSpPr>
          <p:spPr>
            <a:xfrm>
              <a:off x="4572025" y="-3358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55" name="Google Shape;455;p13"/>
            <p:cNvCxnSpPr/>
            <p:nvPr/>
          </p:nvCxnSpPr>
          <p:spPr>
            <a:xfrm>
              <a:off x="4572025" y="102175"/>
              <a:ext cx="0" cy="9385800"/>
            </a:xfrm>
            <a:prstGeom prst="straightConnector1">
              <a:avLst/>
            </a:prstGeom>
            <a:noFill/>
            <a:ln w="19050" cap="flat" cmpd="sng">
              <a:solidFill>
                <a:srgbClr val="EEE3D7"/>
              </a:solidFill>
              <a:prstDash val="solid"/>
              <a:round/>
              <a:headEnd type="none" w="med" len="med"/>
              <a:tailEnd type="none" w="med" len="med"/>
            </a:ln>
          </p:spPr>
        </p:cxnSp>
      </p:grpSp>
      <p:sp>
        <p:nvSpPr>
          <p:cNvPr id="456" name="Google Shape;456;p13"/>
          <p:cNvSpPr/>
          <p:nvPr/>
        </p:nvSpPr>
        <p:spPr>
          <a:xfrm>
            <a:off x="484101" y="480601"/>
            <a:ext cx="11223796" cy="863711"/>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13"/>
          <p:cNvSpPr txBox="1">
            <a:spLocks noGrp="1"/>
          </p:cNvSpPr>
          <p:nvPr>
            <p:ph type="subTitle" idx="1"/>
          </p:nvPr>
        </p:nvSpPr>
        <p:spPr>
          <a:xfrm>
            <a:off x="2638607" y="2086333"/>
            <a:ext cx="6914800" cy="60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3333">
                <a:latin typeface="Bebas Neue"/>
                <a:ea typeface="Bebas Neue"/>
                <a:cs typeface="Bebas Neue"/>
                <a:sym typeface="Bebas Neu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58" name="Google Shape;458;p13"/>
          <p:cNvSpPr txBox="1">
            <a:spLocks noGrp="1"/>
          </p:cNvSpPr>
          <p:nvPr>
            <p:ph type="subTitle" idx="2"/>
          </p:nvPr>
        </p:nvSpPr>
        <p:spPr>
          <a:xfrm>
            <a:off x="2638607" y="4030767"/>
            <a:ext cx="6914800" cy="60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Bebas Neue"/>
              <a:buNone/>
              <a:defRPr sz="3333">
                <a:latin typeface="Bebas Neue"/>
                <a:ea typeface="Bebas Neue"/>
                <a:cs typeface="Bebas Neue"/>
                <a:sym typeface="Bebas Neu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59" name="Google Shape;459;p13"/>
          <p:cNvSpPr txBox="1">
            <a:spLocks noGrp="1"/>
          </p:cNvSpPr>
          <p:nvPr>
            <p:ph type="subTitle" idx="3"/>
          </p:nvPr>
        </p:nvSpPr>
        <p:spPr>
          <a:xfrm>
            <a:off x="2638576" y="2695933"/>
            <a:ext cx="69148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0" name="Google Shape;460;p13"/>
          <p:cNvSpPr txBox="1">
            <a:spLocks noGrp="1"/>
          </p:cNvSpPr>
          <p:nvPr>
            <p:ph type="subTitle" idx="4"/>
          </p:nvPr>
        </p:nvSpPr>
        <p:spPr>
          <a:xfrm>
            <a:off x="2638576" y="4640367"/>
            <a:ext cx="6914800" cy="8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1" name="Google Shape;461;p13"/>
          <p:cNvSpPr txBox="1">
            <a:spLocks noGrp="1"/>
          </p:cNvSpPr>
          <p:nvPr>
            <p:ph type="title"/>
          </p:nvPr>
        </p:nvSpPr>
        <p:spPr>
          <a:xfrm>
            <a:off x="960000" y="567352"/>
            <a:ext cx="10272000" cy="6096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54181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dk2"/>
        </a:solidFill>
        <a:effectLst/>
      </p:bgPr>
    </p:bg>
    <p:spTree>
      <p:nvGrpSpPr>
        <p:cNvPr id="1" name="Shape 462"/>
        <p:cNvGrpSpPr/>
        <p:nvPr/>
      </p:nvGrpSpPr>
      <p:grpSpPr>
        <a:xfrm>
          <a:off x="0" y="0"/>
          <a:ext cx="0" cy="0"/>
          <a:chOff x="0" y="0"/>
          <a:chExt cx="0" cy="0"/>
        </a:xfrm>
      </p:grpSpPr>
      <p:grpSp>
        <p:nvGrpSpPr>
          <p:cNvPr id="463" name="Google Shape;463;p14"/>
          <p:cNvGrpSpPr/>
          <p:nvPr/>
        </p:nvGrpSpPr>
        <p:grpSpPr>
          <a:xfrm>
            <a:off x="315600" y="301329"/>
            <a:ext cx="11694697" cy="6286449"/>
            <a:chOff x="236699" y="225996"/>
            <a:chExt cx="8771023" cy="4714837"/>
          </a:xfrm>
        </p:grpSpPr>
        <p:sp>
          <p:nvSpPr>
            <p:cNvPr id="464" name="Google Shape;464;p14"/>
            <p:cNvSpPr/>
            <p:nvPr/>
          </p:nvSpPr>
          <p:spPr>
            <a:xfrm rot="-1800004">
              <a:off x="6800447" y="317444"/>
              <a:ext cx="479301" cy="42382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14"/>
            <p:cNvSpPr/>
            <p:nvPr/>
          </p:nvSpPr>
          <p:spPr>
            <a:xfrm rot="-1800004">
              <a:off x="8454572" y="4405694"/>
              <a:ext cx="479301" cy="42382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14"/>
            <p:cNvSpPr/>
            <p:nvPr/>
          </p:nvSpPr>
          <p:spPr>
            <a:xfrm rot="-1800044">
              <a:off x="6367717" y="657642"/>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14"/>
            <p:cNvSpPr/>
            <p:nvPr/>
          </p:nvSpPr>
          <p:spPr>
            <a:xfrm rot="-1800004">
              <a:off x="310547" y="4425569"/>
              <a:ext cx="479301" cy="42382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14"/>
            <p:cNvSpPr/>
            <p:nvPr/>
          </p:nvSpPr>
          <p:spPr>
            <a:xfrm rot="-1800044">
              <a:off x="2876767" y="4656267"/>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14"/>
            <p:cNvSpPr/>
            <p:nvPr/>
          </p:nvSpPr>
          <p:spPr>
            <a:xfrm rot="-1800044">
              <a:off x="555842" y="272967"/>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14"/>
            <p:cNvSpPr/>
            <p:nvPr/>
          </p:nvSpPr>
          <p:spPr>
            <a:xfrm rot="-1800044">
              <a:off x="6689817" y="4676142"/>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14"/>
            <p:cNvSpPr/>
            <p:nvPr/>
          </p:nvSpPr>
          <p:spPr>
            <a:xfrm rot="-1799829">
              <a:off x="8699676" y="921210"/>
              <a:ext cx="181730" cy="160695"/>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14"/>
            <p:cNvSpPr/>
            <p:nvPr/>
          </p:nvSpPr>
          <p:spPr>
            <a:xfrm rot="-1799829">
              <a:off x="3785064" y="462272"/>
              <a:ext cx="181730" cy="160695"/>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73" name="Google Shape;473;p14"/>
          <p:cNvGrpSpPr/>
          <p:nvPr/>
        </p:nvGrpSpPr>
        <p:grpSpPr>
          <a:xfrm>
            <a:off x="-161167" y="-181400"/>
            <a:ext cx="12514400" cy="7220800"/>
            <a:chOff x="-120875" y="-136050"/>
            <a:chExt cx="9385800" cy="5415600"/>
          </a:xfrm>
        </p:grpSpPr>
        <p:cxnSp>
          <p:nvCxnSpPr>
            <p:cNvPr id="474" name="Google Shape;474;p14"/>
            <p:cNvCxnSpPr/>
            <p:nvPr/>
          </p:nvCxnSpPr>
          <p:spPr>
            <a:xfrm>
              <a:off x="4107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75" name="Google Shape;475;p14"/>
            <p:cNvCxnSpPr/>
            <p:nvPr/>
          </p:nvCxnSpPr>
          <p:spPr>
            <a:xfrm>
              <a:off x="8488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76" name="Google Shape;476;p14"/>
            <p:cNvCxnSpPr/>
            <p:nvPr/>
          </p:nvCxnSpPr>
          <p:spPr>
            <a:xfrm>
              <a:off x="12868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77" name="Google Shape;477;p14"/>
            <p:cNvCxnSpPr/>
            <p:nvPr/>
          </p:nvCxnSpPr>
          <p:spPr>
            <a:xfrm>
              <a:off x="17248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78" name="Google Shape;478;p14"/>
            <p:cNvCxnSpPr/>
            <p:nvPr/>
          </p:nvCxnSpPr>
          <p:spPr>
            <a:xfrm>
              <a:off x="21628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79" name="Google Shape;479;p14"/>
            <p:cNvCxnSpPr/>
            <p:nvPr/>
          </p:nvCxnSpPr>
          <p:spPr>
            <a:xfrm>
              <a:off x="26009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80" name="Google Shape;480;p14"/>
            <p:cNvCxnSpPr/>
            <p:nvPr/>
          </p:nvCxnSpPr>
          <p:spPr>
            <a:xfrm>
              <a:off x="30389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81" name="Google Shape;481;p14"/>
            <p:cNvCxnSpPr/>
            <p:nvPr/>
          </p:nvCxnSpPr>
          <p:spPr>
            <a:xfrm>
              <a:off x="34769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82" name="Google Shape;482;p14"/>
            <p:cNvCxnSpPr/>
            <p:nvPr/>
          </p:nvCxnSpPr>
          <p:spPr>
            <a:xfrm>
              <a:off x="39149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83" name="Google Shape;483;p14"/>
            <p:cNvCxnSpPr/>
            <p:nvPr/>
          </p:nvCxnSpPr>
          <p:spPr>
            <a:xfrm>
              <a:off x="43530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84" name="Google Shape;484;p14"/>
            <p:cNvCxnSpPr/>
            <p:nvPr/>
          </p:nvCxnSpPr>
          <p:spPr>
            <a:xfrm>
              <a:off x="47910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85" name="Google Shape;485;p14"/>
            <p:cNvCxnSpPr/>
            <p:nvPr/>
          </p:nvCxnSpPr>
          <p:spPr>
            <a:xfrm>
              <a:off x="52290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86" name="Google Shape;486;p14"/>
            <p:cNvCxnSpPr/>
            <p:nvPr/>
          </p:nvCxnSpPr>
          <p:spPr>
            <a:xfrm>
              <a:off x="56670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87" name="Google Shape;487;p14"/>
            <p:cNvCxnSpPr/>
            <p:nvPr/>
          </p:nvCxnSpPr>
          <p:spPr>
            <a:xfrm>
              <a:off x="61051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88" name="Google Shape;488;p14"/>
            <p:cNvCxnSpPr/>
            <p:nvPr/>
          </p:nvCxnSpPr>
          <p:spPr>
            <a:xfrm>
              <a:off x="65431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89" name="Google Shape;489;p14"/>
            <p:cNvCxnSpPr/>
            <p:nvPr/>
          </p:nvCxnSpPr>
          <p:spPr>
            <a:xfrm>
              <a:off x="69811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90" name="Google Shape;490;p14"/>
            <p:cNvCxnSpPr/>
            <p:nvPr/>
          </p:nvCxnSpPr>
          <p:spPr>
            <a:xfrm>
              <a:off x="74191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91" name="Google Shape;491;p14"/>
            <p:cNvCxnSpPr/>
            <p:nvPr/>
          </p:nvCxnSpPr>
          <p:spPr>
            <a:xfrm>
              <a:off x="78572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92" name="Google Shape;492;p14"/>
            <p:cNvCxnSpPr/>
            <p:nvPr/>
          </p:nvCxnSpPr>
          <p:spPr>
            <a:xfrm>
              <a:off x="82952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93" name="Google Shape;493;p14"/>
            <p:cNvCxnSpPr/>
            <p:nvPr/>
          </p:nvCxnSpPr>
          <p:spPr>
            <a:xfrm>
              <a:off x="87332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94" name="Google Shape;494;p14"/>
            <p:cNvCxnSpPr/>
            <p:nvPr/>
          </p:nvCxnSpPr>
          <p:spPr>
            <a:xfrm>
              <a:off x="4572025" y="-42780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95" name="Google Shape;495;p14"/>
            <p:cNvCxnSpPr/>
            <p:nvPr/>
          </p:nvCxnSpPr>
          <p:spPr>
            <a:xfrm>
              <a:off x="4572025" y="-38400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96" name="Google Shape;496;p14"/>
            <p:cNvCxnSpPr/>
            <p:nvPr/>
          </p:nvCxnSpPr>
          <p:spPr>
            <a:xfrm>
              <a:off x="4572025" y="-340202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97" name="Google Shape;497;p14"/>
            <p:cNvCxnSpPr/>
            <p:nvPr/>
          </p:nvCxnSpPr>
          <p:spPr>
            <a:xfrm>
              <a:off x="4572025" y="-296400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98" name="Google Shape;498;p14"/>
            <p:cNvCxnSpPr/>
            <p:nvPr/>
          </p:nvCxnSpPr>
          <p:spPr>
            <a:xfrm>
              <a:off x="4572025" y="-25259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99" name="Google Shape;499;p14"/>
            <p:cNvCxnSpPr/>
            <p:nvPr/>
          </p:nvCxnSpPr>
          <p:spPr>
            <a:xfrm>
              <a:off x="4572025" y="-20879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500" name="Google Shape;500;p14"/>
            <p:cNvCxnSpPr/>
            <p:nvPr/>
          </p:nvCxnSpPr>
          <p:spPr>
            <a:xfrm>
              <a:off x="4572025" y="-164992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501" name="Google Shape;501;p14"/>
            <p:cNvCxnSpPr/>
            <p:nvPr/>
          </p:nvCxnSpPr>
          <p:spPr>
            <a:xfrm>
              <a:off x="4572025" y="-121190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502" name="Google Shape;502;p14"/>
            <p:cNvCxnSpPr/>
            <p:nvPr/>
          </p:nvCxnSpPr>
          <p:spPr>
            <a:xfrm>
              <a:off x="4572025" y="-7738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503" name="Google Shape;503;p14"/>
            <p:cNvCxnSpPr/>
            <p:nvPr/>
          </p:nvCxnSpPr>
          <p:spPr>
            <a:xfrm>
              <a:off x="4572025" y="-3358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504" name="Google Shape;504;p14"/>
            <p:cNvCxnSpPr/>
            <p:nvPr/>
          </p:nvCxnSpPr>
          <p:spPr>
            <a:xfrm>
              <a:off x="4572025" y="102175"/>
              <a:ext cx="0" cy="9385800"/>
            </a:xfrm>
            <a:prstGeom prst="straightConnector1">
              <a:avLst/>
            </a:prstGeom>
            <a:noFill/>
            <a:ln w="19050" cap="flat" cmpd="sng">
              <a:solidFill>
                <a:srgbClr val="EEE3D7"/>
              </a:solidFill>
              <a:prstDash val="solid"/>
              <a:round/>
              <a:headEnd type="none" w="med" len="med"/>
              <a:tailEnd type="none" w="med" len="med"/>
            </a:ln>
          </p:spPr>
        </p:cxnSp>
      </p:grpSp>
      <p:sp>
        <p:nvSpPr>
          <p:cNvPr id="505" name="Google Shape;505;p14"/>
          <p:cNvSpPr txBox="1">
            <a:spLocks noGrp="1"/>
          </p:cNvSpPr>
          <p:nvPr>
            <p:ph type="title"/>
          </p:nvPr>
        </p:nvSpPr>
        <p:spPr>
          <a:xfrm>
            <a:off x="3048000" y="2906167"/>
            <a:ext cx="6096000" cy="1219200"/>
          </a:xfrm>
          <a:prstGeom prst="rect">
            <a:avLst/>
          </a:prstGeom>
        </p:spPr>
        <p:txBody>
          <a:bodyPr spcFirstLastPara="1" wrap="square" lIns="0" tIns="0" rIns="0" bIns="0"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06" name="Google Shape;506;p14"/>
          <p:cNvSpPr txBox="1">
            <a:spLocks noGrp="1"/>
          </p:cNvSpPr>
          <p:nvPr>
            <p:ph type="title" idx="2" hasCustomPrompt="1"/>
          </p:nvPr>
        </p:nvSpPr>
        <p:spPr>
          <a:xfrm>
            <a:off x="4876800" y="1783767"/>
            <a:ext cx="2438400" cy="1122400"/>
          </a:xfrm>
          <a:prstGeom prst="rect">
            <a:avLst/>
          </a:prstGeom>
        </p:spPr>
        <p:txBody>
          <a:bodyPr spcFirstLastPara="1" wrap="square" lIns="0" tIns="0" rIns="0" bIns="0"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07" name="Google Shape;507;p14"/>
          <p:cNvSpPr txBox="1">
            <a:spLocks noGrp="1"/>
          </p:cNvSpPr>
          <p:nvPr>
            <p:ph type="subTitle" idx="1"/>
          </p:nvPr>
        </p:nvSpPr>
        <p:spPr>
          <a:xfrm>
            <a:off x="3048000" y="4125367"/>
            <a:ext cx="6096000" cy="8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99791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571"/>
        <p:cNvGrpSpPr/>
        <p:nvPr/>
      </p:nvGrpSpPr>
      <p:grpSpPr>
        <a:xfrm>
          <a:off x="0" y="0"/>
          <a:ext cx="0" cy="0"/>
          <a:chOff x="0" y="0"/>
          <a:chExt cx="0" cy="0"/>
        </a:xfrm>
      </p:grpSpPr>
      <p:grpSp>
        <p:nvGrpSpPr>
          <p:cNvPr id="572" name="Google Shape;572;p16"/>
          <p:cNvGrpSpPr/>
          <p:nvPr/>
        </p:nvGrpSpPr>
        <p:grpSpPr>
          <a:xfrm>
            <a:off x="315600" y="301329"/>
            <a:ext cx="11694697" cy="6286449"/>
            <a:chOff x="236699" y="225996"/>
            <a:chExt cx="8771023" cy="4714837"/>
          </a:xfrm>
        </p:grpSpPr>
        <p:sp>
          <p:nvSpPr>
            <p:cNvPr id="573" name="Google Shape;573;p16"/>
            <p:cNvSpPr/>
            <p:nvPr/>
          </p:nvSpPr>
          <p:spPr>
            <a:xfrm rot="-1800004">
              <a:off x="6800447" y="317444"/>
              <a:ext cx="479301" cy="42382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16"/>
            <p:cNvSpPr/>
            <p:nvPr/>
          </p:nvSpPr>
          <p:spPr>
            <a:xfrm rot="-1800004">
              <a:off x="8454572" y="4405694"/>
              <a:ext cx="479301" cy="42382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16"/>
            <p:cNvSpPr/>
            <p:nvPr/>
          </p:nvSpPr>
          <p:spPr>
            <a:xfrm rot="-1800044">
              <a:off x="6367717" y="657642"/>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16"/>
            <p:cNvSpPr/>
            <p:nvPr/>
          </p:nvSpPr>
          <p:spPr>
            <a:xfrm rot="-1800004">
              <a:off x="310547" y="4425569"/>
              <a:ext cx="479301" cy="42382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16"/>
            <p:cNvSpPr/>
            <p:nvPr/>
          </p:nvSpPr>
          <p:spPr>
            <a:xfrm rot="-1800044">
              <a:off x="2876767" y="4656267"/>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16"/>
            <p:cNvSpPr/>
            <p:nvPr/>
          </p:nvSpPr>
          <p:spPr>
            <a:xfrm rot="-1800044">
              <a:off x="555842" y="272967"/>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16"/>
            <p:cNvSpPr/>
            <p:nvPr/>
          </p:nvSpPr>
          <p:spPr>
            <a:xfrm rot="-1800044">
              <a:off x="6689817" y="4676142"/>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16"/>
            <p:cNvSpPr/>
            <p:nvPr/>
          </p:nvSpPr>
          <p:spPr>
            <a:xfrm rot="-1799829">
              <a:off x="8699676" y="921210"/>
              <a:ext cx="181730" cy="160695"/>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16"/>
            <p:cNvSpPr/>
            <p:nvPr/>
          </p:nvSpPr>
          <p:spPr>
            <a:xfrm rot="-1799829">
              <a:off x="3785064" y="462272"/>
              <a:ext cx="181730" cy="160695"/>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82" name="Google Shape;582;p16"/>
          <p:cNvGrpSpPr/>
          <p:nvPr/>
        </p:nvGrpSpPr>
        <p:grpSpPr>
          <a:xfrm>
            <a:off x="-161167" y="-181400"/>
            <a:ext cx="12514400" cy="7220800"/>
            <a:chOff x="-120875" y="-136050"/>
            <a:chExt cx="9385800" cy="5415600"/>
          </a:xfrm>
        </p:grpSpPr>
        <p:cxnSp>
          <p:nvCxnSpPr>
            <p:cNvPr id="583" name="Google Shape;583;p16"/>
            <p:cNvCxnSpPr/>
            <p:nvPr/>
          </p:nvCxnSpPr>
          <p:spPr>
            <a:xfrm>
              <a:off x="4107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84" name="Google Shape;584;p16"/>
            <p:cNvCxnSpPr/>
            <p:nvPr/>
          </p:nvCxnSpPr>
          <p:spPr>
            <a:xfrm>
              <a:off x="8488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85" name="Google Shape;585;p16"/>
            <p:cNvCxnSpPr/>
            <p:nvPr/>
          </p:nvCxnSpPr>
          <p:spPr>
            <a:xfrm>
              <a:off x="12868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86" name="Google Shape;586;p16"/>
            <p:cNvCxnSpPr/>
            <p:nvPr/>
          </p:nvCxnSpPr>
          <p:spPr>
            <a:xfrm>
              <a:off x="17248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87" name="Google Shape;587;p16"/>
            <p:cNvCxnSpPr/>
            <p:nvPr/>
          </p:nvCxnSpPr>
          <p:spPr>
            <a:xfrm>
              <a:off x="21628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88" name="Google Shape;588;p16"/>
            <p:cNvCxnSpPr/>
            <p:nvPr/>
          </p:nvCxnSpPr>
          <p:spPr>
            <a:xfrm>
              <a:off x="26009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89" name="Google Shape;589;p16"/>
            <p:cNvCxnSpPr/>
            <p:nvPr/>
          </p:nvCxnSpPr>
          <p:spPr>
            <a:xfrm>
              <a:off x="30389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90" name="Google Shape;590;p16"/>
            <p:cNvCxnSpPr/>
            <p:nvPr/>
          </p:nvCxnSpPr>
          <p:spPr>
            <a:xfrm>
              <a:off x="34769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91" name="Google Shape;591;p16"/>
            <p:cNvCxnSpPr/>
            <p:nvPr/>
          </p:nvCxnSpPr>
          <p:spPr>
            <a:xfrm>
              <a:off x="39149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92" name="Google Shape;592;p16"/>
            <p:cNvCxnSpPr/>
            <p:nvPr/>
          </p:nvCxnSpPr>
          <p:spPr>
            <a:xfrm>
              <a:off x="43530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93" name="Google Shape;593;p16"/>
            <p:cNvCxnSpPr/>
            <p:nvPr/>
          </p:nvCxnSpPr>
          <p:spPr>
            <a:xfrm>
              <a:off x="47910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94" name="Google Shape;594;p16"/>
            <p:cNvCxnSpPr/>
            <p:nvPr/>
          </p:nvCxnSpPr>
          <p:spPr>
            <a:xfrm>
              <a:off x="52290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95" name="Google Shape;595;p16"/>
            <p:cNvCxnSpPr/>
            <p:nvPr/>
          </p:nvCxnSpPr>
          <p:spPr>
            <a:xfrm>
              <a:off x="56670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96" name="Google Shape;596;p16"/>
            <p:cNvCxnSpPr/>
            <p:nvPr/>
          </p:nvCxnSpPr>
          <p:spPr>
            <a:xfrm>
              <a:off x="61051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97" name="Google Shape;597;p16"/>
            <p:cNvCxnSpPr/>
            <p:nvPr/>
          </p:nvCxnSpPr>
          <p:spPr>
            <a:xfrm>
              <a:off x="65431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98" name="Google Shape;598;p16"/>
            <p:cNvCxnSpPr/>
            <p:nvPr/>
          </p:nvCxnSpPr>
          <p:spPr>
            <a:xfrm>
              <a:off x="69811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99" name="Google Shape;599;p16"/>
            <p:cNvCxnSpPr/>
            <p:nvPr/>
          </p:nvCxnSpPr>
          <p:spPr>
            <a:xfrm>
              <a:off x="74191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600" name="Google Shape;600;p16"/>
            <p:cNvCxnSpPr/>
            <p:nvPr/>
          </p:nvCxnSpPr>
          <p:spPr>
            <a:xfrm>
              <a:off x="78572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601" name="Google Shape;601;p16"/>
            <p:cNvCxnSpPr/>
            <p:nvPr/>
          </p:nvCxnSpPr>
          <p:spPr>
            <a:xfrm>
              <a:off x="82952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602" name="Google Shape;602;p16"/>
            <p:cNvCxnSpPr/>
            <p:nvPr/>
          </p:nvCxnSpPr>
          <p:spPr>
            <a:xfrm>
              <a:off x="87332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603" name="Google Shape;603;p16"/>
            <p:cNvCxnSpPr/>
            <p:nvPr/>
          </p:nvCxnSpPr>
          <p:spPr>
            <a:xfrm>
              <a:off x="4572025" y="-42780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604" name="Google Shape;604;p16"/>
            <p:cNvCxnSpPr/>
            <p:nvPr/>
          </p:nvCxnSpPr>
          <p:spPr>
            <a:xfrm>
              <a:off x="4572025" y="-38400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605" name="Google Shape;605;p16"/>
            <p:cNvCxnSpPr/>
            <p:nvPr/>
          </p:nvCxnSpPr>
          <p:spPr>
            <a:xfrm>
              <a:off x="4572025" y="-340202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606" name="Google Shape;606;p16"/>
            <p:cNvCxnSpPr/>
            <p:nvPr/>
          </p:nvCxnSpPr>
          <p:spPr>
            <a:xfrm>
              <a:off x="4572025" y="-296400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607" name="Google Shape;607;p16"/>
            <p:cNvCxnSpPr/>
            <p:nvPr/>
          </p:nvCxnSpPr>
          <p:spPr>
            <a:xfrm>
              <a:off x="4572025" y="-25259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608" name="Google Shape;608;p16"/>
            <p:cNvCxnSpPr/>
            <p:nvPr/>
          </p:nvCxnSpPr>
          <p:spPr>
            <a:xfrm>
              <a:off x="4572025" y="-20879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609" name="Google Shape;609;p16"/>
            <p:cNvCxnSpPr/>
            <p:nvPr/>
          </p:nvCxnSpPr>
          <p:spPr>
            <a:xfrm>
              <a:off x="4572025" y="-164992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610" name="Google Shape;610;p16"/>
            <p:cNvCxnSpPr/>
            <p:nvPr/>
          </p:nvCxnSpPr>
          <p:spPr>
            <a:xfrm>
              <a:off x="4572025" y="-121190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611" name="Google Shape;611;p16"/>
            <p:cNvCxnSpPr/>
            <p:nvPr/>
          </p:nvCxnSpPr>
          <p:spPr>
            <a:xfrm>
              <a:off x="4572025" y="-7738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612" name="Google Shape;612;p16"/>
            <p:cNvCxnSpPr/>
            <p:nvPr/>
          </p:nvCxnSpPr>
          <p:spPr>
            <a:xfrm>
              <a:off x="4572025" y="-3358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613" name="Google Shape;613;p16"/>
            <p:cNvCxnSpPr/>
            <p:nvPr/>
          </p:nvCxnSpPr>
          <p:spPr>
            <a:xfrm>
              <a:off x="4572025" y="102175"/>
              <a:ext cx="0" cy="9385800"/>
            </a:xfrm>
            <a:prstGeom prst="straightConnector1">
              <a:avLst/>
            </a:prstGeom>
            <a:noFill/>
            <a:ln w="19050" cap="flat" cmpd="sng">
              <a:solidFill>
                <a:srgbClr val="EEE3D7"/>
              </a:solidFill>
              <a:prstDash val="solid"/>
              <a:round/>
              <a:headEnd type="none" w="med" len="med"/>
              <a:tailEnd type="none" w="med" len="med"/>
            </a:ln>
          </p:spPr>
        </p:cxnSp>
      </p:grpSp>
      <p:sp>
        <p:nvSpPr>
          <p:cNvPr id="614" name="Google Shape;614;p16"/>
          <p:cNvSpPr txBox="1">
            <a:spLocks noGrp="1"/>
          </p:cNvSpPr>
          <p:nvPr>
            <p:ph type="title"/>
          </p:nvPr>
        </p:nvSpPr>
        <p:spPr>
          <a:xfrm>
            <a:off x="3053367" y="4523600"/>
            <a:ext cx="6085200" cy="709200"/>
          </a:xfrm>
          <a:prstGeom prst="rect">
            <a:avLst/>
          </a:prstGeom>
        </p:spPr>
        <p:txBody>
          <a:bodyPr spcFirstLastPara="1" wrap="square" lIns="0" tIns="0" rIns="0" bIns="0" anchor="ctr"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615" name="Google Shape;615;p16"/>
          <p:cNvSpPr txBox="1">
            <a:spLocks noGrp="1"/>
          </p:cNvSpPr>
          <p:nvPr>
            <p:ph type="subTitle" idx="1"/>
          </p:nvPr>
        </p:nvSpPr>
        <p:spPr>
          <a:xfrm>
            <a:off x="1944167" y="1584133"/>
            <a:ext cx="8303600" cy="23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4000"/>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7103314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dk2"/>
        </a:solidFill>
        <a:effectLst/>
      </p:bgPr>
    </p:bg>
    <p:spTree>
      <p:nvGrpSpPr>
        <p:cNvPr id="1" name="Shape 918"/>
        <p:cNvGrpSpPr/>
        <p:nvPr/>
      </p:nvGrpSpPr>
      <p:grpSpPr>
        <a:xfrm>
          <a:off x="0" y="0"/>
          <a:ext cx="0" cy="0"/>
          <a:chOff x="0" y="0"/>
          <a:chExt cx="0" cy="0"/>
        </a:xfrm>
      </p:grpSpPr>
      <p:grpSp>
        <p:nvGrpSpPr>
          <p:cNvPr id="919" name="Google Shape;919;p23"/>
          <p:cNvGrpSpPr/>
          <p:nvPr/>
        </p:nvGrpSpPr>
        <p:grpSpPr>
          <a:xfrm>
            <a:off x="315600" y="301329"/>
            <a:ext cx="11694697" cy="6286449"/>
            <a:chOff x="236699" y="225996"/>
            <a:chExt cx="8771023" cy="4714837"/>
          </a:xfrm>
        </p:grpSpPr>
        <p:sp>
          <p:nvSpPr>
            <p:cNvPr id="920" name="Google Shape;920;p23"/>
            <p:cNvSpPr/>
            <p:nvPr/>
          </p:nvSpPr>
          <p:spPr>
            <a:xfrm rot="-1800004">
              <a:off x="6800447" y="317444"/>
              <a:ext cx="479301" cy="42382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1" name="Google Shape;921;p23"/>
            <p:cNvSpPr/>
            <p:nvPr/>
          </p:nvSpPr>
          <p:spPr>
            <a:xfrm rot="-1800004">
              <a:off x="8454572" y="4405694"/>
              <a:ext cx="479301" cy="42382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2" name="Google Shape;922;p23"/>
            <p:cNvSpPr/>
            <p:nvPr/>
          </p:nvSpPr>
          <p:spPr>
            <a:xfrm rot="-1800044">
              <a:off x="6367717" y="657642"/>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3" name="Google Shape;923;p23"/>
            <p:cNvSpPr/>
            <p:nvPr/>
          </p:nvSpPr>
          <p:spPr>
            <a:xfrm rot="-1800004">
              <a:off x="310547" y="4425569"/>
              <a:ext cx="479301" cy="42382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4" name="Google Shape;924;p23"/>
            <p:cNvSpPr/>
            <p:nvPr/>
          </p:nvSpPr>
          <p:spPr>
            <a:xfrm rot="-1800044">
              <a:off x="2876767" y="4656267"/>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5" name="Google Shape;925;p23"/>
            <p:cNvSpPr/>
            <p:nvPr/>
          </p:nvSpPr>
          <p:spPr>
            <a:xfrm rot="-1800044">
              <a:off x="555842" y="272967"/>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6" name="Google Shape;926;p23"/>
            <p:cNvSpPr/>
            <p:nvPr/>
          </p:nvSpPr>
          <p:spPr>
            <a:xfrm rot="-1800044">
              <a:off x="6689817" y="4676142"/>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7" name="Google Shape;927;p23"/>
            <p:cNvSpPr/>
            <p:nvPr/>
          </p:nvSpPr>
          <p:spPr>
            <a:xfrm rot="-1799829">
              <a:off x="8699676" y="921210"/>
              <a:ext cx="181730" cy="160695"/>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8" name="Google Shape;928;p23"/>
            <p:cNvSpPr/>
            <p:nvPr/>
          </p:nvSpPr>
          <p:spPr>
            <a:xfrm rot="-1799829">
              <a:off x="3785064" y="462272"/>
              <a:ext cx="181730" cy="160695"/>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29" name="Google Shape;929;p23"/>
          <p:cNvGrpSpPr/>
          <p:nvPr/>
        </p:nvGrpSpPr>
        <p:grpSpPr>
          <a:xfrm>
            <a:off x="-161167" y="-181400"/>
            <a:ext cx="12514400" cy="7220800"/>
            <a:chOff x="-120875" y="-136050"/>
            <a:chExt cx="9385800" cy="5415600"/>
          </a:xfrm>
        </p:grpSpPr>
        <p:cxnSp>
          <p:nvCxnSpPr>
            <p:cNvPr id="930" name="Google Shape;930;p23"/>
            <p:cNvCxnSpPr/>
            <p:nvPr/>
          </p:nvCxnSpPr>
          <p:spPr>
            <a:xfrm>
              <a:off x="4107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31" name="Google Shape;931;p23"/>
            <p:cNvCxnSpPr/>
            <p:nvPr/>
          </p:nvCxnSpPr>
          <p:spPr>
            <a:xfrm>
              <a:off x="8488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32" name="Google Shape;932;p23"/>
            <p:cNvCxnSpPr/>
            <p:nvPr/>
          </p:nvCxnSpPr>
          <p:spPr>
            <a:xfrm>
              <a:off x="12868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33" name="Google Shape;933;p23"/>
            <p:cNvCxnSpPr/>
            <p:nvPr/>
          </p:nvCxnSpPr>
          <p:spPr>
            <a:xfrm>
              <a:off x="17248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34" name="Google Shape;934;p23"/>
            <p:cNvCxnSpPr/>
            <p:nvPr/>
          </p:nvCxnSpPr>
          <p:spPr>
            <a:xfrm>
              <a:off x="21628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35" name="Google Shape;935;p23"/>
            <p:cNvCxnSpPr/>
            <p:nvPr/>
          </p:nvCxnSpPr>
          <p:spPr>
            <a:xfrm>
              <a:off x="26009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36" name="Google Shape;936;p23"/>
            <p:cNvCxnSpPr/>
            <p:nvPr/>
          </p:nvCxnSpPr>
          <p:spPr>
            <a:xfrm>
              <a:off x="30389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37" name="Google Shape;937;p23"/>
            <p:cNvCxnSpPr/>
            <p:nvPr/>
          </p:nvCxnSpPr>
          <p:spPr>
            <a:xfrm>
              <a:off x="34769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38" name="Google Shape;938;p23"/>
            <p:cNvCxnSpPr/>
            <p:nvPr/>
          </p:nvCxnSpPr>
          <p:spPr>
            <a:xfrm>
              <a:off x="39149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39" name="Google Shape;939;p23"/>
            <p:cNvCxnSpPr/>
            <p:nvPr/>
          </p:nvCxnSpPr>
          <p:spPr>
            <a:xfrm>
              <a:off x="43530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40" name="Google Shape;940;p23"/>
            <p:cNvCxnSpPr/>
            <p:nvPr/>
          </p:nvCxnSpPr>
          <p:spPr>
            <a:xfrm>
              <a:off x="47910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41" name="Google Shape;941;p23"/>
            <p:cNvCxnSpPr/>
            <p:nvPr/>
          </p:nvCxnSpPr>
          <p:spPr>
            <a:xfrm>
              <a:off x="52290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42" name="Google Shape;942;p23"/>
            <p:cNvCxnSpPr/>
            <p:nvPr/>
          </p:nvCxnSpPr>
          <p:spPr>
            <a:xfrm>
              <a:off x="56670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43" name="Google Shape;943;p23"/>
            <p:cNvCxnSpPr/>
            <p:nvPr/>
          </p:nvCxnSpPr>
          <p:spPr>
            <a:xfrm>
              <a:off x="61051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44" name="Google Shape;944;p23"/>
            <p:cNvCxnSpPr/>
            <p:nvPr/>
          </p:nvCxnSpPr>
          <p:spPr>
            <a:xfrm>
              <a:off x="65431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45" name="Google Shape;945;p23"/>
            <p:cNvCxnSpPr/>
            <p:nvPr/>
          </p:nvCxnSpPr>
          <p:spPr>
            <a:xfrm>
              <a:off x="69811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46" name="Google Shape;946;p23"/>
            <p:cNvCxnSpPr/>
            <p:nvPr/>
          </p:nvCxnSpPr>
          <p:spPr>
            <a:xfrm>
              <a:off x="74191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47" name="Google Shape;947;p23"/>
            <p:cNvCxnSpPr/>
            <p:nvPr/>
          </p:nvCxnSpPr>
          <p:spPr>
            <a:xfrm>
              <a:off x="78572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48" name="Google Shape;948;p23"/>
            <p:cNvCxnSpPr/>
            <p:nvPr/>
          </p:nvCxnSpPr>
          <p:spPr>
            <a:xfrm>
              <a:off x="82952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49" name="Google Shape;949;p23"/>
            <p:cNvCxnSpPr/>
            <p:nvPr/>
          </p:nvCxnSpPr>
          <p:spPr>
            <a:xfrm>
              <a:off x="87332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50" name="Google Shape;950;p23"/>
            <p:cNvCxnSpPr/>
            <p:nvPr/>
          </p:nvCxnSpPr>
          <p:spPr>
            <a:xfrm>
              <a:off x="4572025" y="-42780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51" name="Google Shape;951;p23"/>
            <p:cNvCxnSpPr/>
            <p:nvPr/>
          </p:nvCxnSpPr>
          <p:spPr>
            <a:xfrm>
              <a:off x="4572025" y="-38400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52" name="Google Shape;952;p23"/>
            <p:cNvCxnSpPr/>
            <p:nvPr/>
          </p:nvCxnSpPr>
          <p:spPr>
            <a:xfrm>
              <a:off x="4572025" y="-340202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53" name="Google Shape;953;p23"/>
            <p:cNvCxnSpPr/>
            <p:nvPr/>
          </p:nvCxnSpPr>
          <p:spPr>
            <a:xfrm>
              <a:off x="4572025" y="-296400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54" name="Google Shape;954;p23"/>
            <p:cNvCxnSpPr/>
            <p:nvPr/>
          </p:nvCxnSpPr>
          <p:spPr>
            <a:xfrm>
              <a:off x="4572025" y="-25259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55" name="Google Shape;955;p23"/>
            <p:cNvCxnSpPr/>
            <p:nvPr/>
          </p:nvCxnSpPr>
          <p:spPr>
            <a:xfrm>
              <a:off x="4572025" y="-20879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56" name="Google Shape;956;p23"/>
            <p:cNvCxnSpPr/>
            <p:nvPr/>
          </p:nvCxnSpPr>
          <p:spPr>
            <a:xfrm>
              <a:off x="4572025" y="-164992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57" name="Google Shape;957;p23"/>
            <p:cNvCxnSpPr/>
            <p:nvPr/>
          </p:nvCxnSpPr>
          <p:spPr>
            <a:xfrm>
              <a:off x="4572025" y="-121190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58" name="Google Shape;958;p23"/>
            <p:cNvCxnSpPr/>
            <p:nvPr/>
          </p:nvCxnSpPr>
          <p:spPr>
            <a:xfrm>
              <a:off x="4572025" y="-7738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59" name="Google Shape;959;p23"/>
            <p:cNvCxnSpPr/>
            <p:nvPr/>
          </p:nvCxnSpPr>
          <p:spPr>
            <a:xfrm>
              <a:off x="4572025" y="-3358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60" name="Google Shape;960;p23"/>
            <p:cNvCxnSpPr/>
            <p:nvPr/>
          </p:nvCxnSpPr>
          <p:spPr>
            <a:xfrm>
              <a:off x="4572025" y="102175"/>
              <a:ext cx="0" cy="9385800"/>
            </a:xfrm>
            <a:prstGeom prst="straightConnector1">
              <a:avLst/>
            </a:prstGeom>
            <a:noFill/>
            <a:ln w="19050" cap="flat" cmpd="sng">
              <a:solidFill>
                <a:srgbClr val="EEE3D7"/>
              </a:solidFill>
              <a:prstDash val="solid"/>
              <a:round/>
              <a:headEnd type="none" w="med" len="med"/>
              <a:tailEnd type="none" w="med" len="med"/>
            </a:ln>
          </p:spPr>
        </p:cxnSp>
      </p:grpSp>
      <p:sp>
        <p:nvSpPr>
          <p:cNvPr id="961" name="Google Shape;961;p23"/>
          <p:cNvSpPr txBox="1">
            <a:spLocks noGrp="1"/>
          </p:cNvSpPr>
          <p:nvPr>
            <p:ph type="ctrTitle"/>
          </p:nvPr>
        </p:nvSpPr>
        <p:spPr>
          <a:xfrm>
            <a:off x="3239933" y="720000"/>
            <a:ext cx="5712000" cy="1330400"/>
          </a:xfrm>
          <a:prstGeom prst="rect">
            <a:avLst/>
          </a:prstGeom>
        </p:spPr>
        <p:txBody>
          <a:bodyPr spcFirstLastPara="1" wrap="square" lIns="0" tIns="0" rIns="0" bIns="0" anchor="ctr" anchorCtr="0">
            <a:noAutofit/>
          </a:bodyPr>
          <a:lstStyle>
            <a:lvl1pPr lvl="0" algn="ctr" rtl="0">
              <a:spcBef>
                <a:spcPts val="0"/>
              </a:spcBef>
              <a:spcAft>
                <a:spcPts val="0"/>
              </a:spcAft>
              <a:buSzPts val="5200"/>
              <a:buNone/>
              <a:defRPr sz="106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962" name="Google Shape;962;p23"/>
          <p:cNvSpPr txBox="1">
            <a:spLocks noGrp="1"/>
          </p:cNvSpPr>
          <p:nvPr>
            <p:ph type="subTitle" idx="1"/>
          </p:nvPr>
        </p:nvSpPr>
        <p:spPr>
          <a:xfrm>
            <a:off x="3233433" y="2050400"/>
            <a:ext cx="5725200" cy="17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963" name="Google Shape;963;p23"/>
          <p:cNvSpPr txBox="1"/>
          <p:nvPr/>
        </p:nvSpPr>
        <p:spPr>
          <a:xfrm>
            <a:off x="3296500" y="5162800"/>
            <a:ext cx="5598800" cy="487600"/>
          </a:xfrm>
          <a:prstGeom prst="rect">
            <a:avLst/>
          </a:prstGeom>
          <a:noFill/>
          <a:ln>
            <a:noFill/>
          </a:ln>
        </p:spPr>
        <p:txBody>
          <a:bodyPr spcFirstLastPara="1" wrap="square" lIns="0" tIns="0" rIns="0" bIns="0" anchor="ctr" anchorCtr="0">
            <a:noAutofit/>
          </a:bodyPr>
          <a:lstStyle/>
          <a:p>
            <a:pPr algn="ctr">
              <a:spcBef>
                <a:spcPts val="400"/>
              </a:spcBef>
              <a:buClr>
                <a:srgbClr val="000000"/>
              </a:buClr>
              <a:buFont typeface="Arial"/>
              <a:buNone/>
            </a:pPr>
            <a:r>
              <a:rPr lang="en" sz="1467" kern="0">
                <a:solidFill>
                  <a:srgbClr val="4D2C69"/>
                </a:solidFill>
                <a:latin typeface="Anaheim"/>
                <a:ea typeface="Anaheim"/>
                <a:cs typeface="Anaheim"/>
                <a:sym typeface="Anaheim"/>
              </a:rPr>
              <a:t>CREDITS: This presentation template was created by </a:t>
            </a:r>
            <a:r>
              <a:rPr lang="en" sz="1467" b="1" kern="0">
                <a:solidFill>
                  <a:srgbClr val="4D2C69"/>
                </a:solidFill>
                <a:uFill>
                  <a:noFill/>
                </a:uFill>
                <a:latin typeface="Anaheim"/>
                <a:ea typeface="Anaheim"/>
                <a:cs typeface="Anaheim"/>
                <a:sym typeface="Anaheim"/>
                <a:hlinkClick r:id="rId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en" sz="1467" kern="0">
                <a:solidFill>
                  <a:srgbClr val="4D2C69"/>
                </a:solidFill>
                <a:latin typeface="Anaheim"/>
                <a:ea typeface="Anaheim"/>
                <a:cs typeface="Anaheim"/>
                <a:sym typeface="Anaheim"/>
              </a:rPr>
              <a:t>, including icons by </a:t>
            </a:r>
            <a:r>
              <a:rPr lang="en" sz="1467" b="1" kern="0">
                <a:solidFill>
                  <a:srgbClr val="4D2C69"/>
                </a:solidFill>
                <a:uFill>
                  <a:noFill/>
                </a:uFill>
                <a:latin typeface="Anaheim"/>
                <a:ea typeface="Anaheim"/>
                <a:cs typeface="Anaheim"/>
                <a:sym typeface="Anaheim"/>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 sz="1467" kern="0">
                <a:solidFill>
                  <a:srgbClr val="4D2C69"/>
                </a:solidFill>
                <a:latin typeface="Anaheim"/>
                <a:ea typeface="Anaheim"/>
                <a:cs typeface="Anaheim"/>
                <a:sym typeface="Anaheim"/>
              </a:rPr>
              <a:t>, and infographics &amp; images by </a:t>
            </a:r>
            <a:r>
              <a:rPr lang="en" sz="1467" b="1" kern="0">
                <a:solidFill>
                  <a:srgbClr val="4D2C69"/>
                </a:solidFill>
                <a:uFill>
                  <a:noFill/>
                </a:uFill>
                <a:latin typeface="Anaheim"/>
                <a:ea typeface="Anaheim"/>
                <a:cs typeface="Anaheim"/>
                <a:sym typeface="Anaheim"/>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endParaRPr sz="1467" b="1" kern="0">
              <a:solidFill>
                <a:srgbClr val="4D2C69"/>
              </a:solidFill>
              <a:latin typeface="Anaheim"/>
              <a:ea typeface="Anaheim"/>
              <a:cs typeface="Anaheim"/>
              <a:sym typeface="Anaheim"/>
            </a:endParaRPr>
          </a:p>
        </p:txBody>
      </p:sp>
    </p:spTree>
    <p:extLst>
      <p:ext uri="{BB962C8B-B14F-4D97-AF65-F5344CB8AC3E}">
        <p14:creationId xmlns:p14="http://schemas.microsoft.com/office/powerpoint/2010/main" val="2370250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00A0F6-F08E-4439-86D9-8E90B03F5B6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 xmlns:a16="http://schemas.microsoft.com/office/drawing/2014/main" id="{A26DC91E-B944-42A9-9F84-F48479CFE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 xmlns:a16="http://schemas.microsoft.com/office/drawing/2014/main" id="{FBC5E3CC-2DA8-4A2A-8A1C-094DBA613418}"/>
              </a:ext>
            </a:extLst>
          </p:cNvPr>
          <p:cNvSpPr>
            <a:spLocks noGrp="1"/>
          </p:cNvSpPr>
          <p:nvPr>
            <p:ph type="dt" sz="half" idx="10"/>
          </p:nvPr>
        </p:nvSpPr>
        <p:spPr/>
        <p:txBody>
          <a:bodyPr/>
          <a:lstStyle/>
          <a:p>
            <a:fld id="{DC39C81C-C8D4-4FD3-AE20-D8982E16F603}" type="datetimeFigureOut">
              <a:rPr lang="en-SG" smtClean="0"/>
              <a:t>6/4/2024</a:t>
            </a:fld>
            <a:endParaRPr lang="en-SG"/>
          </a:p>
        </p:txBody>
      </p:sp>
      <p:sp>
        <p:nvSpPr>
          <p:cNvPr id="5" name="Footer Placeholder 4">
            <a:extLst>
              <a:ext uri="{FF2B5EF4-FFF2-40B4-BE49-F238E27FC236}">
                <a16:creationId xmlns="" xmlns:a16="http://schemas.microsoft.com/office/drawing/2014/main" id="{0ABCC0AC-0A06-400C-99D9-1E2C71FC2B1B}"/>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 xmlns:a16="http://schemas.microsoft.com/office/drawing/2014/main" id="{1F2E9E6C-662A-4A0C-9019-2535C75A5FA5}"/>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9401601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964"/>
        <p:cNvGrpSpPr/>
        <p:nvPr/>
      </p:nvGrpSpPr>
      <p:grpSpPr>
        <a:xfrm>
          <a:off x="0" y="0"/>
          <a:ext cx="0" cy="0"/>
          <a:chOff x="0" y="0"/>
          <a:chExt cx="0" cy="0"/>
        </a:xfrm>
      </p:grpSpPr>
      <p:grpSp>
        <p:nvGrpSpPr>
          <p:cNvPr id="965" name="Google Shape;965;p24"/>
          <p:cNvGrpSpPr/>
          <p:nvPr/>
        </p:nvGrpSpPr>
        <p:grpSpPr>
          <a:xfrm>
            <a:off x="-161167" y="-181400"/>
            <a:ext cx="12514400" cy="7220800"/>
            <a:chOff x="-120875" y="-136050"/>
            <a:chExt cx="9385800" cy="5415600"/>
          </a:xfrm>
        </p:grpSpPr>
        <p:cxnSp>
          <p:nvCxnSpPr>
            <p:cNvPr id="966" name="Google Shape;966;p24"/>
            <p:cNvCxnSpPr/>
            <p:nvPr/>
          </p:nvCxnSpPr>
          <p:spPr>
            <a:xfrm>
              <a:off x="4107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67" name="Google Shape;967;p24"/>
            <p:cNvCxnSpPr/>
            <p:nvPr/>
          </p:nvCxnSpPr>
          <p:spPr>
            <a:xfrm>
              <a:off x="8488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68" name="Google Shape;968;p24"/>
            <p:cNvCxnSpPr/>
            <p:nvPr/>
          </p:nvCxnSpPr>
          <p:spPr>
            <a:xfrm>
              <a:off x="12868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69" name="Google Shape;969;p24"/>
            <p:cNvCxnSpPr/>
            <p:nvPr/>
          </p:nvCxnSpPr>
          <p:spPr>
            <a:xfrm>
              <a:off x="17248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70" name="Google Shape;970;p24"/>
            <p:cNvCxnSpPr/>
            <p:nvPr/>
          </p:nvCxnSpPr>
          <p:spPr>
            <a:xfrm>
              <a:off x="21628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71" name="Google Shape;971;p24"/>
            <p:cNvCxnSpPr/>
            <p:nvPr/>
          </p:nvCxnSpPr>
          <p:spPr>
            <a:xfrm>
              <a:off x="26009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72" name="Google Shape;972;p24"/>
            <p:cNvCxnSpPr/>
            <p:nvPr/>
          </p:nvCxnSpPr>
          <p:spPr>
            <a:xfrm>
              <a:off x="30389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73" name="Google Shape;973;p24"/>
            <p:cNvCxnSpPr/>
            <p:nvPr/>
          </p:nvCxnSpPr>
          <p:spPr>
            <a:xfrm>
              <a:off x="34769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74" name="Google Shape;974;p24"/>
            <p:cNvCxnSpPr/>
            <p:nvPr/>
          </p:nvCxnSpPr>
          <p:spPr>
            <a:xfrm>
              <a:off x="39149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75" name="Google Shape;975;p24"/>
            <p:cNvCxnSpPr/>
            <p:nvPr/>
          </p:nvCxnSpPr>
          <p:spPr>
            <a:xfrm>
              <a:off x="43530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76" name="Google Shape;976;p24"/>
            <p:cNvCxnSpPr/>
            <p:nvPr/>
          </p:nvCxnSpPr>
          <p:spPr>
            <a:xfrm>
              <a:off x="47910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77" name="Google Shape;977;p24"/>
            <p:cNvCxnSpPr/>
            <p:nvPr/>
          </p:nvCxnSpPr>
          <p:spPr>
            <a:xfrm>
              <a:off x="52290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78" name="Google Shape;978;p24"/>
            <p:cNvCxnSpPr/>
            <p:nvPr/>
          </p:nvCxnSpPr>
          <p:spPr>
            <a:xfrm>
              <a:off x="56670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79" name="Google Shape;979;p24"/>
            <p:cNvCxnSpPr/>
            <p:nvPr/>
          </p:nvCxnSpPr>
          <p:spPr>
            <a:xfrm>
              <a:off x="61051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80" name="Google Shape;980;p24"/>
            <p:cNvCxnSpPr/>
            <p:nvPr/>
          </p:nvCxnSpPr>
          <p:spPr>
            <a:xfrm>
              <a:off x="65431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81" name="Google Shape;981;p24"/>
            <p:cNvCxnSpPr/>
            <p:nvPr/>
          </p:nvCxnSpPr>
          <p:spPr>
            <a:xfrm>
              <a:off x="69811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82" name="Google Shape;982;p24"/>
            <p:cNvCxnSpPr/>
            <p:nvPr/>
          </p:nvCxnSpPr>
          <p:spPr>
            <a:xfrm>
              <a:off x="74191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83" name="Google Shape;983;p24"/>
            <p:cNvCxnSpPr/>
            <p:nvPr/>
          </p:nvCxnSpPr>
          <p:spPr>
            <a:xfrm>
              <a:off x="78572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84" name="Google Shape;984;p24"/>
            <p:cNvCxnSpPr/>
            <p:nvPr/>
          </p:nvCxnSpPr>
          <p:spPr>
            <a:xfrm>
              <a:off x="82952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85" name="Google Shape;985;p24"/>
            <p:cNvCxnSpPr/>
            <p:nvPr/>
          </p:nvCxnSpPr>
          <p:spPr>
            <a:xfrm>
              <a:off x="87332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86" name="Google Shape;986;p24"/>
            <p:cNvCxnSpPr/>
            <p:nvPr/>
          </p:nvCxnSpPr>
          <p:spPr>
            <a:xfrm>
              <a:off x="4572025" y="-42780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87" name="Google Shape;987;p24"/>
            <p:cNvCxnSpPr/>
            <p:nvPr/>
          </p:nvCxnSpPr>
          <p:spPr>
            <a:xfrm>
              <a:off x="4572025" y="-38400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88" name="Google Shape;988;p24"/>
            <p:cNvCxnSpPr/>
            <p:nvPr/>
          </p:nvCxnSpPr>
          <p:spPr>
            <a:xfrm>
              <a:off x="4572025" y="-340202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89" name="Google Shape;989;p24"/>
            <p:cNvCxnSpPr/>
            <p:nvPr/>
          </p:nvCxnSpPr>
          <p:spPr>
            <a:xfrm>
              <a:off x="4572025" y="-296400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90" name="Google Shape;990;p24"/>
            <p:cNvCxnSpPr/>
            <p:nvPr/>
          </p:nvCxnSpPr>
          <p:spPr>
            <a:xfrm>
              <a:off x="4572025" y="-25259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91" name="Google Shape;991;p24"/>
            <p:cNvCxnSpPr/>
            <p:nvPr/>
          </p:nvCxnSpPr>
          <p:spPr>
            <a:xfrm>
              <a:off x="4572025" y="-20879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92" name="Google Shape;992;p24"/>
            <p:cNvCxnSpPr/>
            <p:nvPr/>
          </p:nvCxnSpPr>
          <p:spPr>
            <a:xfrm>
              <a:off x="4572025" y="-164992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93" name="Google Shape;993;p24"/>
            <p:cNvCxnSpPr/>
            <p:nvPr/>
          </p:nvCxnSpPr>
          <p:spPr>
            <a:xfrm>
              <a:off x="4572025" y="-121190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94" name="Google Shape;994;p24"/>
            <p:cNvCxnSpPr/>
            <p:nvPr/>
          </p:nvCxnSpPr>
          <p:spPr>
            <a:xfrm>
              <a:off x="4572025" y="-7738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95" name="Google Shape;995;p24"/>
            <p:cNvCxnSpPr/>
            <p:nvPr/>
          </p:nvCxnSpPr>
          <p:spPr>
            <a:xfrm>
              <a:off x="4572025" y="-3358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96" name="Google Shape;996;p24"/>
            <p:cNvCxnSpPr/>
            <p:nvPr/>
          </p:nvCxnSpPr>
          <p:spPr>
            <a:xfrm>
              <a:off x="4572025" y="102175"/>
              <a:ext cx="0" cy="9385800"/>
            </a:xfrm>
            <a:prstGeom prst="straightConnector1">
              <a:avLst/>
            </a:prstGeom>
            <a:noFill/>
            <a:ln w="19050" cap="flat" cmpd="sng">
              <a:solidFill>
                <a:srgbClr val="EEE3D7"/>
              </a:solidFill>
              <a:prstDash val="solid"/>
              <a:round/>
              <a:headEnd type="none" w="med" len="med"/>
              <a:tailEnd type="none" w="med" len="med"/>
            </a:ln>
          </p:spPr>
        </p:cxnSp>
      </p:grpSp>
    </p:spTree>
    <p:extLst>
      <p:ext uri="{BB962C8B-B14F-4D97-AF65-F5344CB8AC3E}">
        <p14:creationId xmlns:p14="http://schemas.microsoft.com/office/powerpoint/2010/main" val="2052849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5AAC1EE-97A3-4603-AA67-B9B86F55FF8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770C8B9-3AC5-46CF-A12A-6DF4288A12B1}"/>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98CA0AF-530D-4EBD-B965-8B94F5F1B290}"/>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C359C82-3A0F-48FF-926E-5D04481A0D9D}"/>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7872603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8C6D471-1D4A-4A93-8DC4-6EC44FFF715C}"/>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8EF56D3-DE4D-452A-8EDB-00A20AD17846}"/>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F3EE1EB-0B3D-4FD7-B6AB-2BD17542B6F9}"/>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9753987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AAF01F-173B-42F4-B79E-090D56ACB12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FF68C77-CBFA-461F-A51E-325EB95509C8}"/>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B91E92DB-083F-452B-B9A8-07F35FD158ED}"/>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0284B60-C1EA-4B69-AA90-8F1E5FB94ED8}"/>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F62BA63-766D-48C7-962C-260FED02AE2A}"/>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8231030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0B300A1-412B-4D8E-A682-9491921A938C}"/>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2449AE0-B2AB-4AC5-AD17-D5485CF0B2AA}"/>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D4E3E69-8221-46DF-8417-9117474D9337}"/>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C0CA87B-A6B0-4084-8ABD-22FC70DE9286}"/>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59FFCA0-2136-413A-9FC4-8666492A9DFA}"/>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6896847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949C6E-764C-4F36-94CB-FE2A2DF8CB5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9A9B79E8-DF7C-4EBB-9F3B-6BE1496FD9D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42F9A33-7E46-4A42-A0A4-E18DB17B89B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468AAA32-05F2-47FB-B9B2-30397B27C752}"/>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50AE778-A2FD-4AD5-B23E-61A0D2506CB5}"/>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AF383F0-95C5-45CA-90E7-CB2237487A13}"/>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F417D151-FD6A-419A-A7B0-CA8BE2A25AE0}"/>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8120649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A917F9D-08A6-466A-864D-D2F376CC9B1C}"/>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EDF56FB-BF1A-451B-AFCC-8E5E82A91CFB}"/>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F85A4458-ED35-410C-9316-3AE12AF06960}"/>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0951285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26121E3-1542-49D2-AFE7-215B078A3D88}"/>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DB79D1B-E5A5-4FF6-B1AF-3C1CE82BE966}"/>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ACA32E8B-A5B1-45B5-9A9F-B5EF9E6E9FE5}"/>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0393937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D2C0F19-B360-4B7D-8B84-54564343E2E8}"/>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161CC49-77D0-4E31-A9D2-D30F8EDAEAD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22AB92D8-AB77-44F5-B9DD-F7A3C2F6314E}"/>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F0A841E-88D4-4D0A-97C4-E4897B6185EF}"/>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454F814-BBE2-4CE3-B3C8-C4A938E78189}"/>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3346288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C9E9FEF-3FB3-4E4C-A935-958BA93288C4}"/>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19F12C7B-8B90-4958-A986-27D36990BDA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494EFE80-B253-4A84-BE72-FE1337473454}"/>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A70AA07-12BD-4E8C-B324-9F0CBE23C2B3}"/>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5AF4ED2-925B-495F-9A04-20C40D1E41A5}"/>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717802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DB47E5-118D-429C-94D5-213AE552DE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 xmlns:a16="http://schemas.microsoft.com/office/drawing/2014/main" id="{5455A152-EB51-48BB-884B-CB65F10373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B7699DBF-2B30-4C37-88C9-D4E48018B6AC}"/>
              </a:ext>
            </a:extLst>
          </p:cNvPr>
          <p:cNvSpPr>
            <a:spLocks noGrp="1"/>
          </p:cNvSpPr>
          <p:nvPr>
            <p:ph type="dt" sz="half" idx="10"/>
          </p:nvPr>
        </p:nvSpPr>
        <p:spPr/>
        <p:txBody>
          <a:bodyPr/>
          <a:lstStyle/>
          <a:p>
            <a:fld id="{DC39C81C-C8D4-4FD3-AE20-D8982E16F603}" type="datetimeFigureOut">
              <a:rPr lang="en-SG" smtClean="0"/>
              <a:t>6/4/2024</a:t>
            </a:fld>
            <a:endParaRPr lang="en-SG"/>
          </a:p>
        </p:txBody>
      </p:sp>
      <p:sp>
        <p:nvSpPr>
          <p:cNvPr id="5" name="Footer Placeholder 4">
            <a:extLst>
              <a:ext uri="{FF2B5EF4-FFF2-40B4-BE49-F238E27FC236}">
                <a16:creationId xmlns="" xmlns:a16="http://schemas.microsoft.com/office/drawing/2014/main" id="{349DE12F-C914-4387-ACD4-D9920B14A826}"/>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 xmlns:a16="http://schemas.microsoft.com/office/drawing/2014/main" id="{5B1E8B64-1327-405C-9C03-44CB3ABEE4ED}"/>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8128991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7DC22C-267E-4ADC-AF05-BEB721900345}"/>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AACB2E6-036D-489B-AF95-7F191F409427}"/>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86DBCEB-45FD-4CA2-89E1-0743C2C24118}"/>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350148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6BF1447-7437-45B5-955F-F450CFC6FBBF}"/>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2DF0BE9-59DA-4877-8D0D-735633F5CFFB}"/>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9A8181-2D82-4E5A-A55B-C3850F308871}"/>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06443D1-9D50-4347-8EF4-C71123BDF442}"/>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A7B7A19-FC92-4734-BBA7-FBC0512D2753}"/>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8679463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5AAC1EE-97A3-4603-AA67-B9B86F55FF8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770C8B9-3AC5-46CF-A12A-6DF4288A12B1}"/>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98CA0AF-530D-4EBD-B965-8B94F5F1B290}"/>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C359C82-3A0F-48FF-926E-5D04481A0D9D}"/>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3466798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8C6D471-1D4A-4A93-8DC4-6EC44FFF715C}"/>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8EF56D3-DE4D-452A-8EDB-00A20AD17846}"/>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F3EE1EB-0B3D-4FD7-B6AB-2BD17542B6F9}"/>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4998084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AAF01F-173B-42F4-B79E-090D56ACB12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FF68C77-CBFA-461F-A51E-325EB95509C8}"/>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B91E92DB-083F-452B-B9A8-07F35FD158ED}"/>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0284B60-C1EA-4B69-AA90-8F1E5FB94ED8}"/>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F62BA63-766D-48C7-962C-260FED02AE2A}"/>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8963354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0B300A1-412B-4D8E-A682-9491921A938C}"/>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2449AE0-B2AB-4AC5-AD17-D5485CF0B2AA}"/>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D4E3E69-8221-46DF-8417-9117474D9337}"/>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C0CA87B-A6B0-4084-8ABD-22FC70DE9286}"/>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59FFCA0-2136-413A-9FC4-8666492A9DFA}"/>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9047199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949C6E-764C-4F36-94CB-FE2A2DF8CB5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9A9B79E8-DF7C-4EBB-9F3B-6BE1496FD9D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42F9A33-7E46-4A42-A0A4-E18DB17B89B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468AAA32-05F2-47FB-B9B2-30397B27C752}"/>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50AE778-A2FD-4AD5-B23E-61A0D2506CB5}"/>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AF383F0-95C5-45CA-90E7-CB2237487A13}"/>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F417D151-FD6A-419A-A7B0-CA8BE2A25AE0}"/>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8632006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A917F9D-08A6-466A-864D-D2F376CC9B1C}"/>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EDF56FB-BF1A-451B-AFCC-8E5E82A91CFB}"/>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F85A4458-ED35-410C-9316-3AE12AF06960}"/>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8656516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26121E3-1542-49D2-AFE7-215B078A3D88}"/>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DB79D1B-E5A5-4FF6-B1AF-3C1CE82BE966}"/>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ACA32E8B-A5B1-45B5-9A9F-B5EF9E6E9FE5}"/>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1353940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D2C0F19-B360-4B7D-8B84-54564343E2E8}"/>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161CC49-77D0-4E31-A9D2-D30F8EDAEAD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22AB92D8-AB77-44F5-B9DD-F7A3C2F6314E}"/>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F0A841E-88D4-4D0A-97C4-E4897B6185EF}"/>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454F814-BBE2-4CE3-B3C8-C4A938E78189}"/>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679350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EAD77D9-FA96-4CE3-9CEB-3978380EB5E2}"/>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 xmlns:a16="http://schemas.microsoft.com/office/drawing/2014/main" id="{F3DE2FB9-384B-45E8-A747-E4645CE033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 xmlns:a16="http://schemas.microsoft.com/office/drawing/2014/main" id="{E966ABA8-0592-48F9-92C3-4F8002BA18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 xmlns:a16="http://schemas.microsoft.com/office/drawing/2014/main" id="{DE200410-EA30-4026-979D-AEAD759732F2}"/>
              </a:ext>
            </a:extLst>
          </p:cNvPr>
          <p:cNvSpPr>
            <a:spLocks noGrp="1"/>
          </p:cNvSpPr>
          <p:nvPr>
            <p:ph type="dt" sz="half" idx="10"/>
          </p:nvPr>
        </p:nvSpPr>
        <p:spPr/>
        <p:txBody>
          <a:bodyPr/>
          <a:lstStyle/>
          <a:p>
            <a:fld id="{DC39C81C-C8D4-4FD3-AE20-D8982E16F603}" type="datetimeFigureOut">
              <a:rPr lang="en-SG" smtClean="0"/>
              <a:t>6/4/2024</a:t>
            </a:fld>
            <a:endParaRPr lang="en-SG"/>
          </a:p>
        </p:txBody>
      </p:sp>
      <p:sp>
        <p:nvSpPr>
          <p:cNvPr id="6" name="Footer Placeholder 5">
            <a:extLst>
              <a:ext uri="{FF2B5EF4-FFF2-40B4-BE49-F238E27FC236}">
                <a16:creationId xmlns="" xmlns:a16="http://schemas.microsoft.com/office/drawing/2014/main" id="{7B199905-056A-402C-9A9B-A12E5B65178D}"/>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 xmlns:a16="http://schemas.microsoft.com/office/drawing/2014/main" id="{DDBC7640-5800-49A7-A3E2-C8BE09F4EF1F}"/>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16932472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C9E9FEF-3FB3-4E4C-A935-958BA93288C4}"/>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19F12C7B-8B90-4958-A986-27D36990BDA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494EFE80-B253-4A84-BE72-FE1337473454}"/>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A70AA07-12BD-4E8C-B324-9F0CBE23C2B3}"/>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5AF4ED2-925B-495F-9A04-20C40D1E41A5}"/>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42035331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7DC22C-267E-4ADC-AF05-BEB721900345}"/>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AACB2E6-036D-489B-AF95-7F191F409427}"/>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86DBCEB-45FD-4CA2-89E1-0743C2C24118}"/>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7530786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6BF1447-7437-45B5-955F-F450CFC6FBBF}"/>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2DF0BE9-59DA-4877-8D0D-735633F5CFFB}"/>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9A8181-2D82-4E5A-A55B-C3850F308871}"/>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06443D1-9D50-4347-8EF4-C71123BDF442}"/>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A7B7A19-FC92-4734-BBA7-FBC0512D2753}"/>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5688461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5AAC1EE-97A3-4603-AA67-B9B86F55FF8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770C8B9-3AC5-46CF-A12A-6DF4288A12B1}"/>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98CA0AF-530D-4EBD-B965-8B94F5F1B290}"/>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C359C82-3A0F-48FF-926E-5D04481A0D9D}"/>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6209359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8C6D471-1D4A-4A93-8DC4-6EC44FFF715C}"/>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8EF56D3-DE4D-452A-8EDB-00A20AD17846}"/>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F3EE1EB-0B3D-4FD7-B6AB-2BD17542B6F9}"/>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033270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AAF01F-173B-42F4-B79E-090D56ACB12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FF68C77-CBFA-461F-A51E-325EB95509C8}"/>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B91E92DB-083F-452B-B9A8-07F35FD158ED}"/>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0284B60-C1EA-4B69-AA90-8F1E5FB94ED8}"/>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F62BA63-766D-48C7-962C-260FED02AE2A}"/>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3420299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0B300A1-412B-4D8E-A682-9491921A938C}"/>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2449AE0-B2AB-4AC5-AD17-D5485CF0B2AA}"/>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D4E3E69-8221-46DF-8417-9117474D9337}"/>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C0CA87B-A6B0-4084-8ABD-22FC70DE9286}"/>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59FFCA0-2136-413A-9FC4-8666492A9DFA}"/>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9314459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949C6E-764C-4F36-94CB-FE2A2DF8CB5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9A9B79E8-DF7C-4EBB-9F3B-6BE1496FD9D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42F9A33-7E46-4A42-A0A4-E18DB17B89B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468AAA32-05F2-47FB-B9B2-30397B27C752}"/>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50AE778-A2FD-4AD5-B23E-61A0D2506CB5}"/>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AF383F0-95C5-45CA-90E7-CB2237487A13}"/>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F417D151-FD6A-419A-A7B0-CA8BE2A25AE0}"/>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8183371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A917F9D-08A6-466A-864D-D2F376CC9B1C}"/>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EDF56FB-BF1A-451B-AFCC-8E5E82A91CFB}"/>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F85A4458-ED35-410C-9316-3AE12AF06960}"/>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42652703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26121E3-1542-49D2-AFE7-215B078A3D88}"/>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DB79D1B-E5A5-4FF6-B1AF-3C1CE82BE966}"/>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ACA32E8B-A5B1-45B5-9A9F-B5EF9E6E9FE5}"/>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199617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8A5104-CDB6-4E6E-8685-11BA02ECD68A}"/>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 xmlns:a16="http://schemas.microsoft.com/office/drawing/2014/main" id="{EB85CA8C-13A0-47C5-8C73-46C644996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6EE1E92-2523-439E-BFF0-58745E6089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 xmlns:a16="http://schemas.microsoft.com/office/drawing/2014/main" id="{36171AF0-7BA6-4005-86DA-2606B208FD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DC51312-0B85-431A-AD99-7038EB728B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 xmlns:a16="http://schemas.microsoft.com/office/drawing/2014/main" id="{E2C286F0-5DDB-4D83-A61C-F7AE70B1E418}"/>
              </a:ext>
            </a:extLst>
          </p:cNvPr>
          <p:cNvSpPr>
            <a:spLocks noGrp="1"/>
          </p:cNvSpPr>
          <p:nvPr>
            <p:ph type="dt" sz="half" idx="10"/>
          </p:nvPr>
        </p:nvSpPr>
        <p:spPr/>
        <p:txBody>
          <a:bodyPr/>
          <a:lstStyle/>
          <a:p>
            <a:fld id="{DC39C81C-C8D4-4FD3-AE20-D8982E16F603}" type="datetimeFigureOut">
              <a:rPr lang="en-SG" smtClean="0"/>
              <a:t>6/4/2024</a:t>
            </a:fld>
            <a:endParaRPr lang="en-SG"/>
          </a:p>
        </p:txBody>
      </p:sp>
      <p:sp>
        <p:nvSpPr>
          <p:cNvPr id="8" name="Footer Placeholder 7">
            <a:extLst>
              <a:ext uri="{FF2B5EF4-FFF2-40B4-BE49-F238E27FC236}">
                <a16:creationId xmlns="" xmlns:a16="http://schemas.microsoft.com/office/drawing/2014/main" id="{A345AB91-48C8-46B7-A3CD-D5873C2785F7}"/>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 xmlns:a16="http://schemas.microsoft.com/office/drawing/2014/main" id="{E9012264-FA59-4024-9987-A5668539574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7687287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D2C0F19-B360-4B7D-8B84-54564343E2E8}"/>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161CC49-77D0-4E31-A9D2-D30F8EDAEAD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22AB92D8-AB77-44F5-B9DD-F7A3C2F6314E}"/>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F0A841E-88D4-4D0A-97C4-E4897B6185EF}"/>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454F814-BBE2-4CE3-B3C8-C4A938E78189}"/>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42160721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C9E9FEF-3FB3-4E4C-A935-958BA93288C4}"/>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19F12C7B-8B90-4958-A986-27D36990BDA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494EFE80-B253-4A84-BE72-FE1337473454}"/>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A70AA07-12BD-4E8C-B324-9F0CBE23C2B3}"/>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5AF4ED2-925B-495F-9A04-20C40D1E41A5}"/>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4013828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7DC22C-267E-4ADC-AF05-BEB721900345}"/>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AACB2E6-036D-489B-AF95-7F191F409427}"/>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86DBCEB-45FD-4CA2-89E1-0743C2C24118}"/>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4892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6BF1447-7437-45B5-955F-F450CFC6FBBF}"/>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2DF0BE9-59DA-4877-8D0D-735633F5CFFB}"/>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9A8181-2D82-4E5A-A55B-C3850F308871}"/>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06443D1-9D50-4347-8EF4-C71123BDF442}"/>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A7B7A19-FC92-4734-BBA7-FBC0512D2753}"/>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2821911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5AAC1EE-97A3-4603-AA67-B9B86F55FF8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770C8B9-3AC5-46CF-A12A-6DF4288A12B1}"/>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98CA0AF-530D-4EBD-B965-8B94F5F1B290}"/>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C359C82-3A0F-48FF-926E-5D04481A0D9D}"/>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9823452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8C6D471-1D4A-4A93-8DC4-6EC44FFF715C}"/>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8EF56D3-DE4D-452A-8EDB-00A20AD17846}"/>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F3EE1EB-0B3D-4FD7-B6AB-2BD17542B6F9}"/>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6284338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AAF01F-173B-42F4-B79E-090D56ACB12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FF68C77-CBFA-461F-A51E-325EB95509C8}"/>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B91E92DB-083F-452B-B9A8-07F35FD158ED}"/>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0284B60-C1EA-4B69-AA90-8F1E5FB94ED8}"/>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F62BA63-766D-48C7-962C-260FED02AE2A}"/>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41054994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0B300A1-412B-4D8E-A682-9491921A938C}"/>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2449AE0-B2AB-4AC5-AD17-D5485CF0B2AA}"/>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D4E3E69-8221-46DF-8417-9117474D9337}"/>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C0CA87B-A6B0-4084-8ABD-22FC70DE9286}"/>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59FFCA0-2136-413A-9FC4-8666492A9DFA}"/>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1745194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949C6E-764C-4F36-94CB-FE2A2DF8CB5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9A9B79E8-DF7C-4EBB-9F3B-6BE1496FD9D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42F9A33-7E46-4A42-A0A4-E18DB17B89B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468AAA32-05F2-47FB-B9B2-30397B27C752}"/>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50AE778-A2FD-4AD5-B23E-61A0D2506CB5}"/>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AF383F0-95C5-45CA-90E7-CB2237487A13}"/>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F417D151-FD6A-419A-A7B0-CA8BE2A25AE0}"/>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2677416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A917F9D-08A6-466A-864D-D2F376CC9B1C}"/>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EDF56FB-BF1A-451B-AFCC-8E5E82A91CFB}"/>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F85A4458-ED35-410C-9316-3AE12AF06960}"/>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915856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47DA8D-1982-4269-866B-36E0DAC1A0D5}"/>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 xmlns:a16="http://schemas.microsoft.com/office/drawing/2014/main" id="{1BEF46EB-29DB-4953-84C7-84A80B6189F9}"/>
              </a:ext>
            </a:extLst>
          </p:cNvPr>
          <p:cNvSpPr>
            <a:spLocks noGrp="1"/>
          </p:cNvSpPr>
          <p:nvPr>
            <p:ph type="dt" sz="half" idx="10"/>
          </p:nvPr>
        </p:nvSpPr>
        <p:spPr/>
        <p:txBody>
          <a:bodyPr/>
          <a:lstStyle/>
          <a:p>
            <a:fld id="{DC39C81C-C8D4-4FD3-AE20-D8982E16F603}" type="datetimeFigureOut">
              <a:rPr lang="en-SG" smtClean="0"/>
              <a:t>6/4/2024</a:t>
            </a:fld>
            <a:endParaRPr lang="en-SG"/>
          </a:p>
        </p:txBody>
      </p:sp>
      <p:sp>
        <p:nvSpPr>
          <p:cNvPr id="4" name="Footer Placeholder 3">
            <a:extLst>
              <a:ext uri="{FF2B5EF4-FFF2-40B4-BE49-F238E27FC236}">
                <a16:creationId xmlns="" xmlns:a16="http://schemas.microsoft.com/office/drawing/2014/main" id="{526C239B-1671-484B-9F10-B8F6CA6EE2D2}"/>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 xmlns:a16="http://schemas.microsoft.com/office/drawing/2014/main" id="{5171040B-8ADE-49C2-A0BA-9EF4C08480D9}"/>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3708346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26121E3-1542-49D2-AFE7-215B078A3D88}"/>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DB79D1B-E5A5-4FF6-B1AF-3C1CE82BE966}"/>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ACA32E8B-A5B1-45B5-9A9F-B5EF9E6E9FE5}"/>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9889217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D2C0F19-B360-4B7D-8B84-54564343E2E8}"/>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161CC49-77D0-4E31-A9D2-D30F8EDAEAD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22AB92D8-AB77-44F5-B9DD-F7A3C2F6314E}"/>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F0A841E-88D4-4D0A-97C4-E4897B6185EF}"/>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454F814-BBE2-4CE3-B3C8-C4A938E78189}"/>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3218800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C9E9FEF-3FB3-4E4C-A935-958BA93288C4}"/>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19F12C7B-8B90-4958-A986-27D36990BDA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494EFE80-B253-4A84-BE72-FE1337473454}"/>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A70AA07-12BD-4E8C-B324-9F0CBE23C2B3}"/>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5AF4ED2-925B-495F-9A04-20C40D1E41A5}"/>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8273443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7DC22C-267E-4ADC-AF05-BEB721900345}"/>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AACB2E6-036D-489B-AF95-7F191F409427}"/>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86DBCEB-45FD-4CA2-89E1-0743C2C24118}"/>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7963187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6BF1447-7437-45B5-955F-F450CFC6FBBF}"/>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2DF0BE9-59DA-4877-8D0D-735633F5CFFB}"/>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9A8181-2D82-4E5A-A55B-C3850F308871}"/>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4/6/2024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06443D1-9D50-4347-8EF4-C71123BDF442}"/>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A7B7A19-FC92-4734-BBA7-FBC0512D2753}"/>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089004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B23FDAB-C330-4DF6-91B8-1C30D7FF53A0}"/>
              </a:ext>
            </a:extLst>
          </p:cNvPr>
          <p:cNvSpPr>
            <a:spLocks noGrp="1"/>
          </p:cNvSpPr>
          <p:nvPr>
            <p:ph type="dt" sz="half" idx="10"/>
          </p:nvPr>
        </p:nvSpPr>
        <p:spPr/>
        <p:txBody>
          <a:bodyPr/>
          <a:lstStyle/>
          <a:p>
            <a:fld id="{DC39C81C-C8D4-4FD3-AE20-D8982E16F603}" type="datetimeFigureOut">
              <a:rPr lang="en-SG" smtClean="0"/>
              <a:t>6/4/2024</a:t>
            </a:fld>
            <a:endParaRPr lang="en-SG"/>
          </a:p>
        </p:txBody>
      </p:sp>
      <p:sp>
        <p:nvSpPr>
          <p:cNvPr id="3" name="Footer Placeholder 2">
            <a:extLst>
              <a:ext uri="{FF2B5EF4-FFF2-40B4-BE49-F238E27FC236}">
                <a16:creationId xmlns="" xmlns:a16="http://schemas.microsoft.com/office/drawing/2014/main" id="{CF380AA9-DD01-464A-B8CB-E3408B3D817E}"/>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 xmlns:a16="http://schemas.microsoft.com/office/drawing/2014/main" id="{3933CF8A-CF30-4347-BF01-6F5D676148E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881699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9B474F-9B20-49C9-91BC-F0A6660C1B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 xmlns:a16="http://schemas.microsoft.com/office/drawing/2014/main" id="{31CE0159-0138-49CC-82C0-E5047451CD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 xmlns:a16="http://schemas.microsoft.com/office/drawing/2014/main" id="{37BCB8A9-82AA-465F-80D2-71EB72239A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DF25500-EE04-45B6-9E34-A762E7AA3C5E}"/>
              </a:ext>
            </a:extLst>
          </p:cNvPr>
          <p:cNvSpPr>
            <a:spLocks noGrp="1"/>
          </p:cNvSpPr>
          <p:nvPr>
            <p:ph type="dt" sz="half" idx="10"/>
          </p:nvPr>
        </p:nvSpPr>
        <p:spPr/>
        <p:txBody>
          <a:bodyPr/>
          <a:lstStyle/>
          <a:p>
            <a:fld id="{DC39C81C-C8D4-4FD3-AE20-D8982E16F603}" type="datetimeFigureOut">
              <a:rPr lang="en-SG" smtClean="0"/>
              <a:t>6/4/2024</a:t>
            </a:fld>
            <a:endParaRPr lang="en-SG"/>
          </a:p>
        </p:txBody>
      </p:sp>
      <p:sp>
        <p:nvSpPr>
          <p:cNvPr id="6" name="Footer Placeholder 5">
            <a:extLst>
              <a:ext uri="{FF2B5EF4-FFF2-40B4-BE49-F238E27FC236}">
                <a16:creationId xmlns="" xmlns:a16="http://schemas.microsoft.com/office/drawing/2014/main" id="{04AB7B26-7655-41F9-A7AA-83E775BAFA86}"/>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 xmlns:a16="http://schemas.microsoft.com/office/drawing/2014/main" id="{DE182158-5E97-40E5-B6A6-8259672976EF}"/>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116594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9D7AC7-592A-427E-B050-C5C0D5553F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 xmlns:a16="http://schemas.microsoft.com/office/drawing/2014/main" id="{08B0E642-5F23-4C54-842D-A192E7C285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 xmlns:a16="http://schemas.microsoft.com/office/drawing/2014/main" id="{503AA397-C74E-4B30-87B2-7B66F6CA88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F2039F5-D36D-40F0-BD59-7DD816E74DC0}"/>
              </a:ext>
            </a:extLst>
          </p:cNvPr>
          <p:cNvSpPr>
            <a:spLocks noGrp="1"/>
          </p:cNvSpPr>
          <p:nvPr>
            <p:ph type="dt" sz="half" idx="10"/>
          </p:nvPr>
        </p:nvSpPr>
        <p:spPr/>
        <p:txBody>
          <a:bodyPr/>
          <a:lstStyle/>
          <a:p>
            <a:fld id="{DC39C81C-C8D4-4FD3-AE20-D8982E16F603}" type="datetimeFigureOut">
              <a:rPr lang="en-SG" smtClean="0"/>
              <a:t>6/4/2024</a:t>
            </a:fld>
            <a:endParaRPr lang="en-SG"/>
          </a:p>
        </p:txBody>
      </p:sp>
      <p:sp>
        <p:nvSpPr>
          <p:cNvPr id="6" name="Footer Placeholder 5">
            <a:extLst>
              <a:ext uri="{FF2B5EF4-FFF2-40B4-BE49-F238E27FC236}">
                <a16:creationId xmlns="" xmlns:a16="http://schemas.microsoft.com/office/drawing/2014/main" id="{64273D5F-B6AF-40E7-8700-0020DBBF2AD8}"/>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 xmlns:a16="http://schemas.microsoft.com/office/drawing/2014/main" id="{5BE48F90-53AE-4F98-804D-ABD4D9E430D9}"/>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039989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C1C15C4-442A-4658-B4F5-E9751AD001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 xmlns:a16="http://schemas.microsoft.com/office/drawing/2014/main" id="{521C3DCD-FA3C-4440-B07E-7A44DD7D8D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 xmlns:a16="http://schemas.microsoft.com/office/drawing/2014/main" id="{C98C1756-6AA0-48D5-81F6-F9C3DB064D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39C81C-C8D4-4FD3-AE20-D8982E16F603}" type="datetimeFigureOut">
              <a:rPr lang="en-SG" smtClean="0"/>
              <a:t>6/4/2024</a:t>
            </a:fld>
            <a:endParaRPr lang="en-SG"/>
          </a:p>
        </p:txBody>
      </p:sp>
      <p:sp>
        <p:nvSpPr>
          <p:cNvPr id="5" name="Footer Placeholder 4">
            <a:extLst>
              <a:ext uri="{FF2B5EF4-FFF2-40B4-BE49-F238E27FC236}">
                <a16:creationId xmlns="" xmlns:a16="http://schemas.microsoft.com/office/drawing/2014/main" id="{4E814430-E681-499C-801A-92667B46BA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a:extLst>
              <a:ext uri="{FF2B5EF4-FFF2-40B4-BE49-F238E27FC236}">
                <a16:creationId xmlns="" xmlns:a16="http://schemas.microsoft.com/office/drawing/2014/main" id="{94312788-EC8B-4009-938E-089F66A8B0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928FF0-2509-4E5B-8B02-0E0F106380D5}" type="slidenum">
              <a:rPr lang="en-SG" smtClean="0"/>
              <a:t>‹#›</a:t>
            </a:fld>
            <a:endParaRPr lang="en-SG"/>
          </a:p>
        </p:txBody>
      </p:sp>
    </p:spTree>
    <p:extLst>
      <p:ext uri="{BB962C8B-B14F-4D97-AF65-F5344CB8AC3E}">
        <p14:creationId xmlns:p14="http://schemas.microsoft.com/office/powerpoint/2010/main" val="735759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67352"/>
            <a:ext cx="10272000" cy="6096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2pPr>
            <a:lvl3pPr lvl="2" rtl="0">
              <a:lnSpc>
                <a:spcPct val="100000"/>
              </a:lnSpc>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3pPr>
            <a:lvl4pPr lvl="3" rtl="0">
              <a:lnSpc>
                <a:spcPct val="100000"/>
              </a:lnSpc>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4pPr>
            <a:lvl5pPr lvl="4" rtl="0">
              <a:lnSpc>
                <a:spcPct val="100000"/>
              </a:lnSpc>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5pPr>
            <a:lvl6pPr lvl="5" rtl="0">
              <a:lnSpc>
                <a:spcPct val="100000"/>
              </a:lnSpc>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6pPr>
            <a:lvl7pPr lvl="6" rtl="0">
              <a:lnSpc>
                <a:spcPct val="100000"/>
              </a:lnSpc>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7pPr>
            <a:lvl8pPr lvl="7" rtl="0">
              <a:lnSpc>
                <a:spcPct val="100000"/>
              </a:lnSpc>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8pPr>
            <a:lvl9pPr lvl="8" rtl="0">
              <a:lnSpc>
                <a:spcPct val="100000"/>
              </a:lnSpc>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160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160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160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160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160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160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160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1600"/>
              </a:spcBef>
              <a:spcAft>
                <a:spcPts val="160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290647558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F441528-4D68-4198-AA39-08CEF828A99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895987-3F38-4722-83D8-2292FDC3820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2B8C012C-B1B7-47F6-B168-A941E97A73A9}" type="datetimeFigureOut">
              <a:rPr lang="en-US" smtClean="0">
                <a:solidFill>
                  <a:prstClr val="black">
                    <a:tint val="75000"/>
                  </a:prstClr>
                </a:solidFill>
                <a:cs typeface="Arial"/>
                <a:sym typeface="Arial"/>
              </a:rPr>
              <a:pPr defTabSz="914377"/>
              <a:t>4/6/2024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xmlns="" id="{68B2F808-3920-4A01-9D82-C1D249E0363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xmlns="" id="{D76A23AC-28FD-47E2-A9E1-1773F854380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91EC7793-07B9-4429-92E8-8730EA77026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05723772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F441528-4D68-4198-AA39-08CEF828A99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895987-3F38-4722-83D8-2292FDC3820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2B8C012C-B1B7-47F6-B168-A941E97A73A9}" type="datetimeFigureOut">
              <a:rPr lang="en-US" smtClean="0">
                <a:solidFill>
                  <a:prstClr val="black">
                    <a:tint val="75000"/>
                  </a:prstClr>
                </a:solidFill>
                <a:cs typeface="Arial"/>
                <a:sym typeface="Arial"/>
              </a:rPr>
              <a:pPr defTabSz="914377"/>
              <a:t>4/6/2024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xmlns="" id="{68B2F808-3920-4A01-9D82-C1D249E0363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xmlns="" id="{D76A23AC-28FD-47E2-A9E1-1773F854380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91EC7793-07B9-4429-92E8-8730EA77026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1120652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F441528-4D68-4198-AA39-08CEF828A99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895987-3F38-4722-83D8-2292FDC3820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2B8C012C-B1B7-47F6-B168-A941E97A73A9}" type="datetimeFigureOut">
              <a:rPr lang="en-US" smtClean="0">
                <a:solidFill>
                  <a:prstClr val="black">
                    <a:tint val="75000"/>
                  </a:prstClr>
                </a:solidFill>
                <a:cs typeface="Arial"/>
                <a:sym typeface="Arial"/>
              </a:rPr>
              <a:pPr defTabSz="914377"/>
              <a:t>4/6/2024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xmlns="" id="{68B2F808-3920-4A01-9D82-C1D249E0363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xmlns="" id="{D76A23AC-28FD-47E2-A9E1-1773F854380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91EC7793-07B9-4429-92E8-8730EA77026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14611477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F441528-4D68-4198-AA39-08CEF828A99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895987-3F38-4722-83D8-2292FDC3820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2B8C012C-B1B7-47F6-B168-A941E97A73A9}" type="datetimeFigureOut">
              <a:rPr lang="en-US" smtClean="0">
                <a:solidFill>
                  <a:prstClr val="black">
                    <a:tint val="75000"/>
                  </a:prstClr>
                </a:solidFill>
                <a:cs typeface="Arial"/>
                <a:sym typeface="Arial"/>
              </a:rPr>
              <a:pPr defTabSz="914377"/>
              <a:t>4/6/2024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xmlns="" id="{68B2F808-3920-4A01-9D82-C1D249E0363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xmlns="" id="{D76A23AC-28FD-47E2-A9E1-1773F854380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91EC7793-07B9-4429-92E8-8730EA77026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76716457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61.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37.emf"/><Relationship Id="rId3" Type="http://schemas.microsoft.com/office/2007/relationships/media" Target="../media/media4.mp3"/><Relationship Id="rId7" Type="http://schemas.microsoft.com/office/2007/relationships/media" Target="../media/media6.mp3"/><Relationship Id="rId12" Type="http://schemas.openxmlformats.org/officeDocument/2006/relationships/customXml" Target="../ink/ink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33.png"/><Relationship Id="rId5" Type="http://schemas.microsoft.com/office/2007/relationships/media" Target="../media/media5.mp3"/><Relationship Id="rId10" Type="http://schemas.openxmlformats.org/officeDocument/2006/relationships/image" Target="../media/image32.png"/><Relationship Id="rId4" Type="http://schemas.openxmlformats.org/officeDocument/2006/relationships/audio" Target="../media/media4.mp3"/><Relationship Id="rId9"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33.png"/><Relationship Id="rId5" Type="http://schemas.microsoft.com/office/2007/relationships/media" Target="../media/media5.mp3"/><Relationship Id="rId10" Type="http://schemas.openxmlformats.org/officeDocument/2006/relationships/image" Target="../media/image32.png"/><Relationship Id="rId4" Type="http://schemas.openxmlformats.org/officeDocument/2006/relationships/audio" Target="../media/media4.mp3"/><Relationship Id="rId9"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33.png"/><Relationship Id="rId5" Type="http://schemas.microsoft.com/office/2007/relationships/media" Target="../media/media5.mp3"/><Relationship Id="rId10" Type="http://schemas.openxmlformats.org/officeDocument/2006/relationships/image" Target="../media/image32.png"/><Relationship Id="rId4" Type="http://schemas.openxmlformats.org/officeDocument/2006/relationships/audio" Target="../media/media4.mp3"/><Relationship Id="rId9"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33.png"/><Relationship Id="rId5" Type="http://schemas.microsoft.com/office/2007/relationships/media" Target="../media/media5.mp3"/><Relationship Id="rId10" Type="http://schemas.openxmlformats.org/officeDocument/2006/relationships/image" Target="../media/image32.png"/><Relationship Id="rId4" Type="http://schemas.openxmlformats.org/officeDocument/2006/relationships/audio" Target="../media/media4.mp3"/><Relationship Id="rId9"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QuickStyle" Target="../diagrams/quickStyle1.xml"/><Relationship Id="rId11" Type="http://schemas.openxmlformats.org/officeDocument/2006/relationships/image" Target="../media/image5.png"/><Relationship Id="rId5" Type="http://schemas.openxmlformats.org/officeDocument/2006/relationships/diagramLayout" Target="../diagrams/layout1.xml"/><Relationship Id="rId10" Type="http://schemas.openxmlformats.org/officeDocument/2006/relationships/image" Target="../media/image6.svg"/><Relationship Id="rId4" Type="http://schemas.openxmlformats.org/officeDocument/2006/relationships/diagramData" Target="../diagrams/data1.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60.sv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CFAAB9F8-C917-4A7C-8DE3-97529209408A}"/>
              </a:ext>
            </a:extLst>
          </p:cNvPr>
          <p:cNvSpPr txBox="1"/>
          <p:nvPr/>
        </p:nvSpPr>
        <p:spPr>
          <a:xfrm>
            <a:off x="433078" y="96072"/>
            <a:ext cx="11570032" cy="3477875"/>
          </a:xfrm>
          <a:prstGeom prst="rect">
            <a:avLst/>
          </a:prstGeom>
          <a:noFill/>
        </p:spPr>
        <p:txBody>
          <a:bodyPr wrap="square" rtlCol="0">
            <a:spAutoFit/>
          </a:bodyPr>
          <a:lstStyle/>
          <a:p>
            <a:pPr algn="ctr"/>
            <a:r>
              <a:rPr lang="en-US" sz="7200" b="1" dirty="0" err="1">
                <a:latin typeface="Cambria" panose="02040503050406030204" pitchFamily="18" charset="0"/>
                <a:ea typeface="Cambria" panose="02040503050406030204" pitchFamily="18" charset="0"/>
              </a:rPr>
              <a:t>Bài</a:t>
            </a:r>
            <a:r>
              <a:rPr lang="en-US" sz="7200" b="1" dirty="0">
                <a:latin typeface="Cambria" panose="02040503050406030204" pitchFamily="18" charset="0"/>
                <a:ea typeface="Cambria" panose="02040503050406030204" pitchFamily="18" charset="0"/>
              </a:rPr>
              <a:t> </a:t>
            </a:r>
            <a:r>
              <a:rPr lang="en-US" sz="7200" b="1" dirty="0" smtClean="0">
                <a:latin typeface="Cambria" panose="02040503050406030204" pitchFamily="18" charset="0"/>
                <a:ea typeface="Cambria" panose="02040503050406030204" pitchFamily="18" charset="0"/>
              </a:rPr>
              <a:t>31</a:t>
            </a:r>
            <a:r>
              <a:rPr lang="en-US" sz="8800" b="1" dirty="0" smtClean="0">
                <a:latin typeface="Cambria" panose="02040503050406030204" pitchFamily="18" charset="0"/>
                <a:ea typeface="Cambria" panose="02040503050406030204" pitchFamily="18" charset="0"/>
              </a:rPr>
              <a:t> </a:t>
            </a:r>
            <a:r>
              <a:rPr lang="en-US" sz="8800" b="1" dirty="0">
                <a:latin typeface="Cambria" panose="02040503050406030204" pitchFamily="18" charset="0"/>
                <a:ea typeface="Cambria" panose="02040503050406030204" pitchFamily="18" charset="0"/>
              </a:rPr>
              <a:t>- </a:t>
            </a:r>
            <a:r>
              <a:rPr lang="en-US" sz="6600" b="1" dirty="0">
                <a:latin typeface="Cambria" panose="02040503050406030204" pitchFamily="18" charset="0"/>
                <a:ea typeface="Cambria" panose="02040503050406030204" pitchFamily="18" charset="0"/>
              </a:rPr>
              <a:t>THỰC HÀNH</a:t>
            </a:r>
          </a:p>
          <a:p>
            <a:pPr algn="ctr"/>
            <a:r>
              <a:rPr lang="en-US" sz="6600" b="1" dirty="0" err="1" smtClean="0">
                <a:solidFill>
                  <a:srgbClr val="FF0000"/>
                </a:solidFill>
                <a:latin typeface="Cambria" panose="02040503050406030204" pitchFamily="18" charset="0"/>
                <a:ea typeface="Cambria" panose="02040503050406030204" pitchFamily="18" charset="0"/>
              </a:rPr>
              <a:t>Chứng</a:t>
            </a:r>
            <a:r>
              <a:rPr lang="en-US" sz="6600" b="1" dirty="0" smtClean="0">
                <a:solidFill>
                  <a:srgbClr val="FF0000"/>
                </a:solidFill>
                <a:latin typeface="Cambria" panose="02040503050406030204" pitchFamily="18" charset="0"/>
                <a:ea typeface="Cambria" panose="02040503050406030204" pitchFamily="18" charset="0"/>
              </a:rPr>
              <a:t> minh </a:t>
            </a:r>
            <a:r>
              <a:rPr lang="en-US" sz="6600" b="1" dirty="0" err="1" smtClean="0">
                <a:solidFill>
                  <a:srgbClr val="FF0000"/>
                </a:solidFill>
                <a:latin typeface="Cambria" panose="02040503050406030204" pitchFamily="18" charset="0"/>
                <a:ea typeface="Cambria" panose="02040503050406030204" pitchFamily="18" charset="0"/>
              </a:rPr>
              <a:t>Thân</a:t>
            </a:r>
            <a:r>
              <a:rPr lang="en-US" sz="6600" b="1" dirty="0" smtClean="0">
                <a:solidFill>
                  <a:srgbClr val="FF0000"/>
                </a:solidFill>
                <a:latin typeface="Cambria" panose="02040503050406030204" pitchFamily="18" charset="0"/>
                <a:ea typeface="Cambria" panose="02040503050406030204" pitchFamily="18" charset="0"/>
              </a:rPr>
              <a:t> </a:t>
            </a:r>
            <a:r>
              <a:rPr lang="en-US" sz="6600" b="1" dirty="0" err="1" smtClean="0">
                <a:solidFill>
                  <a:srgbClr val="FF0000"/>
                </a:solidFill>
                <a:latin typeface="Cambria" panose="02040503050406030204" pitchFamily="18" charset="0"/>
                <a:ea typeface="Cambria" panose="02040503050406030204" pitchFamily="18" charset="0"/>
              </a:rPr>
              <a:t>vận</a:t>
            </a:r>
            <a:r>
              <a:rPr lang="en-US" sz="6600" b="1" dirty="0" smtClean="0">
                <a:solidFill>
                  <a:srgbClr val="FF0000"/>
                </a:solidFill>
                <a:latin typeface="Cambria" panose="02040503050406030204" pitchFamily="18" charset="0"/>
                <a:ea typeface="Cambria" panose="02040503050406030204" pitchFamily="18" charset="0"/>
              </a:rPr>
              <a:t> </a:t>
            </a:r>
            <a:r>
              <a:rPr lang="en-US" sz="6600" b="1" dirty="0" err="1" smtClean="0">
                <a:solidFill>
                  <a:srgbClr val="FF0000"/>
                </a:solidFill>
                <a:latin typeface="Cambria" panose="02040503050406030204" pitchFamily="18" charset="0"/>
                <a:ea typeface="Cambria" panose="02040503050406030204" pitchFamily="18" charset="0"/>
              </a:rPr>
              <a:t>chuyển</a:t>
            </a:r>
            <a:r>
              <a:rPr lang="en-US" sz="6600" b="1" dirty="0" smtClean="0">
                <a:solidFill>
                  <a:srgbClr val="FF0000"/>
                </a:solidFill>
                <a:latin typeface="Cambria" panose="02040503050406030204" pitchFamily="18" charset="0"/>
                <a:ea typeface="Cambria" panose="02040503050406030204" pitchFamily="18" charset="0"/>
              </a:rPr>
              <a:t> </a:t>
            </a:r>
            <a:r>
              <a:rPr lang="en-US" sz="6600" b="1" dirty="0" err="1" smtClean="0">
                <a:solidFill>
                  <a:srgbClr val="FF0000"/>
                </a:solidFill>
                <a:latin typeface="Cambria" panose="02040503050406030204" pitchFamily="18" charset="0"/>
                <a:ea typeface="Cambria" panose="02040503050406030204" pitchFamily="18" charset="0"/>
              </a:rPr>
              <a:t>nước</a:t>
            </a:r>
            <a:r>
              <a:rPr lang="en-US" sz="6600" b="1" dirty="0" smtClean="0">
                <a:solidFill>
                  <a:srgbClr val="FF0000"/>
                </a:solidFill>
                <a:latin typeface="Cambria" panose="02040503050406030204" pitchFamily="18" charset="0"/>
                <a:ea typeface="Cambria" panose="02040503050406030204" pitchFamily="18" charset="0"/>
              </a:rPr>
              <a:t> </a:t>
            </a:r>
            <a:r>
              <a:rPr lang="en-US" sz="6600" b="1" dirty="0" err="1" smtClean="0">
                <a:solidFill>
                  <a:srgbClr val="FF0000"/>
                </a:solidFill>
                <a:latin typeface="Cambria" panose="02040503050406030204" pitchFamily="18" charset="0"/>
                <a:ea typeface="Cambria" panose="02040503050406030204" pitchFamily="18" charset="0"/>
              </a:rPr>
              <a:t>và</a:t>
            </a:r>
            <a:r>
              <a:rPr lang="en-US" sz="6600" b="1" dirty="0" smtClean="0">
                <a:solidFill>
                  <a:srgbClr val="FF0000"/>
                </a:solidFill>
                <a:latin typeface="Cambria" panose="02040503050406030204" pitchFamily="18" charset="0"/>
                <a:ea typeface="Cambria" panose="02040503050406030204" pitchFamily="18" charset="0"/>
              </a:rPr>
              <a:t> </a:t>
            </a:r>
            <a:r>
              <a:rPr lang="en-US" sz="6600" b="1" dirty="0" err="1" smtClean="0">
                <a:solidFill>
                  <a:srgbClr val="FF0000"/>
                </a:solidFill>
                <a:latin typeface="Cambria" panose="02040503050406030204" pitchFamily="18" charset="0"/>
                <a:ea typeface="Cambria" panose="02040503050406030204" pitchFamily="18" charset="0"/>
              </a:rPr>
              <a:t>lá</a:t>
            </a:r>
            <a:r>
              <a:rPr lang="en-US" sz="6600" b="1" dirty="0" smtClean="0">
                <a:solidFill>
                  <a:srgbClr val="FF0000"/>
                </a:solidFill>
                <a:latin typeface="Cambria" panose="02040503050406030204" pitchFamily="18" charset="0"/>
                <a:ea typeface="Cambria" panose="02040503050406030204" pitchFamily="18" charset="0"/>
              </a:rPr>
              <a:t> </a:t>
            </a:r>
            <a:r>
              <a:rPr lang="en-US" sz="6600" b="1" dirty="0" err="1" smtClean="0">
                <a:solidFill>
                  <a:srgbClr val="FF0000"/>
                </a:solidFill>
                <a:latin typeface="Cambria" panose="02040503050406030204" pitchFamily="18" charset="0"/>
                <a:ea typeface="Cambria" panose="02040503050406030204" pitchFamily="18" charset="0"/>
              </a:rPr>
              <a:t>thoát</a:t>
            </a:r>
            <a:r>
              <a:rPr lang="en-US" sz="6600" b="1" dirty="0" smtClean="0">
                <a:solidFill>
                  <a:srgbClr val="FF0000"/>
                </a:solidFill>
                <a:latin typeface="Cambria" panose="02040503050406030204" pitchFamily="18" charset="0"/>
                <a:ea typeface="Cambria" panose="02040503050406030204" pitchFamily="18" charset="0"/>
              </a:rPr>
              <a:t> </a:t>
            </a:r>
            <a:r>
              <a:rPr lang="en-US" sz="6600" b="1" dirty="0" err="1" smtClean="0">
                <a:solidFill>
                  <a:srgbClr val="FF0000"/>
                </a:solidFill>
                <a:latin typeface="Cambria" panose="02040503050406030204" pitchFamily="18" charset="0"/>
                <a:ea typeface="Cambria" panose="02040503050406030204" pitchFamily="18" charset="0"/>
              </a:rPr>
              <a:t>hơi</a:t>
            </a:r>
            <a:r>
              <a:rPr lang="en-US" sz="6600" b="1" dirty="0" smtClean="0">
                <a:solidFill>
                  <a:srgbClr val="FF0000"/>
                </a:solidFill>
                <a:latin typeface="Cambria" panose="02040503050406030204" pitchFamily="18" charset="0"/>
                <a:ea typeface="Cambria" panose="02040503050406030204" pitchFamily="18" charset="0"/>
              </a:rPr>
              <a:t> </a:t>
            </a:r>
            <a:r>
              <a:rPr lang="en-US" sz="6600" b="1" dirty="0" err="1" smtClean="0">
                <a:solidFill>
                  <a:srgbClr val="FF0000"/>
                </a:solidFill>
                <a:latin typeface="Cambria" panose="02040503050406030204" pitchFamily="18" charset="0"/>
                <a:ea typeface="Cambria" panose="02040503050406030204" pitchFamily="18" charset="0"/>
              </a:rPr>
              <a:t>nước</a:t>
            </a:r>
            <a:endParaRPr lang="en-US" sz="6600" b="1" dirty="0">
              <a:solidFill>
                <a:srgbClr val="FF0000"/>
              </a:solidFill>
              <a:latin typeface="Cambria" panose="02040503050406030204" pitchFamily="18" charset="0"/>
              <a:ea typeface="Cambria" panose="02040503050406030204" pitchFamily="18" charset="0"/>
            </a:endParaRPr>
          </a:p>
        </p:txBody>
      </p:sp>
      <p:grpSp>
        <p:nvGrpSpPr>
          <p:cNvPr id="10" name="Google Shape;550;p38">
            <a:extLst>
              <a:ext uri="{FF2B5EF4-FFF2-40B4-BE49-F238E27FC236}">
                <a16:creationId xmlns="" xmlns:a16="http://schemas.microsoft.com/office/drawing/2014/main" id="{F1D74A17-9DDB-4CAC-8619-B2A8521E4824}"/>
              </a:ext>
            </a:extLst>
          </p:cNvPr>
          <p:cNvGrpSpPr/>
          <p:nvPr/>
        </p:nvGrpSpPr>
        <p:grpSpPr>
          <a:xfrm>
            <a:off x="10906785" y="519409"/>
            <a:ext cx="894690" cy="627303"/>
            <a:chOff x="3241525" y="3039450"/>
            <a:chExt cx="494600" cy="312625"/>
          </a:xfrm>
        </p:grpSpPr>
        <p:sp>
          <p:nvSpPr>
            <p:cNvPr id="11" name="Google Shape;551;p38">
              <a:extLst>
                <a:ext uri="{FF2B5EF4-FFF2-40B4-BE49-F238E27FC236}">
                  <a16:creationId xmlns="" xmlns:a16="http://schemas.microsoft.com/office/drawing/2014/main" id="{E950BE80-BAF9-46C4-A6DC-0848204FC543}"/>
                </a:ext>
              </a:extLst>
            </p:cNvPr>
            <p:cNvSpPr/>
            <p:nvPr/>
          </p:nvSpPr>
          <p:spPr>
            <a:xfrm>
              <a:off x="3241525" y="3039450"/>
              <a:ext cx="494600" cy="312625"/>
            </a:xfrm>
            <a:custGeom>
              <a:avLst/>
              <a:gdLst/>
              <a:ahLst/>
              <a:cxnLst/>
              <a:rect l="l" t="t" r="r" b="b"/>
              <a:pathLst>
                <a:path w="19784" h="12505" extrusionOk="0">
                  <a:moveTo>
                    <a:pt x="9892" y="977"/>
                  </a:moveTo>
                  <a:lnTo>
                    <a:pt x="10356" y="1001"/>
                  </a:lnTo>
                  <a:lnTo>
                    <a:pt x="10796" y="1050"/>
                  </a:lnTo>
                  <a:lnTo>
                    <a:pt x="11235" y="1124"/>
                  </a:lnTo>
                  <a:lnTo>
                    <a:pt x="11675" y="1221"/>
                  </a:lnTo>
                  <a:lnTo>
                    <a:pt x="12090" y="1343"/>
                  </a:lnTo>
                  <a:lnTo>
                    <a:pt x="12505" y="1490"/>
                  </a:lnTo>
                  <a:lnTo>
                    <a:pt x="12920" y="1661"/>
                  </a:lnTo>
                  <a:lnTo>
                    <a:pt x="13311" y="1832"/>
                  </a:lnTo>
                  <a:lnTo>
                    <a:pt x="13702" y="2027"/>
                  </a:lnTo>
                  <a:lnTo>
                    <a:pt x="14068" y="2223"/>
                  </a:lnTo>
                  <a:lnTo>
                    <a:pt x="14752" y="2662"/>
                  </a:lnTo>
                  <a:lnTo>
                    <a:pt x="15412" y="3126"/>
                  </a:lnTo>
                  <a:lnTo>
                    <a:pt x="15973" y="3590"/>
                  </a:lnTo>
                  <a:lnTo>
                    <a:pt x="16462" y="4005"/>
                  </a:lnTo>
                  <a:lnTo>
                    <a:pt x="16901" y="4421"/>
                  </a:lnTo>
                  <a:lnTo>
                    <a:pt x="17292" y="4811"/>
                  </a:lnTo>
                  <a:lnTo>
                    <a:pt x="17634" y="5178"/>
                  </a:lnTo>
                  <a:lnTo>
                    <a:pt x="18196" y="5813"/>
                  </a:lnTo>
                  <a:lnTo>
                    <a:pt x="18562" y="6252"/>
                  </a:lnTo>
                  <a:lnTo>
                    <a:pt x="18196" y="6692"/>
                  </a:lnTo>
                  <a:lnTo>
                    <a:pt x="17634" y="7327"/>
                  </a:lnTo>
                  <a:lnTo>
                    <a:pt x="17292" y="7693"/>
                  </a:lnTo>
                  <a:lnTo>
                    <a:pt x="16901" y="8084"/>
                  </a:lnTo>
                  <a:lnTo>
                    <a:pt x="16462" y="8499"/>
                  </a:lnTo>
                  <a:lnTo>
                    <a:pt x="15973" y="8915"/>
                  </a:lnTo>
                  <a:lnTo>
                    <a:pt x="15412" y="9379"/>
                  </a:lnTo>
                  <a:lnTo>
                    <a:pt x="14752" y="9843"/>
                  </a:lnTo>
                  <a:lnTo>
                    <a:pt x="14068" y="10282"/>
                  </a:lnTo>
                  <a:lnTo>
                    <a:pt x="13702" y="10478"/>
                  </a:lnTo>
                  <a:lnTo>
                    <a:pt x="13311" y="10673"/>
                  </a:lnTo>
                  <a:lnTo>
                    <a:pt x="12920" y="10844"/>
                  </a:lnTo>
                  <a:lnTo>
                    <a:pt x="12505" y="11015"/>
                  </a:lnTo>
                  <a:lnTo>
                    <a:pt x="12090" y="11161"/>
                  </a:lnTo>
                  <a:lnTo>
                    <a:pt x="11675" y="11284"/>
                  </a:lnTo>
                  <a:lnTo>
                    <a:pt x="11235" y="11381"/>
                  </a:lnTo>
                  <a:lnTo>
                    <a:pt x="10796" y="11455"/>
                  </a:lnTo>
                  <a:lnTo>
                    <a:pt x="10356" y="11503"/>
                  </a:lnTo>
                  <a:lnTo>
                    <a:pt x="9892" y="11528"/>
                  </a:lnTo>
                  <a:lnTo>
                    <a:pt x="9477" y="11528"/>
                  </a:lnTo>
                  <a:lnTo>
                    <a:pt x="9086" y="11479"/>
                  </a:lnTo>
                  <a:lnTo>
                    <a:pt x="8695" y="11430"/>
                  </a:lnTo>
                  <a:lnTo>
                    <a:pt x="8304" y="11332"/>
                  </a:lnTo>
                  <a:lnTo>
                    <a:pt x="7914" y="11235"/>
                  </a:lnTo>
                  <a:lnTo>
                    <a:pt x="7523" y="11113"/>
                  </a:lnTo>
                  <a:lnTo>
                    <a:pt x="7157" y="10990"/>
                  </a:lnTo>
                  <a:lnTo>
                    <a:pt x="6790" y="10844"/>
                  </a:lnTo>
                  <a:lnTo>
                    <a:pt x="6448" y="10673"/>
                  </a:lnTo>
                  <a:lnTo>
                    <a:pt x="6082" y="10502"/>
                  </a:lnTo>
                  <a:lnTo>
                    <a:pt x="5423" y="10111"/>
                  </a:lnTo>
                  <a:lnTo>
                    <a:pt x="4788" y="9696"/>
                  </a:lnTo>
                  <a:lnTo>
                    <a:pt x="4201" y="9232"/>
                  </a:lnTo>
                  <a:lnTo>
                    <a:pt x="3640" y="8792"/>
                  </a:lnTo>
                  <a:lnTo>
                    <a:pt x="3127" y="8328"/>
                  </a:lnTo>
                  <a:lnTo>
                    <a:pt x="2663" y="7889"/>
                  </a:lnTo>
                  <a:lnTo>
                    <a:pt x="2272" y="7474"/>
                  </a:lnTo>
                  <a:lnTo>
                    <a:pt x="1613" y="6741"/>
                  </a:lnTo>
                  <a:lnTo>
                    <a:pt x="1222" y="6252"/>
                  </a:lnTo>
                  <a:lnTo>
                    <a:pt x="1613" y="5764"/>
                  </a:lnTo>
                  <a:lnTo>
                    <a:pt x="2272" y="5031"/>
                  </a:lnTo>
                  <a:lnTo>
                    <a:pt x="2663" y="4616"/>
                  </a:lnTo>
                  <a:lnTo>
                    <a:pt x="3127" y="4176"/>
                  </a:lnTo>
                  <a:lnTo>
                    <a:pt x="3640" y="3712"/>
                  </a:lnTo>
                  <a:lnTo>
                    <a:pt x="4201" y="3273"/>
                  </a:lnTo>
                  <a:lnTo>
                    <a:pt x="4788" y="2833"/>
                  </a:lnTo>
                  <a:lnTo>
                    <a:pt x="5423" y="2394"/>
                  </a:lnTo>
                  <a:lnTo>
                    <a:pt x="6082" y="2003"/>
                  </a:lnTo>
                  <a:lnTo>
                    <a:pt x="6448" y="1832"/>
                  </a:lnTo>
                  <a:lnTo>
                    <a:pt x="6790" y="1661"/>
                  </a:lnTo>
                  <a:lnTo>
                    <a:pt x="7157" y="1514"/>
                  </a:lnTo>
                  <a:lnTo>
                    <a:pt x="7523" y="1392"/>
                  </a:lnTo>
                  <a:lnTo>
                    <a:pt x="7914" y="1270"/>
                  </a:lnTo>
                  <a:lnTo>
                    <a:pt x="8304" y="1172"/>
                  </a:lnTo>
                  <a:lnTo>
                    <a:pt x="8695" y="1075"/>
                  </a:lnTo>
                  <a:lnTo>
                    <a:pt x="9086" y="1026"/>
                  </a:lnTo>
                  <a:lnTo>
                    <a:pt x="9477" y="977"/>
                  </a:lnTo>
                  <a:close/>
                  <a:moveTo>
                    <a:pt x="9892" y="0"/>
                  </a:moveTo>
                  <a:lnTo>
                    <a:pt x="9404" y="25"/>
                  </a:lnTo>
                  <a:lnTo>
                    <a:pt x="8915" y="73"/>
                  </a:lnTo>
                  <a:lnTo>
                    <a:pt x="8451" y="147"/>
                  </a:lnTo>
                  <a:lnTo>
                    <a:pt x="7963" y="244"/>
                  </a:lnTo>
                  <a:lnTo>
                    <a:pt x="7523" y="366"/>
                  </a:lnTo>
                  <a:lnTo>
                    <a:pt x="7059" y="513"/>
                  </a:lnTo>
                  <a:lnTo>
                    <a:pt x="6619" y="684"/>
                  </a:lnTo>
                  <a:lnTo>
                    <a:pt x="6204" y="879"/>
                  </a:lnTo>
                  <a:lnTo>
                    <a:pt x="5765" y="1075"/>
                  </a:lnTo>
                  <a:lnTo>
                    <a:pt x="5374" y="1295"/>
                  </a:lnTo>
                  <a:lnTo>
                    <a:pt x="4959" y="1539"/>
                  </a:lnTo>
                  <a:lnTo>
                    <a:pt x="4592" y="1783"/>
                  </a:lnTo>
                  <a:lnTo>
                    <a:pt x="3860" y="2296"/>
                  </a:lnTo>
                  <a:lnTo>
                    <a:pt x="3176" y="2833"/>
                  </a:lnTo>
                  <a:lnTo>
                    <a:pt x="2565" y="3370"/>
                  </a:lnTo>
                  <a:lnTo>
                    <a:pt x="2028" y="3883"/>
                  </a:lnTo>
                  <a:lnTo>
                    <a:pt x="1539" y="4372"/>
                  </a:lnTo>
                  <a:lnTo>
                    <a:pt x="1149" y="4836"/>
                  </a:lnTo>
                  <a:lnTo>
                    <a:pt x="562" y="5520"/>
                  </a:lnTo>
                  <a:lnTo>
                    <a:pt x="318" y="5837"/>
                  </a:lnTo>
                  <a:lnTo>
                    <a:pt x="1" y="6252"/>
                  </a:lnTo>
                  <a:lnTo>
                    <a:pt x="318" y="6668"/>
                  </a:lnTo>
                  <a:lnTo>
                    <a:pt x="562" y="6985"/>
                  </a:lnTo>
                  <a:lnTo>
                    <a:pt x="1149" y="7669"/>
                  </a:lnTo>
                  <a:lnTo>
                    <a:pt x="1539" y="8133"/>
                  </a:lnTo>
                  <a:lnTo>
                    <a:pt x="2028" y="8621"/>
                  </a:lnTo>
                  <a:lnTo>
                    <a:pt x="2565" y="9134"/>
                  </a:lnTo>
                  <a:lnTo>
                    <a:pt x="3176" y="9672"/>
                  </a:lnTo>
                  <a:lnTo>
                    <a:pt x="3860" y="10209"/>
                  </a:lnTo>
                  <a:lnTo>
                    <a:pt x="4592" y="10722"/>
                  </a:lnTo>
                  <a:lnTo>
                    <a:pt x="4959" y="10966"/>
                  </a:lnTo>
                  <a:lnTo>
                    <a:pt x="5374" y="11210"/>
                  </a:lnTo>
                  <a:lnTo>
                    <a:pt x="5765" y="11430"/>
                  </a:lnTo>
                  <a:lnTo>
                    <a:pt x="6204" y="11625"/>
                  </a:lnTo>
                  <a:lnTo>
                    <a:pt x="6619" y="11821"/>
                  </a:lnTo>
                  <a:lnTo>
                    <a:pt x="7059" y="11992"/>
                  </a:lnTo>
                  <a:lnTo>
                    <a:pt x="7523" y="12138"/>
                  </a:lnTo>
                  <a:lnTo>
                    <a:pt x="7963" y="12260"/>
                  </a:lnTo>
                  <a:lnTo>
                    <a:pt x="8451" y="12358"/>
                  </a:lnTo>
                  <a:lnTo>
                    <a:pt x="8915" y="12431"/>
                  </a:lnTo>
                  <a:lnTo>
                    <a:pt x="9404" y="12480"/>
                  </a:lnTo>
                  <a:lnTo>
                    <a:pt x="9892" y="12505"/>
                  </a:lnTo>
                  <a:lnTo>
                    <a:pt x="10380" y="12480"/>
                  </a:lnTo>
                  <a:lnTo>
                    <a:pt x="10869" y="12431"/>
                  </a:lnTo>
                  <a:lnTo>
                    <a:pt x="11333" y="12358"/>
                  </a:lnTo>
                  <a:lnTo>
                    <a:pt x="11821" y="12260"/>
                  </a:lnTo>
                  <a:lnTo>
                    <a:pt x="12261" y="12138"/>
                  </a:lnTo>
                  <a:lnTo>
                    <a:pt x="12725" y="11992"/>
                  </a:lnTo>
                  <a:lnTo>
                    <a:pt x="13165" y="11821"/>
                  </a:lnTo>
                  <a:lnTo>
                    <a:pt x="13580" y="11625"/>
                  </a:lnTo>
                  <a:lnTo>
                    <a:pt x="14019" y="11430"/>
                  </a:lnTo>
                  <a:lnTo>
                    <a:pt x="14410" y="11210"/>
                  </a:lnTo>
                  <a:lnTo>
                    <a:pt x="14825" y="10966"/>
                  </a:lnTo>
                  <a:lnTo>
                    <a:pt x="15192" y="10722"/>
                  </a:lnTo>
                  <a:lnTo>
                    <a:pt x="15924" y="10209"/>
                  </a:lnTo>
                  <a:lnTo>
                    <a:pt x="16608" y="9672"/>
                  </a:lnTo>
                  <a:lnTo>
                    <a:pt x="17219" y="9134"/>
                  </a:lnTo>
                  <a:lnTo>
                    <a:pt x="17756" y="8621"/>
                  </a:lnTo>
                  <a:lnTo>
                    <a:pt x="18245" y="8133"/>
                  </a:lnTo>
                  <a:lnTo>
                    <a:pt x="18635" y="7669"/>
                  </a:lnTo>
                  <a:lnTo>
                    <a:pt x="19222" y="6985"/>
                  </a:lnTo>
                  <a:lnTo>
                    <a:pt x="19466" y="6668"/>
                  </a:lnTo>
                  <a:lnTo>
                    <a:pt x="19783" y="6252"/>
                  </a:lnTo>
                  <a:lnTo>
                    <a:pt x="19466" y="5837"/>
                  </a:lnTo>
                  <a:lnTo>
                    <a:pt x="19222" y="5520"/>
                  </a:lnTo>
                  <a:lnTo>
                    <a:pt x="18635" y="4836"/>
                  </a:lnTo>
                  <a:lnTo>
                    <a:pt x="18245" y="4372"/>
                  </a:lnTo>
                  <a:lnTo>
                    <a:pt x="17756" y="3883"/>
                  </a:lnTo>
                  <a:lnTo>
                    <a:pt x="17219" y="3370"/>
                  </a:lnTo>
                  <a:lnTo>
                    <a:pt x="16608" y="2833"/>
                  </a:lnTo>
                  <a:lnTo>
                    <a:pt x="15924" y="2296"/>
                  </a:lnTo>
                  <a:lnTo>
                    <a:pt x="15192" y="1783"/>
                  </a:lnTo>
                  <a:lnTo>
                    <a:pt x="14825" y="1539"/>
                  </a:lnTo>
                  <a:lnTo>
                    <a:pt x="14410" y="1295"/>
                  </a:lnTo>
                  <a:lnTo>
                    <a:pt x="14019" y="1075"/>
                  </a:lnTo>
                  <a:lnTo>
                    <a:pt x="13580" y="879"/>
                  </a:lnTo>
                  <a:lnTo>
                    <a:pt x="13165" y="684"/>
                  </a:lnTo>
                  <a:lnTo>
                    <a:pt x="12725" y="513"/>
                  </a:lnTo>
                  <a:lnTo>
                    <a:pt x="12261" y="366"/>
                  </a:lnTo>
                  <a:lnTo>
                    <a:pt x="11821" y="244"/>
                  </a:lnTo>
                  <a:lnTo>
                    <a:pt x="11333" y="147"/>
                  </a:lnTo>
                  <a:lnTo>
                    <a:pt x="10869" y="73"/>
                  </a:lnTo>
                  <a:lnTo>
                    <a:pt x="10380" y="25"/>
                  </a:lnTo>
                  <a:lnTo>
                    <a:pt x="98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52;p38">
              <a:extLst>
                <a:ext uri="{FF2B5EF4-FFF2-40B4-BE49-F238E27FC236}">
                  <a16:creationId xmlns="" xmlns:a16="http://schemas.microsoft.com/office/drawing/2014/main" id="{B17B7009-7389-4724-A716-7B5C13415C1F}"/>
                </a:ext>
              </a:extLst>
            </p:cNvPr>
            <p:cNvSpPr/>
            <p:nvPr/>
          </p:nvSpPr>
          <p:spPr>
            <a:xfrm>
              <a:off x="3384400" y="3091350"/>
              <a:ext cx="208850" cy="208825"/>
            </a:xfrm>
            <a:custGeom>
              <a:avLst/>
              <a:gdLst/>
              <a:ahLst/>
              <a:cxnLst/>
              <a:rect l="l" t="t" r="r" b="b"/>
              <a:pathLst>
                <a:path w="8354" h="8353" extrusionOk="0">
                  <a:moveTo>
                    <a:pt x="4177" y="0"/>
                  </a:moveTo>
                  <a:lnTo>
                    <a:pt x="3762" y="24"/>
                  </a:lnTo>
                  <a:lnTo>
                    <a:pt x="3347" y="73"/>
                  </a:lnTo>
                  <a:lnTo>
                    <a:pt x="2931" y="195"/>
                  </a:lnTo>
                  <a:lnTo>
                    <a:pt x="2541" y="318"/>
                  </a:lnTo>
                  <a:lnTo>
                    <a:pt x="2174" y="513"/>
                  </a:lnTo>
                  <a:lnTo>
                    <a:pt x="1832" y="708"/>
                  </a:lnTo>
                  <a:lnTo>
                    <a:pt x="1515" y="953"/>
                  </a:lnTo>
                  <a:lnTo>
                    <a:pt x="1222" y="1221"/>
                  </a:lnTo>
                  <a:lnTo>
                    <a:pt x="953" y="1514"/>
                  </a:lnTo>
                  <a:lnTo>
                    <a:pt x="709" y="1832"/>
                  </a:lnTo>
                  <a:lnTo>
                    <a:pt x="514" y="2174"/>
                  </a:lnTo>
                  <a:lnTo>
                    <a:pt x="318" y="2540"/>
                  </a:lnTo>
                  <a:lnTo>
                    <a:pt x="196" y="2931"/>
                  </a:lnTo>
                  <a:lnTo>
                    <a:pt x="74" y="3346"/>
                  </a:lnTo>
                  <a:lnTo>
                    <a:pt x="25" y="3761"/>
                  </a:lnTo>
                  <a:lnTo>
                    <a:pt x="1" y="4176"/>
                  </a:lnTo>
                  <a:lnTo>
                    <a:pt x="25" y="4592"/>
                  </a:lnTo>
                  <a:lnTo>
                    <a:pt x="74" y="5007"/>
                  </a:lnTo>
                  <a:lnTo>
                    <a:pt x="196" y="5422"/>
                  </a:lnTo>
                  <a:lnTo>
                    <a:pt x="318" y="5813"/>
                  </a:lnTo>
                  <a:lnTo>
                    <a:pt x="514" y="6179"/>
                  </a:lnTo>
                  <a:lnTo>
                    <a:pt x="709" y="6521"/>
                  </a:lnTo>
                  <a:lnTo>
                    <a:pt x="953" y="6839"/>
                  </a:lnTo>
                  <a:lnTo>
                    <a:pt x="1222" y="7132"/>
                  </a:lnTo>
                  <a:lnTo>
                    <a:pt x="1515" y="7400"/>
                  </a:lnTo>
                  <a:lnTo>
                    <a:pt x="1832" y="7644"/>
                  </a:lnTo>
                  <a:lnTo>
                    <a:pt x="2174" y="7840"/>
                  </a:lnTo>
                  <a:lnTo>
                    <a:pt x="2541" y="8035"/>
                  </a:lnTo>
                  <a:lnTo>
                    <a:pt x="2931" y="8157"/>
                  </a:lnTo>
                  <a:lnTo>
                    <a:pt x="3347" y="8279"/>
                  </a:lnTo>
                  <a:lnTo>
                    <a:pt x="3762" y="8328"/>
                  </a:lnTo>
                  <a:lnTo>
                    <a:pt x="4177" y="8353"/>
                  </a:lnTo>
                  <a:lnTo>
                    <a:pt x="4592" y="8328"/>
                  </a:lnTo>
                  <a:lnTo>
                    <a:pt x="5007" y="8279"/>
                  </a:lnTo>
                  <a:lnTo>
                    <a:pt x="5423" y="8157"/>
                  </a:lnTo>
                  <a:lnTo>
                    <a:pt x="5813" y="8035"/>
                  </a:lnTo>
                  <a:lnTo>
                    <a:pt x="6180" y="7840"/>
                  </a:lnTo>
                  <a:lnTo>
                    <a:pt x="6522" y="7644"/>
                  </a:lnTo>
                  <a:lnTo>
                    <a:pt x="6839" y="7400"/>
                  </a:lnTo>
                  <a:lnTo>
                    <a:pt x="7132" y="7132"/>
                  </a:lnTo>
                  <a:lnTo>
                    <a:pt x="7401" y="6839"/>
                  </a:lnTo>
                  <a:lnTo>
                    <a:pt x="7645" y="6521"/>
                  </a:lnTo>
                  <a:lnTo>
                    <a:pt x="7840" y="6179"/>
                  </a:lnTo>
                  <a:lnTo>
                    <a:pt x="8036" y="5813"/>
                  </a:lnTo>
                  <a:lnTo>
                    <a:pt x="8158" y="5422"/>
                  </a:lnTo>
                  <a:lnTo>
                    <a:pt x="8280" y="5007"/>
                  </a:lnTo>
                  <a:lnTo>
                    <a:pt x="8329" y="4592"/>
                  </a:lnTo>
                  <a:lnTo>
                    <a:pt x="8353" y="4176"/>
                  </a:lnTo>
                  <a:lnTo>
                    <a:pt x="8329" y="3737"/>
                  </a:lnTo>
                  <a:lnTo>
                    <a:pt x="8256" y="3297"/>
                  </a:lnTo>
                  <a:lnTo>
                    <a:pt x="8134" y="3517"/>
                  </a:lnTo>
                  <a:lnTo>
                    <a:pt x="8011" y="3688"/>
                  </a:lnTo>
                  <a:lnTo>
                    <a:pt x="7840" y="3859"/>
                  </a:lnTo>
                  <a:lnTo>
                    <a:pt x="7645" y="4005"/>
                  </a:lnTo>
                  <a:lnTo>
                    <a:pt x="7425" y="4128"/>
                  </a:lnTo>
                  <a:lnTo>
                    <a:pt x="7205" y="4201"/>
                  </a:lnTo>
                  <a:lnTo>
                    <a:pt x="6961" y="4250"/>
                  </a:lnTo>
                  <a:lnTo>
                    <a:pt x="6717" y="4274"/>
                  </a:lnTo>
                  <a:lnTo>
                    <a:pt x="6546" y="4274"/>
                  </a:lnTo>
                  <a:lnTo>
                    <a:pt x="6375" y="4250"/>
                  </a:lnTo>
                  <a:lnTo>
                    <a:pt x="6204" y="4201"/>
                  </a:lnTo>
                  <a:lnTo>
                    <a:pt x="6058" y="4152"/>
                  </a:lnTo>
                  <a:lnTo>
                    <a:pt x="5887" y="4079"/>
                  </a:lnTo>
                  <a:lnTo>
                    <a:pt x="5764" y="3981"/>
                  </a:lnTo>
                  <a:lnTo>
                    <a:pt x="5618" y="3883"/>
                  </a:lnTo>
                  <a:lnTo>
                    <a:pt x="5496" y="3786"/>
                  </a:lnTo>
                  <a:lnTo>
                    <a:pt x="5398" y="3664"/>
                  </a:lnTo>
                  <a:lnTo>
                    <a:pt x="5300" y="3517"/>
                  </a:lnTo>
                  <a:lnTo>
                    <a:pt x="5203" y="3395"/>
                  </a:lnTo>
                  <a:lnTo>
                    <a:pt x="5129" y="3224"/>
                  </a:lnTo>
                  <a:lnTo>
                    <a:pt x="5081" y="3077"/>
                  </a:lnTo>
                  <a:lnTo>
                    <a:pt x="5032" y="2906"/>
                  </a:lnTo>
                  <a:lnTo>
                    <a:pt x="5007" y="2735"/>
                  </a:lnTo>
                  <a:lnTo>
                    <a:pt x="5007" y="2564"/>
                  </a:lnTo>
                  <a:lnTo>
                    <a:pt x="5007" y="2394"/>
                  </a:lnTo>
                  <a:lnTo>
                    <a:pt x="5032" y="2223"/>
                  </a:lnTo>
                  <a:lnTo>
                    <a:pt x="5081" y="2052"/>
                  </a:lnTo>
                  <a:lnTo>
                    <a:pt x="5129" y="1905"/>
                  </a:lnTo>
                  <a:lnTo>
                    <a:pt x="5203" y="1759"/>
                  </a:lnTo>
                  <a:lnTo>
                    <a:pt x="5300" y="1612"/>
                  </a:lnTo>
                  <a:lnTo>
                    <a:pt x="5398" y="1490"/>
                  </a:lnTo>
                  <a:lnTo>
                    <a:pt x="5496" y="1368"/>
                  </a:lnTo>
                  <a:lnTo>
                    <a:pt x="5618" y="1246"/>
                  </a:lnTo>
                  <a:lnTo>
                    <a:pt x="5764" y="1148"/>
                  </a:lnTo>
                  <a:lnTo>
                    <a:pt x="5887" y="1075"/>
                  </a:lnTo>
                  <a:lnTo>
                    <a:pt x="6033" y="1001"/>
                  </a:lnTo>
                  <a:lnTo>
                    <a:pt x="6204" y="928"/>
                  </a:lnTo>
                  <a:lnTo>
                    <a:pt x="6375" y="879"/>
                  </a:lnTo>
                  <a:lnTo>
                    <a:pt x="6522" y="855"/>
                  </a:lnTo>
                  <a:lnTo>
                    <a:pt x="6717" y="855"/>
                  </a:lnTo>
                  <a:lnTo>
                    <a:pt x="6448" y="659"/>
                  </a:lnTo>
                  <a:lnTo>
                    <a:pt x="6155" y="489"/>
                  </a:lnTo>
                  <a:lnTo>
                    <a:pt x="5838" y="342"/>
                  </a:lnTo>
                  <a:lnTo>
                    <a:pt x="5545" y="220"/>
                  </a:lnTo>
                  <a:lnTo>
                    <a:pt x="5203" y="122"/>
                  </a:lnTo>
                  <a:lnTo>
                    <a:pt x="4885" y="49"/>
                  </a:lnTo>
                  <a:lnTo>
                    <a:pt x="4519" y="24"/>
                  </a:lnTo>
                  <a:lnTo>
                    <a:pt x="41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2"/>
          <a:stretch>
            <a:fillRect/>
          </a:stretch>
        </p:blipFill>
        <p:spPr>
          <a:xfrm>
            <a:off x="7346183" y="3551378"/>
            <a:ext cx="4196843" cy="2892491"/>
          </a:xfrm>
          <a:prstGeom prst="rect">
            <a:avLst/>
          </a:prstGeom>
        </p:spPr>
      </p:pic>
      <p:pic>
        <p:nvPicPr>
          <p:cNvPr id="4" name="Picture 3"/>
          <p:cNvPicPr>
            <a:picLocks noChangeAspect="1"/>
          </p:cNvPicPr>
          <p:nvPr/>
        </p:nvPicPr>
        <p:blipFill>
          <a:blip r:embed="rId3"/>
          <a:stretch>
            <a:fillRect/>
          </a:stretch>
        </p:blipFill>
        <p:spPr>
          <a:xfrm>
            <a:off x="250003" y="3551378"/>
            <a:ext cx="4296239" cy="2892491"/>
          </a:xfrm>
          <a:prstGeom prst="rect">
            <a:avLst/>
          </a:prstGeom>
        </p:spPr>
      </p:pic>
    </p:spTree>
    <p:extLst>
      <p:ext uri="{BB962C8B-B14F-4D97-AF65-F5344CB8AC3E}">
        <p14:creationId xmlns:p14="http://schemas.microsoft.com/office/powerpoint/2010/main" val="1731883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3"/>
        <p:cNvGrpSpPr/>
        <p:nvPr/>
      </p:nvGrpSpPr>
      <p:grpSpPr>
        <a:xfrm>
          <a:off x="0" y="0"/>
          <a:ext cx="0" cy="0"/>
          <a:chOff x="0" y="0"/>
          <a:chExt cx="0" cy="0"/>
        </a:xfrm>
      </p:grpSpPr>
      <p:sp>
        <p:nvSpPr>
          <p:cNvPr id="1988" name="Google Shape;1988;p48"/>
          <p:cNvSpPr/>
          <p:nvPr/>
        </p:nvSpPr>
        <p:spPr>
          <a:xfrm>
            <a:off x="642919" y="2055349"/>
            <a:ext cx="1950768" cy="48764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defRPr/>
            </a:pPr>
            <a:endParaRPr sz="1867" kern="0">
              <a:solidFill>
                <a:srgbClr val="000000"/>
              </a:solidFill>
              <a:cs typeface="Arial"/>
              <a:sym typeface="Arial"/>
            </a:endParaRPr>
          </a:p>
        </p:txBody>
      </p:sp>
      <p:sp>
        <p:nvSpPr>
          <p:cNvPr id="1989" name="Google Shape;1989;p48"/>
          <p:cNvSpPr/>
          <p:nvPr/>
        </p:nvSpPr>
        <p:spPr>
          <a:xfrm>
            <a:off x="5195820" y="3013579"/>
            <a:ext cx="1950768" cy="48764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defRPr/>
            </a:pPr>
            <a:endParaRPr sz="1867" kern="0">
              <a:solidFill>
                <a:srgbClr val="000000"/>
              </a:solidFill>
              <a:cs typeface="Arial"/>
              <a:sym typeface="Arial"/>
            </a:endParaRPr>
          </a:p>
        </p:txBody>
      </p:sp>
      <p:sp>
        <p:nvSpPr>
          <p:cNvPr id="1990" name="Google Shape;1990;p48"/>
          <p:cNvSpPr/>
          <p:nvPr/>
        </p:nvSpPr>
        <p:spPr>
          <a:xfrm>
            <a:off x="9380997" y="2636303"/>
            <a:ext cx="1950808" cy="477221"/>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defRPr/>
            </a:pPr>
            <a:endParaRPr sz="1867" kern="0" dirty="0">
              <a:solidFill>
                <a:srgbClr val="000000"/>
              </a:solidFill>
              <a:cs typeface="Arial"/>
              <a:sym typeface="Arial"/>
            </a:endParaRPr>
          </a:p>
        </p:txBody>
      </p:sp>
      <p:sp>
        <p:nvSpPr>
          <p:cNvPr id="1993" name="Google Shape;1993;p48"/>
          <p:cNvSpPr txBox="1">
            <a:spLocks noGrp="1"/>
          </p:cNvSpPr>
          <p:nvPr>
            <p:ph type="title"/>
          </p:nvPr>
        </p:nvSpPr>
        <p:spPr>
          <a:xfrm>
            <a:off x="1156496" y="565197"/>
            <a:ext cx="10397037" cy="609600"/>
          </a:xfrm>
          <a:prstGeom prst="rect">
            <a:avLst/>
          </a:prstGeom>
        </p:spPr>
        <p:txBody>
          <a:bodyPr spcFirstLastPara="1" wrap="square" lIns="0" tIns="0" rIns="0" bIns="0" anchor="t" anchorCtr="0">
            <a:noAutofit/>
          </a:bodyPr>
          <a:lstStyle/>
          <a:p>
            <a:r>
              <a:rPr lang="en" u="sng" dirty="0" smtClean="0">
                <a:solidFill>
                  <a:srgbClr val="FF0000"/>
                </a:solidFill>
                <a:latin typeface="Times New Roman" panose="02020603050405020304" pitchFamily="18" charset="0"/>
                <a:cs typeface="Times New Roman" panose="02020603050405020304" pitchFamily="18" charset="0"/>
              </a:rPr>
              <a:t>Các bước tiến hành thí nghiệm 2 </a:t>
            </a:r>
            <a:endParaRPr u="sng" dirty="0">
              <a:solidFill>
                <a:srgbClr val="FF0000"/>
              </a:solidFill>
              <a:latin typeface="Times New Roman" panose="02020603050405020304" pitchFamily="18" charset="0"/>
              <a:cs typeface="Times New Roman" panose="02020603050405020304" pitchFamily="18" charset="0"/>
            </a:endParaRPr>
          </a:p>
        </p:txBody>
      </p:sp>
      <p:sp>
        <p:nvSpPr>
          <p:cNvPr id="1995" name="Google Shape;1995;p48"/>
          <p:cNvSpPr txBox="1">
            <a:spLocks noGrp="1"/>
          </p:cNvSpPr>
          <p:nvPr>
            <p:ph type="subTitle" idx="4294967295"/>
          </p:nvPr>
        </p:nvSpPr>
        <p:spPr>
          <a:xfrm>
            <a:off x="124906" y="2874913"/>
            <a:ext cx="2725277" cy="2404248"/>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spcFirstLastPara="1" wrap="square" lIns="121900" tIns="121900" rIns="121900" bIns="121900" anchor="t" anchorCtr="0">
            <a:noAutofit/>
          </a:bodyPr>
          <a:lstStyle/>
          <a:p>
            <a:pPr marL="0" indent="0" algn="ctr">
              <a:spcAft>
                <a:spcPts val="2133"/>
              </a:spcAft>
              <a:buNone/>
            </a:pPr>
            <a:endParaRPr lang="en-US" sz="2600" dirty="0" smtClean="0">
              <a:latin typeface="Times New Roman" panose="02020603050405020304" pitchFamily="18" charset="0"/>
              <a:cs typeface="Times New Roman" panose="02020603050405020304" pitchFamily="18" charset="0"/>
            </a:endParaRPr>
          </a:p>
          <a:p>
            <a:pPr marL="0" indent="0" algn="ctr">
              <a:spcAft>
                <a:spcPts val="2133"/>
              </a:spcAft>
              <a:buNone/>
            </a:pPr>
            <a:r>
              <a:rPr lang="en-US" sz="2600" dirty="0" err="1" smtClean="0">
                <a:latin typeface="Times New Roman" panose="02020603050405020304" pitchFamily="18" charset="0"/>
                <a:cs typeface="Times New Roman" panose="02020603050405020304" pitchFamily="18" charset="0"/>
              </a:rPr>
              <a:t>Chuẩn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bị</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tẩm</a:t>
            </a:r>
            <a:r>
              <a:rPr lang="en-US" sz="2600" dirty="0">
                <a:latin typeface="Times New Roman" panose="02020603050405020304" pitchFamily="18" charset="0"/>
                <a:cs typeface="Times New Roman" panose="02020603050405020304" pitchFamily="18" charset="0"/>
              </a:rPr>
              <a:t> </a:t>
            </a:r>
            <a:r>
              <a:rPr lang="en-US" sz="2600" dirty="0" smtClean="0">
                <a:latin typeface="Times New Roman" panose="02020603050405020304" pitchFamily="18" charset="0"/>
                <a:cs typeface="Times New Roman" panose="02020603050405020304" pitchFamily="18" charset="0"/>
              </a:rPr>
              <a:t>dung </a:t>
            </a:r>
            <a:r>
              <a:rPr lang="en-US" sz="2600" dirty="0" err="1" smtClean="0">
                <a:latin typeface="Times New Roman" panose="02020603050405020304" pitchFamily="18" charset="0"/>
                <a:cs typeface="Times New Roman" panose="02020603050405020304" pitchFamily="18" charset="0"/>
              </a:rPr>
              <a:t>dịch</a:t>
            </a:r>
            <a:r>
              <a:rPr lang="en-US" sz="2600" dirty="0" smtClean="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C</a:t>
            </a:r>
            <a:r>
              <a:rPr lang="en-US" sz="2600" dirty="0" smtClean="0">
                <a:latin typeface="Times New Roman" panose="02020603050405020304" pitchFamily="18" charset="0"/>
                <a:cs typeface="Times New Roman" panose="02020603050405020304" pitchFamily="18" charset="0"/>
              </a:rPr>
              <a:t>obalt chloride-CoCl</a:t>
            </a:r>
            <a:r>
              <a:rPr lang="en-US" sz="1500" dirty="0" smtClean="0">
                <a:latin typeface="Times New Roman" panose="02020603050405020304" pitchFamily="18" charset="0"/>
                <a:cs typeface="Times New Roman" panose="02020603050405020304" pitchFamily="18" charset="0"/>
              </a:rPr>
              <a:t>2   </a:t>
            </a:r>
          </a:p>
          <a:p>
            <a:pPr marL="0" indent="0" algn="ctr">
              <a:spcAft>
                <a:spcPts val="2133"/>
              </a:spcAft>
              <a:buNone/>
            </a:pPr>
            <a:endParaRPr sz="2600" dirty="0">
              <a:latin typeface="Times New Roman" panose="02020603050405020304" pitchFamily="18" charset="0"/>
              <a:cs typeface="Times New Roman" panose="02020603050405020304" pitchFamily="18" charset="0"/>
            </a:endParaRPr>
          </a:p>
        </p:txBody>
      </p:sp>
      <p:sp>
        <p:nvSpPr>
          <p:cNvPr id="1997" name="Google Shape;1997;p48"/>
          <p:cNvSpPr txBox="1">
            <a:spLocks noGrp="1"/>
          </p:cNvSpPr>
          <p:nvPr>
            <p:ph type="subTitle" idx="4294967295"/>
          </p:nvPr>
        </p:nvSpPr>
        <p:spPr>
          <a:xfrm>
            <a:off x="4786749" y="3619408"/>
            <a:ext cx="2809284" cy="2945602"/>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spcFirstLastPara="1" wrap="square" lIns="121900" tIns="121900" rIns="121900" bIns="121900" anchor="t" anchorCtr="0">
            <a:noAutofit/>
          </a:bodyPr>
          <a:lstStyle/>
          <a:p>
            <a:pPr marL="0" indent="0" algn="ctr">
              <a:spcAft>
                <a:spcPts val="2133"/>
              </a:spcAft>
              <a:buNone/>
            </a:pPr>
            <a:r>
              <a:rPr lang="en" sz="2600" dirty="0">
                <a:latin typeface="Times New Roman" panose="02020603050405020304" pitchFamily="18" charset="0"/>
                <a:cs typeface="Times New Roman" panose="02020603050405020304" pitchFamily="18" charset="0"/>
              </a:rPr>
              <a:t>Đặt </a:t>
            </a:r>
            <a:r>
              <a:rPr lang="en" sz="2600" dirty="0" smtClean="0">
                <a:latin typeface="Times New Roman" panose="02020603050405020304" pitchFamily="18" charset="0"/>
                <a:cs typeface="Times New Roman" panose="02020603050405020304" pitchFamily="18" charset="0"/>
              </a:rPr>
              <a:t>vào mỗi mặt lá một mảnh giấy thấm đã tẩm dd </a:t>
            </a:r>
            <a:r>
              <a:rPr lang="en-US" sz="2600" dirty="0" smtClean="0">
                <a:latin typeface="Times New Roman" panose="02020603050405020304" pitchFamily="18" charset="0"/>
                <a:cs typeface="Times New Roman" panose="02020603050405020304" pitchFamily="18" charset="0"/>
              </a:rPr>
              <a:t>CoCl</a:t>
            </a:r>
            <a:r>
              <a:rPr lang="en-US" sz="2600" baseline="-25000" dirty="0" smtClean="0">
                <a:latin typeface="Times New Roman" panose="02020603050405020304" pitchFamily="18" charset="0"/>
                <a:cs typeface="Times New Roman" panose="02020603050405020304" pitchFamily="18" charset="0"/>
              </a:rPr>
              <a:t>2</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Dùng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băng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keo</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trong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dán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đè</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lên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mảnh</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giấy</a:t>
            </a:r>
            <a:r>
              <a:rPr lang="en-US" sz="2600" dirty="0" smtClean="0">
                <a:latin typeface="Times New Roman" panose="02020603050405020304" pitchFamily="18" charset="0"/>
                <a:cs typeface="Times New Roman" panose="02020603050405020304" pitchFamily="18" charset="0"/>
              </a:rPr>
              <a:t>. </a:t>
            </a:r>
            <a:endParaRPr sz="2600" dirty="0">
              <a:latin typeface="Times New Roman" panose="02020603050405020304" pitchFamily="18" charset="0"/>
              <a:cs typeface="Times New Roman" panose="02020603050405020304" pitchFamily="18" charset="0"/>
            </a:endParaRPr>
          </a:p>
        </p:txBody>
      </p:sp>
      <p:sp>
        <p:nvSpPr>
          <p:cNvPr id="1998" name="Google Shape;1998;p48"/>
          <p:cNvSpPr txBox="1">
            <a:spLocks noGrp="1"/>
          </p:cNvSpPr>
          <p:nvPr>
            <p:ph type="title" idx="4294967295"/>
          </p:nvPr>
        </p:nvSpPr>
        <p:spPr>
          <a:xfrm>
            <a:off x="7200895" y="4302672"/>
            <a:ext cx="1950800" cy="609600"/>
          </a:xfrm>
          <a:prstGeom prst="rect">
            <a:avLst/>
          </a:prstGeom>
        </p:spPr>
        <p:txBody>
          <a:bodyPr spcFirstLastPara="1" wrap="square" lIns="0" tIns="0" rIns="0" bIns="0" anchor="ctr" anchorCtr="0">
            <a:noAutofit/>
          </a:bodyPr>
          <a:lstStyle/>
          <a:p>
            <a:pPr algn="ctr"/>
            <a:r>
              <a:rPr lang="en" sz="3333" dirty="0"/>
              <a:t> </a:t>
            </a:r>
            <a:endParaRPr sz="3333" dirty="0"/>
          </a:p>
        </p:txBody>
      </p:sp>
      <p:sp>
        <p:nvSpPr>
          <p:cNvPr id="2001" name="Google Shape;2001;p48"/>
          <p:cNvSpPr txBox="1">
            <a:spLocks noGrp="1"/>
          </p:cNvSpPr>
          <p:nvPr>
            <p:ph type="subTitle" idx="4294967295"/>
          </p:nvPr>
        </p:nvSpPr>
        <p:spPr>
          <a:xfrm>
            <a:off x="9031688" y="3194500"/>
            <a:ext cx="2382200" cy="2446941"/>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spcFirstLastPara="1" wrap="square" lIns="121900" tIns="121900" rIns="121900" bIns="121900" anchor="t" anchorCtr="0">
            <a:noAutofit/>
          </a:bodyPr>
          <a:lstStyle/>
          <a:p>
            <a:pPr marL="0" indent="0" algn="ctr">
              <a:spcAft>
                <a:spcPts val="2133"/>
              </a:spcAft>
              <a:buNone/>
            </a:pPr>
            <a:r>
              <a:rPr lang="en-US" sz="2667" dirty="0" err="1" smtClean="0"/>
              <a:t>Quan</a:t>
            </a:r>
            <a:r>
              <a:rPr lang="en-US" sz="2667" dirty="0" smtClean="0"/>
              <a:t> </a:t>
            </a:r>
            <a:r>
              <a:rPr lang="en-US" sz="2667" dirty="0" err="1" smtClean="0"/>
              <a:t>sát</a:t>
            </a:r>
            <a:r>
              <a:rPr lang="en-US" sz="2667" dirty="0" smtClean="0"/>
              <a:t> </a:t>
            </a:r>
            <a:r>
              <a:rPr lang="en-US" sz="2667" dirty="0" err="1" smtClean="0"/>
              <a:t>và</a:t>
            </a:r>
            <a:r>
              <a:rPr lang="en-US" sz="2667" dirty="0" smtClean="0"/>
              <a:t> </a:t>
            </a:r>
            <a:r>
              <a:rPr lang="en-US" sz="2667" dirty="0" err="1" smtClean="0"/>
              <a:t>giải</a:t>
            </a:r>
            <a:r>
              <a:rPr lang="en-US" sz="2667" dirty="0" smtClean="0"/>
              <a:t> </a:t>
            </a:r>
            <a:r>
              <a:rPr lang="en-US" sz="2667" dirty="0" err="1" smtClean="0"/>
              <a:t>thích</a:t>
            </a:r>
            <a:r>
              <a:rPr lang="en-US" sz="2667" dirty="0" smtClean="0"/>
              <a:t> </a:t>
            </a:r>
            <a:r>
              <a:rPr lang="en-US" sz="2667" dirty="0" err="1" smtClean="0"/>
              <a:t>sự</a:t>
            </a:r>
            <a:r>
              <a:rPr lang="en-US" sz="2667" dirty="0" smtClean="0"/>
              <a:t> </a:t>
            </a:r>
            <a:r>
              <a:rPr lang="en-US" sz="2667" dirty="0" err="1" smtClean="0"/>
              <a:t>chuyển</a:t>
            </a:r>
            <a:r>
              <a:rPr lang="en-US" sz="2667" dirty="0" smtClean="0"/>
              <a:t> </a:t>
            </a:r>
            <a:r>
              <a:rPr lang="en-US" sz="2667" dirty="0" err="1" smtClean="0"/>
              <a:t>màu</a:t>
            </a:r>
            <a:r>
              <a:rPr lang="en-US" sz="2667" dirty="0" smtClean="0"/>
              <a:t> </a:t>
            </a:r>
            <a:r>
              <a:rPr lang="en-US" sz="2667" dirty="0" err="1" smtClean="0"/>
              <a:t>của</a:t>
            </a:r>
            <a:r>
              <a:rPr lang="en-US" sz="2667" dirty="0" smtClean="0"/>
              <a:t> </a:t>
            </a:r>
            <a:r>
              <a:rPr lang="en-US" sz="2667" dirty="0" err="1" smtClean="0"/>
              <a:t>giấy</a:t>
            </a:r>
            <a:r>
              <a:rPr lang="en-US" sz="2667" dirty="0" smtClean="0"/>
              <a:t> </a:t>
            </a:r>
            <a:r>
              <a:rPr lang="en-US" sz="2667" dirty="0" err="1" smtClean="0"/>
              <a:t>thấm</a:t>
            </a:r>
            <a:r>
              <a:rPr lang="en-US" sz="2667" dirty="0" smtClean="0"/>
              <a:t> </a:t>
            </a:r>
            <a:r>
              <a:rPr lang="en-US" sz="2667" dirty="0" err="1" smtClean="0"/>
              <a:t>sau</a:t>
            </a:r>
            <a:r>
              <a:rPr lang="en-US" sz="2667" dirty="0" smtClean="0"/>
              <a:t> 20 </a:t>
            </a:r>
            <a:r>
              <a:rPr lang="en-US" sz="2667" dirty="0" err="1" smtClean="0"/>
              <a:t>phút</a:t>
            </a:r>
            <a:r>
              <a:rPr lang="en-US" sz="2667" dirty="0" smtClean="0"/>
              <a:t>.</a:t>
            </a:r>
            <a:endParaRPr sz="2667" dirty="0"/>
          </a:p>
        </p:txBody>
      </p:sp>
      <p:sp>
        <p:nvSpPr>
          <p:cNvPr id="113" name="Google Shape;1929;p47"/>
          <p:cNvSpPr/>
          <p:nvPr/>
        </p:nvSpPr>
        <p:spPr>
          <a:xfrm flipV="1">
            <a:off x="2850183" y="2240429"/>
            <a:ext cx="2488313" cy="772837"/>
          </a:xfrm>
          <a:custGeom>
            <a:avLst/>
            <a:gdLst/>
            <a:ahLst/>
            <a:cxnLst/>
            <a:rect l="l" t="t" r="r" b="b"/>
            <a:pathLst>
              <a:path w="68839" h="31182" extrusionOk="0">
                <a:moveTo>
                  <a:pt x="0" y="31182"/>
                </a:moveTo>
                <a:cubicBezTo>
                  <a:pt x="7125" y="31182"/>
                  <a:pt x="15069" y="30102"/>
                  <a:pt x="20652" y="25675"/>
                </a:cubicBezTo>
                <a:cubicBezTo>
                  <a:pt x="27491" y="20252"/>
                  <a:pt x="30598" y="10781"/>
                  <a:pt x="37861" y="5942"/>
                </a:cubicBezTo>
                <a:cubicBezTo>
                  <a:pt x="46488" y="194"/>
                  <a:pt x="60211" y="-2560"/>
                  <a:pt x="68839" y="3188"/>
                </a:cubicBezTo>
              </a:path>
            </a:pathLst>
          </a:custGeom>
          <a:noFill/>
          <a:ln w="19050" cap="flat" cmpd="sng">
            <a:solidFill>
              <a:schemeClr val="dk1"/>
            </a:solidFill>
            <a:prstDash val="solid"/>
            <a:round/>
            <a:headEnd type="none" w="med" len="med"/>
            <a:tailEnd type="none" w="med" len="med"/>
          </a:ln>
        </p:spPr>
      </p:sp>
      <p:sp>
        <p:nvSpPr>
          <p:cNvPr id="114" name="Google Shape;1928;p47"/>
          <p:cNvSpPr/>
          <p:nvPr/>
        </p:nvSpPr>
        <p:spPr>
          <a:xfrm>
            <a:off x="7342799" y="2268236"/>
            <a:ext cx="1984703" cy="631528"/>
          </a:xfrm>
          <a:custGeom>
            <a:avLst/>
            <a:gdLst/>
            <a:ahLst/>
            <a:cxnLst/>
            <a:rect l="l" t="t" r="r" b="b"/>
            <a:pathLst>
              <a:path w="79164" h="26861" extrusionOk="0">
                <a:moveTo>
                  <a:pt x="0" y="26430"/>
                </a:moveTo>
                <a:cubicBezTo>
                  <a:pt x="9721" y="27648"/>
                  <a:pt x="20406" y="26013"/>
                  <a:pt x="28912" y="21153"/>
                </a:cubicBezTo>
                <a:cubicBezTo>
                  <a:pt x="40149" y="14733"/>
                  <a:pt x="50182" y="4876"/>
                  <a:pt x="62872" y="2337"/>
                </a:cubicBezTo>
                <a:cubicBezTo>
                  <a:pt x="68206" y="1270"/>
                  <a:pt x="74639" y="-1600"/>
                  <a:pt x="79164" y="1419"/>
                </a:cubicBezTo>
              </a:path>
            </a:pathLst>
          </a:custGeom>
          <a:noFill/>
          <a:ln w="19050" cap="flat" cmpd="sng">
            <a:solidFill>
              <a:schemeClr val="dk1"/>
            </a:solidFill>
            <a:prstDash val="solid"/>
            <a:round/>
            <a:headEnd type="none" w="med" len="med"/>
            <a:tailEnd type="none" w="med" len="med"/>
          </a:ln>
        </p:spPr>
      </p:sp>
      <p:grpSp>
        <p:nvGrpSpPr>
          <p:cNvPr id="141" name="Google Shape;2947;p50"/>
          <p:cNvGrpSpPr/>
          <p:nvPr/>
        </p:nvGrpSpPr>
        <p:grpSpPr>
          <a:xfrm>
            <a:off x="8322765" y="741683"/>
            <a:ext cx="452609" cy="448613"/>
            <a:chOff x="1409093" y="1555280"/>
            <a:chExt cx="339457" cy="336460"/>
          </a:xfrm>
        </p:grpSpPr>
        <p:sp>
          <p:nvSpPr>
            <p:cNvPr id="142" name="Google Shape;2948;p50"/>
            <p:cNvSpPr/>
            <p:nvPr/>
          </p:nvSpPr>
          <p:spPr>
            <a:xfrm>
              <a:off x="1414402" y="1560760"/>
              <a:ext cx="211890" cy="325413"/>
            </a:xfrm>
            <a:custGeom>
              <a:avLst/>
              <a:gdLst/>
              <a:ahLst/>
              <a:cxnLst/>
              <a:rect l="l" t="t" r="r" b="b"/>
              <a:pathLst>
                <a:path w="7423" h="11400" extrusionOk="0">
                  <a:moveTo>
                    <a:pt x="4872" y="0"/>
                  </a:moveTo>
                  <a:lnTo>
                    <a:pt x="935" y="589"/>
                  </a:lnTo>
                  <a:cubicBezTo>
                    <a:pt x="1027" y="1195"/>
                    <a:pt x="607" y="1761"/>
                    <a:pt x="0" y="1852"/>
                  </a:cubicBezTo>
                  <a:lnTo>
                    <a:pt x="1288" y="10465"/>
                  </a:lnTo>
                  <a:cubicBezTo>
                    <a:pt x="1344" y="10457"/>
                    <a:pt x="1400" y="10453"/>
                    <a:pt x="1455" y="10453"/>
                  </a:cubicBezTo>
                  <a:cubicBezTo>
                    <a:pt x="1995" y="10453"/>
                    <a:pt x="2467" y="10849"/>
                    <a:pt x="2551" y="11399"/>
                  </a:cubicBezTo>
                  <a:lnTo>
                    <a:pt x="6488" y="10811"/>
                  </a:lnTo>
                  <a:cubicBezTo>
                    <a:pt x="6397" y="10205"/>
                    <a:pt x="6816" y="9639"/>
                    <a:pt x="7422" y="9546"/>
                  </a:cubicBezTo>
                  <a:lnTo>
                    <a:pt x="6137" y="934"/>
                  </a:lnTo>
                  <a:cubicBezTo>
                    <a:pt x="6081" y="942"/>
                    <a:pt x="6025" y="947"/>
                    <a:pt x="5971" y="947"/>
                  </a:cubicBezTo>
                  <a:cubicBezTo>
                    <a:pt x="5429" y="947"/>
                    <a:pt x="4954" y="551"/>
                    <a:pt x="4872"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2949;p50"/>
            <p:cNvSpPr/>
            <p:nvPr/>
          </p:nvSpPr>
          <p:spPr>
            <a:xfrm>
              <a:off x="1414402" y="1572350"/>
              <a:ext cx="108471" cy="313824"/>
            </a:xfrm>
            <a:custGeom>
              <a:avLst/>
              <a:gdLst/>
              <a:ahLst/>
              <a:cxnLst/>
              <a:rect l="l" t="t" r="r" b="b"/>
              <a:pathLst>
                <a:path w="3800" h="10994" extrusionOk="0">
                  <a:moveTo>
                    <a:pt x="2141" y="1"/>
                  </a:moveTo>
                  <a:lnTo>
                    <a:pt x="935" y="183"/>
                  </a:lnTo>
                  <a:cubicBezTo>
                    <a:pt x="1027" y="789"/>
                    <a:pt x="607" y="1355"/>
                    <a:pt x="0" y="1446"/>
                  </a:cubicBezTo>
                  <a:lnTo>
                    <a:pt x="1288" y="10059"/>
                  </a:lnTo>
                  <a:cubicBezTo>
                    <a:pt x="1344" y="10051"/>
                    <a:pt x="1400" y="10047"/>
                    <a:pt x="1455" y="10047"/>
                  </a:cubicBezTo>
                  <a:cubicBezTo>
                    <a:pt x="1995" y="10047"/>
                    <a:pt x="2468" y="10443"/>
                    <a:pt x="2551" y="10993"/>
                  </a:cubicBezTo>
                  <a:lnTo>
                    <a:pt x="3799" y="10807"/>
                  </a:lnTo>
                  <a:lnTo>
                    <a:pt x="3756" y="10798"/>
                  </a:lnTo>
                  <a:cubicBezTo>
                    <a:pt x="3674" y="10246"/>
                    <a:pt x="3199" y="9850"/>
                    <a:pt x="2657" y="9850"/>
                  </a:cubicBezTo>
                  <a:cubicBezTo>
                    <a:pt x="2603" y="9850"/>
                    <a:pt x="2547" y="9854"/>
                    <a:pt x="2491" y="9863"/>
                  </a:cubicBezTo>
                  <a:lnTo>
                    <a:pt x="1206" y="1251"/>
                  </a:lnTo>
                  <a:cubicBezTo>
                    <a:pt x="1809" y="1161"/>
                    <a:pt x="2223" y="603"/>
                    <a:pt x="2141" y="1"/>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2950;p50"/>
            <p:cNvSpPr/>
            <p:nvPr/>
          </p:nvSpPr>
          <p:spPr>
            <a:xfrm>
              <a:off x="1439322" y="1662523"/>
              <a:ext cx="40248" cy="30686"/>
            </a:xfrm>
            <a:custGeom>
              <a:avLst/>
              <a:gdLst/>
              <a:ahLst/>
              <a:cxnLst/>
              <a:rect l="l" t="t" r="r" b="b"/>
              <a:pathLst>
                <a:path w="1410" h="1075" extrusionOk="0">
                  <a:moveTo>
                    <a:pt x="751" y="1"/>
                  </a:moveTo>
                  <a:cubicBezTo>
                    <a:pt x="710" y="1"/>
                    <a:pt x="668" y="4"/>
                    <a:pt x="626" y="10"/>
                  </a:cubicBezTo>
                  <a:cubicBezTo>
                    <a:pt x="261" y="66"/>
                    <a:pt x="0" y="347"/>
                    <a:pt x="44" y="638"/>
                  </a:cubicBezTo>
                  <a:cubicBezTo>
                    <a:pt x="82" y="895"/>
                    <a:pt x="346" y="1075"/>
                    <a:pt x="659" y="1075"/>
                  </a:cubicBezTo>
                  <a:cubicBezTo>
                    <a:pt x="700" y="1075"/>
                    <a:pt x="742" y="1071"/>
                    <a:pt x="784" y="1065"/>
                  </a:cubicBezTo>
                  <a:cubicBezTo>
                    <a:pt x="1149" y="1010"/>
                    <a:pt x="1410" y="728"/>
                    <a:pt x="1368" y="438"/>
                  </a:cubicBezTo>
                  <a:cubicBezTo>
                    <a:pt x="1330" y="181"/>
                    <a:pt x="1065" y="1"/>
                    <a:pt x="751" y="1"/>
                  </a:cubicBezTo>
                  <a:close/>
                </a:path>
              </a:pathLst>
            </a:custGeom>
            <a:solidFill>
              <a:srgbClr val="F4CCE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2951;p50"/>
            <p:cNvSpPr/>
            <p:nvPr/>
          </p:nvSpPr>
          <p:spPr>
            <a:xfrm>
              <a:off x="1541798" y="1647223"/>
              <a:ext cx="40248" cy="30686"/>
            </a:xfrm>
            <a:custGeom>
              <a:avLst/>
              <a:gdLst/>
              <a:ahLst/>
              <a:cxnLst/>
              <a:rect l="l" t="t" r="r" b="b"/>
              <a:pathLst>
                <a:path w="1410" h="1075" extrusionOk="0">
                  <a:moveTo>
                    <a:pt x="754" y="0"/>
                  </a:moveTo>
                  <a:cubicBezTo>
                    <a:pt x="712" y="0"/>
                    <a:pt x="670" y="3"/>
                    <a:pt x="626" y="10"/>
                  </a:cubicBezTo>
                  <a:cubicBezTo>
                    <a:pt x="261" y="65"/>
                    <a:pt x="1" y="347"/>
                    <a:pt x="44" y="637"/>
                  </a:cubicBezTo>
                  <a:cubicBezTo>
                    <a:pt x="82" y="894"/>
                    <a:pt x="346" y="1074"/>
                    <a:pt x="660" y="1074"/>
                  </a:cubicBezTo>
                  <a:cubicBezTo>
                    <a:pt x="700" y="1074"/>
                    <a:pt x="742" y="1071"/>
                    <a:pt x="784" y="1065"/>
                  </a:cubicBezTo>
                  <a:cubicBezTo>
                    <a:pt x="1149" y="1010"/>
                    <a:pt x="1410" y="728"/>
                    <a:pt x="1368" y="438"/>
                  </a:cubicBezTo>
                  <a:cubicBezTo>
                    <a:pt x="1330" y="180"/>
                    <a:pt x="1067" y="0"/>
                    <a:pt x="754" y="0"/>
                  </a:cubicBezTo>
                  <a:close/>
                </a:path>
              </a:pathLst>
            </a:custGeom>
            <a:solidFill>
              <a:srgbClr val="F4CCE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2952;p50"/>
            <p:cNvSpPr/>
            <p:nvPr/>
          </p:nvSpPr>
          <p:spPr>
            <a:xfrm>
              <a:off x="1468238" y="1710022"/>
              <a:ext cx="112953" cy="92001"/>
            </a:xfrm>
            <a:custGeom>
              <a:avLst/>
              <a:gdLst/>
              <a:ahLst/>
              <a:cxnLst/>
              <a:rect l="l" t="t" r="r" b="b"/>
              <a:pathLst>
                <a:path w="3957" h="3223" extrusionOk="0">
                  <a:moveTo>
                    <a:pt x="2768" y="1"/>
                  </a:moveTo>
                  <a:cubicBezTo>
                    <a:pt x="2719" y="1"/>
                    <a:pt x="2669" y="4"/>
                    <a:pt x="2619" y="12"/>
                  </a:cubicBezTo>
                  <a:cubicBezTo>
                    <a:pt x="2265" y="64"/>
                    <a:pt x="1980" y="295"/>
                    <a:pt x="1845" y="599"/>
                  </a:cubicBezTo>
                  <a:cubicBezTo>
                    <a:pt x="1656" y="384"/>
                    <a:pt x="1381" y="253"/>
                    <a:pt x="1084" y="253"/>
                  </a:cubicBezTo>
                  <a:cubicBezTo>
                    <a:pt x="1035" y="253"/>
                    <a:pt x="986" y="256"/>
                    <a:pt x="936" y="264"/>
                  </a:cubicBezTo>
                  <a:cubicBezTo>
                    <a:pt x="382" y="346"/>
                    <a:pt x="0" y="861"/>
                    <a:pt x="84" y="1414"/>
                  </a:cubicBezTo>
                  <a:cubicBezTo>
                    <a:pt x="148" y="2437"/>
                    <a:pt x="2223" y="3222"/>
                    <a:pt x="2239" y="3222"/>
                  </a:cubicBezTo>
                  <a:cubicBezTo>
                    <a:pt x="2239" y="3222"/>
                    <a:pt x="2239" y="3222"/>
                    <a:pt x="2239" y="3222"/>
                  </a:cubicBezTo>
                  <a:lnTo>
                    <a:pt x="2239" y="3222"/>
                  </a:lnTo>
                  <a:cubicBezTo>
                    <a:pt x="2239" y="3222"/>
                    <a:pt x="2239" y="3222"/>
                    <a:pt x="2239" y="3222"/>
                  </a:cubicBezTo>
                  <a:cubicBezTo>
                    <a:pt x="2239" y="3222"/>
                    <a:pt x="3957" y="1910"/>
                    <a:pt x="3775" y="913"/>
                  </a:cubicBezTo>
                  <a:cubicBezTo>
                    <a:pt x="3724" y="390"/>
                    <a:pt x="3278" y="1"/>
                    <a:pt x="2768" y="1"/>
                  </a:cubicBezTo>
                  <a:close/>
                </a:path>
              </a:pathLst>
            </a:custGeom>
            <a:solidFill>
              <a:srgbClr val="DD7E6B"/>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 name="Google Shape;2953;p50"/>
            <p:cNvSpPr/>
            <p:nvPr/>
          </p:nvSpPr>
          <p:spPr>
            <a:xfrm>
              <a:off x="1468181" y="1717216"/>
              <a:ext cx="71962" cy="84807"/>
            </a:xfrm>
            <a:custGeom>
              <a:avLst/>
              <a:gdLst/>
              <a:ahLst/>
              <a:cxnLst/>
              <a:rect l="l" t="t" r="r" b="b"/>
              <a:pathLst>
                <a:path w="2521" h="2971" extrusionOk="0">
                  <a:moveTo>
                    <a:pt x="1087" y="0"/>
                  </a:moveTo>
                  <a:cubicBezTo>
                    <a:pt x="1037" y="0"/>
                    <a:pt x="986" y="4"/>
                    <a:pt x="935" y="12"/>
                  </a:cubicBezTo>
                  <a:cubicBezTo>
                    <a:pt x="382" y="94"/>
                    <a:pt x="1" y="609"/>
                    <a:pt x="84" y="1163"/>
                  </a:cubicBezTo>
                  <a:cubicBezTo>
                    <a:pt x="148" y="2185"/>
                    <a:pt x="2224" y="2970"/>
                    <a:pt x="2237" y="2970"/>
                  </a:cubicBezTo>
                  <a:cubicBezTo>
                    <a:pt x="2237" y="2970"/>
                    <a:pt x="2237" y="2970"/>
                    <a:pt x="2237" y="2970"/>
                  </a:cubicBezTo>
                  <a:cubicBezTo>
                    <a:pt x="2237" y="2970"/>
                    <a:pt x="2353" y="2884"/>
                    <a:pt x="2520" y="2736"/>
                  </a:cubicBezTo>
                  <a:cubicBezTo>
                    <a:pt x="1896" y="2431"/>
                    <a:pt x="947" y="1851"/>
                    <a:pt x="904" y="1165"/>
                  </a:cubicBezTo>
                  <a:cubicBezTo>
                    <a:pt x="835" y="703"/>
                    <a:pt x="1088" y="269"/>
                    <a:pt x="1494" y="88"/>
                  </a:cubicBezTo>
                  <a:cubicBezTo>
                    <a:pt x="1369" y="31"/>
                    <a:pt x="1231" y="0"/>
                    <a:pt x="1087" y="0"/>
                  </a:cubicBezTo>
                  <a:close/>
                </a:path>
              </a:pathLst>
            </a:custGeom>
            <a:solidFill>
              <a:srgbClr val="DD7E6B"/>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 name="Google Shape;2954;p50"/>
            <p:cNvSpPr/>
            <p:nvPr/>
          </p:nvSpPr>
          <p:spPr>
            <a:xfrm>
              <a:off x="1527783" y="1560247"/>
              <a:ext cx="215429" cy="326526"/>
            </a:xfrm>
            <a:custGeom>
              <a:avLst/>
              <a:gdLst/>
              <a:ahLst/>
              <a:cxnLst/>
              <a:rect l="l" t="t" r="r" b="b"/>
              <a:pathLst>
                <a:path w="7547" h="11439" extrusionOk="0">
                  <a:moveTo>
                    <a:pt x="2708" y="0"/>
                  </a:moveTo>
                  <a:cubicBezTo>
                    <a:pt x="2617" y="544"/>
                    <a:pt x="2146" y="930"/>
                    <a:pt x="1613" y="930"/>
                  </a:cubicBezTo>
                  <a:cubicBezTo>
                    <a:pt x="1552" y="930"/>
                    <a:pt x="1491" y="925"/>
                    <a:pt x="1429" y="915"/>
                  </a:cubicBezTo>
                  <a:lnTo>
                    <a:pt x="0" y="9503"/>
                  </a:lnTo>
                  <a:cubicBezTo>
                    <a:pt x="605" y="9603"/>
                    <a:pt x="1015" y="10178"/>
                    <a:pt x="915" y="10784"/>
                  </a:cubicBezTo>
                  <a:lnTo>
                    <a:pt x="4840" y="11438"/>
                  </a:lnTo>
                  <a:cubicBezTo>
                    <a:pt x="4930" y="10895"/>
                    <a:pt x="5402" y="10509"/>
                    <a:pt x="5937" y="10509"/>
                  </a:cubicBezTo>
                  <a:cubicBezTo>
                    <a:pt x="5998" y="10509"/>
                    <a:pt x="6059" y="10513"/>
                    <a:pt x="6120" y="10524"/>
                  </a:cubicBezTo>
                  <a:lnTo>
                    <a:pt x="7547" y="1934"/>
                  </a:lnTo>
                  <a:cubicBezTo>
                    <a:pt x="6942" y="1833"/>
                    <a:pt x="6532" y="1259"/>
                    <a:pt x="6634" y="654"/>
                  </a:cubicBezTo>
                  <a:lnTo>
                    <a:pt x="2708" y="0"/>
                  </a:ln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2955;p50"/>
            <p:cNvSpPr/>
            <p:nvPr/>
          </p:nvSpPr>
          <p:spPr>
            <a:xfrm>
              <a:off x="1527726" y="1560190"/>
              <a:ext cx="112724" cy="313824"/>
            </a:xfrm>
            <a:custGeom>
              <a:avLst/>
              <a:gdLst/>
              <a:ahLst/>
              <a:cxnLst/>
              <a:rect l="l" t="t" r="r" b="b"/>
              <a:pathLst>
                <a:path w="3949" h="10994" extrusionOk="0">
                  <a:moveTo>
                    <a:pt x="2707" y="1"/>
                  </a:moveTo>
                  <a:cubicBezTo>
                    <a:pt x="2618" y="544"/>
                    <a:pt x="2145" y="930"/>
                    <a:pt x="1611" y="930"/>
                  </a:cubicBezTo>
                  <a:cubicBezTo>
                    <a:pt x="1551" y="930"/>
                    <a:pt x="1490" y="925"/>
                    <a:pt x="1429" y="915"/>
                  </a:cubicBezTo>
                  <a:lnTo>
                    <a:pt x="1" y="9505"/>
                  </a:lnTo>
                  <a:cubicBezTo>
                    <a:pt x="605" y="9606"/>
                    <a:pt x="1015" y="10180"/>
                    <a:pt x="915" y="10785"/>
                  </a:cubicBezTo>
                  <a:lnTo>
                    <a:pt x="2164" y="10993"/>
                  </a:lnTo>
                  <a:lnTo>
                    <a:pt x="2164" y="10993"/>
                  </a:lnTo>
                  <a:lnTo>
                    <a:pt x="2155" y="10989"/>
                  </a:lnTo>
                  <a:cubicBezTo>
                    <a:pt x="2256" y="10384"/>
                    <a:pt x="1846" y="9810"/>
                    <a:pt x="1240" y="9711"/>
                  </a:cubicBezTo>
                  <a:lnTo>
                    <a:pt x="2669" y="1119"/>
                  </a:lnTo>
                  <a:cubicBezTo>
                    <a:pt x="2731" y="1130"/>
                    <a:pt x="2792" y="1135"/>
                    <a:pt x="2853" y="1135"/>
                  </a:cubicBezTo>
                  <a:cubicBezTo>
                    <a:pt x="3386" y="1135"/>
                    <a:pt x="3856" y="751"/>
                    <a:pt x="3948" y="208"/>
                  </a:cubicBezTo>
                  <a:lnTo>
                    <a:pt x="2707" y="1"/>
                  </a:ln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 name="Google Shape;2956;p50"/>
            <p:cNvSpPr/>
            <p:nvPr/>
          </p:nvSpPr>
          <p:spPr>
            <a:xfrm>
              <a:off x="1573512" y="1645767"/>
              <a:ext cx="41162" cy="31228"/>
            </a:xfrm>
            <a:custGeom>
              <a:avLst/>
              <a:gdLst/>
              <a:ahLst/>
              <a:cxnLst/>
              <a:rect l="l" t="t" r="r" b="b"/>
              <a:pathLst>
                <a:path w="1442" h="1094" extrusionOk="0">
                  <a:moveTo>
                    <a:pt x="671" y="0"/>
                  </a:moveTo>
                  <a:cubicBezTo>
                    <a:pt x="357" y="0"/>
                    <a:pt x="92" y="177"/>
                    <a:pt x="50" y="435"/>
                  </a:cubicBezTo>
                  <a:cubicBezTo>
                    <a:pt x="1" y="728"/>
                    <a:pt x="262" y="1019"/>
                    <a:pt x="633" y="1082"/>
                  </a:cubicBezTo>
                  <a:cubicBezTo>
                    <a:pt x="680" y="1089"/>
                    <a:pt x="727" y="1093"/>
                    <a:pt x="772" y="1093"/>
                  </a:cubicBezTo>
                  <a:cubicBezTo>
                    <a:pt x="1086" y="1093"/>
                    <a:pt x="1351" y="917"/>
                    <a:pt x="1392" y="658"/>
                  </a:cubicBezTo>
                  <a:cubicBezTo>
                    <a:pt x="1442" y="364"/>
                    <a:pt x="1181" y="73"/>
                    <a:pt x="810" y="12"/>
                  </a:cubicBezTo>
                  <a:cubicBezTo>
                    <a:pt x="763" y="4"/>
                    <a:pt x="716" y="0"/>
                    <a:pt x="671" y="0"/>
                  </a:cubicBezTo>
                  <a:close/>
                </a:path>
              </a:pathLst>
            </a:custGeom>
            <a:solidFill>
              <a:srgbClr val="F4CCE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 name="Google Shape;2957;p50"/>
            <p:cNvSpPr/>
            <p:nvPr/>
          </p:nvSpPr>
          <p:spPr>
            <a:xfrm>
              <a:off x="1677444" y="1662980"/>
              <a:ext cx="41105" cy="31228"/>
            </a:xfrm>
            <a:custGeom>
              <a:avLst/>
              <a:gdLst/>
              <a:ahLst/>
              <a:cxnLst/>
              <a:rect l="l" t="t" r="r" b="b"/>
              <a:pathLst>
                <a:path w="1440" h="1094" extrusionOk="0">
                  <a:moveTo>
                    <a:pt x="670" y="1"/>
                  </a:moveTo>
                  <a:cubicBezTo>
                    <a:pt x="357" y="1"/>
                    <a:pt x="91" y="177"/>
                    <a:pt x="49" y="435"/>
                  </a:cubicBezTo>
                  <a:cubicBezTo>
                    <a:pt x="1" y="729"/>
                    <a:pt x="262" y="1019"/>
                    <a:pt x="632" y="1082"/>
                  </a:cubicBezTo>
                  <a:cubicBezTo>
                    <a:pt x="680" y="1090"/>
                    <a:pt x="726" y="1093"/>
                    <a:pt x="772" y="1093"/>
                  </a:cubicBezTo>
                  <a:cubicBezTo>
                    <a:pt x="1085" y="1093"/>
                    <a:pt x="1349" y="918"/>
                    <a:pt x="1392" y="659"/>
                  </a:cubicBezTo>
                  <a:cubicBezTo>
                    <a:pt x="1440" y="364"/>
                    <a:pt x="1179" y="73"/>
                    <a:pt x="810" y="12"/>
                  </a:cubicBezTo>
                  <a:cubicBezTo>
                    <a:pt x="763" y="4"/>
                    <a:pt x="716" y="1"/>
                    <a:pt x="670" y="1"/>
                  </a:cubicBezTo>
                  <a:close/>
                </a:path>
              </a:pathLst>
            </a:custGeom>
            <a:solidFill>
              <a:srgbClr val="F4CCE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2958;p50"/>
            <p:cNvSpPr/>
            <p:nvPr/>
          </p:nvSpPr>
          <p:spPr>
            <a:xfrm>
              <a:off x="1630887" y="1647166"/>
              <a:ext cx="34083" cy="28716"/>
            </a:xfrm>
            <a:custGeom>
              <a:avLst/>
              <a:gdLst/>
              <a:ahLst/>
              <a:cxnLst/>
              <a:rect l="l" t="t" r="r" b="b"/>
              <a:pathLst>
                <a:path w="1194" h="1006" extrusionOk="0">
                  <a:moveTo>
                    <a:pt x="411" y="1"/>
                  </a:moveTo>
                  <a:cubicBezTo>
                    <a:pt x="230" y="1"/>
                    <a:pt x="96" y="66"/>
                    <a:pt x="56" y="303"/>
                  </a:cubicBezTo>
                  <a:cubicBezTo>
                    <a:pt x="1" y="638"/>
                    <a:pt x="197" y="948"/>
                    <a:pt x="498" y="998"/>
                  </a:cubicBezTo>
                  <a:cubicBezTo>
                    <a:pt x="526" y="1003"/>
                    <a:pt x="553" y="1005"/>
                    <a:pt x="581" y="1005"/>
                  </a:cubicBezTo>
                  <a:cubicBezTo>
                    <a:pt x="847" y="1005"/>
                    <a:pt x="1087" y="787"/>
                    <a:pt x="1139" y="483"/>
                  </a:cubicBezTo>
                  <a:cubicBezTo>
                    <a:pt x="1194" y="148"/>
                    <a:pt x="959" y="76"/>
                    <a:pt x="658" y="27"/>
                  </a:cubicBezTo>
                  <a:cubicBezTo>
                    <a:pt x="570" y="12"/>
                    <a:pt x="486" y="1"/>
                    <a:pt x="411" y="1"/>
                  </a:cubicBezTo>
                  <a:close/>
                </a:path>
              </a:pathLst>
            </a:custGeom>
            <a:solidFill>
              <a:srgbClr val="4D2C6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2959;p50"/>
            <p:cNvSpPr/>
            <p:nvPr/>
          </p:nvSpPr>
          <p:spPr>
            <a:xfrm>
              <a:off x="1572599" y="1709594"/>
              <a:ext cx="115522" cy="92286"/>
            </a:xfrm>
            <a:custGeom>
              <a:avLst/>
              <a:gdLst/>
              <a:ahLst/>
              <a:cxnLst/>
              <a:rect l="l" t="t" r="r" b="b"/>
              <a:pathLst>
                <a:path w="4047" h="3233" extrusionOk="0">
                  <a:moveTo>
                    <a:pt x="1252" y="1"/>
                  </a:moveTo>
                  <a:cubicBezTo>
                    <a:pt x="768" y="1"/>
                    <a:pt x="339" y="352"/>
                    <a:pt x="255" y="849"/>
                  </a:cubicBezTo>
                  <a:cubicBezTo>
                    <a:pt x="0" y="1844"/>
                    <a:pt x="1741" y="3233"/>
                    <a:pt x="1746" y="3233"/>
                  </a:cubicBezTo>
                  <a:cubicBezTo>
                    <a:pt x="1746" y="3233"/>
                    <a:pt x="1746" y="3233"/>
                    <a:pt x="1746" y="3233"/>
                  </a:cubicBezTo>
                  <a:cubicBezTo>
                    <a:pt x="1746" y="3233"/>
                    <a:pt x="3790" y="2513"/>
                    <a:pt x="3924" y="1508"/>
                  </a:cubicBezTo>
                  <a:cubicBezTo>
                    <a:pt x="4046" y="946"/>
                    <a:pt x="3668" y="387"/>
                    <a:pt x="3100" y="294"/>
                  </a:cubicBezTo>
                  <a:cubicBezTo>
                    <a:pt x="3045" y="284"/>
                    <a:pt x="2989" y="280"/>
                    <a:pt x="2934" y="280"/>
                  </a:cubicBezTo>
                  <a:cubicBezTo>
                    <a:pt x="2643" y="280"/>
                    <a:pt x="2371" y="406"/>
                    <a:pt x="2183" y="612"/>
                  </a:cubicBezTo>
                  <a:cubicBezTo>
                    <a:pt x="2050" y="307"/>
                    <a:pt x="1773" y="72"/>
                    <a:pt x="1420" y="15"/>
                  </a:cubicBezTo>
                  <a:cubicBezTo>
                    <a:pt x="1364" y="6"/>
                    <a:pt x="1307" y="1"/>
                    <a:pt x="1252" y="1"/>
                  </a:cubicBezTo>
                  <a:close/>
                </a:path>
              </a:pathLst>
            </a:custGeom>
            <a:solidFill>
              <a:srgbClr val="DD7E6B"/>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 name="Google Shape;2960;p50"/>
            <p:cNvSpPr/>
            <p:nvPr/>
          </p:nvSpPr>
          <p:spPr>
            <a:xfrm>
              <a:off x="1572541" y="1709651"/>
              <a:ext cx="65568" cy="92286"/>
            </a:xfrm>
            <a:custGeom>
              <a:avLst/>
              <a:gdLst/>
              <a:ahLst/>
              <a:cxnLst/>
              <a:rect l="l" t="t" r="r" b="b"/>
              <a:pathLst>
                <a:path w="2297" h="3233" extrusionOk="0">
                  <a:moveTo>
                    <a:pt x="1254" y="1"/>
                  </a:moveTo>
                  <a:cubicBezTo>
                    <a:pt x="768" y="1"/>
                    <a:pt x="338" y="352"/>
                    <a:pt x="255" y="849"/>
                  </a:cubicBezTo>
                  <a:cubicBezTo>
                    <a:pt x="1" y="1845"/>
                    <a:pt x="1742" y="3232"/>
                    <a:pt x="1747" y="3232"/>
                  </a:cubicBezTo>
                  <a:cubicBezTo>
                    <a:pt x="1747" y="3232"/>
                    <a:pt x="1747" y="3232"/>
                    <a:pt x="1747" y="3232"/>
                  </a:cubicBezTo>
                  <a:cubicBezTo>
                    <a:pt x="1747" y="3232"/>
                    <a:pt x="1981" y="3150"/>
                    <a:pt x="2296" y="3001"/>
                  </a:cubicBezTo>
                  <a:cubicBezTo>
                    <a:pt x="1820" y="2563"/>
                    <a:pt x="884" y="1594"/>
                    <a:pt x="1076" y="847"/>
                  </a:cubicBezTo>
                  <a:cubicBezTo>
                    <a:pt x="1134" y="497"/>
                    <a:pt x="1365" y="219"/>
                    <a:pt x="1665" y="87"/>
                  </a:cubicBezTo>
                  <a:cubicBezTo>
                    <a:pt x="1589" y="53"/>
                    <a:pt x="1507" y="29"/>
                    <a:pt x="1420" y="14"/>
                  </a:cubicBezTo>
                  <a:cubicBezTo>
                    <a:pt x="1365" y="5"/>
                    <a:pt x="1309" y="1"/>
                    <a:pt x="1254" y="1"/>
                  </a:cubicBezTo>
                  <a:close/>
                </a:path>
              </a:pathLst>
            </a:custGeom>
            <a:solidFill>
              <a:srgbClr val="DD7E6B"/>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2961;p50"/>
            <p:cNvSpPr/>
            <p:nvPr/>
          </p:nvSpPr>
          <p:spPr>
            <a:xfrm>
              <a:off x="1594949" y="1631067"/>
              <a:ext cx="11989" cy="17726"/>
            </a:xfrm>
            <a:custGeom>
              <a:avLst/>
              <a:gdLst/>
              <a:ahLst/>
              <a:cxnLst/>
              <a:rect l="l" t="t" r="r" b="b"/>
              <a:pathLst>
                <a:path w="420" h="621" extrusionOk="0">
                  <a:moveTo>
                    <a:pt x="233" y="0"/>
                  </a:moveTo>
                  <a:cubicBezTo>
                    <a:pt x="149" y="0"/>
                    <a:pt x="75" y="60"/>
                    <a:pt x="62" y="146"/>
                  </a:cubicBezTo>
                  <a:lnTo>
                    <a:pt x="16" y="420"/>
                  </a:lnTo>
                  <a:cubicBezTo>
                    <a:pt x="1" y="514"/>
                    <a:pt x="63" y="603"/>
                    <a:pt x="159" y="618"/>
                  </a:cubicBezTo>
                  <a:cubicBezTo>
                    <a:pt x="169" y="618"/>
                    <a:pt x="178" y="621"/>
                    <a:pt x="187" y="621"/>
                  </a:cubicBezTo>
                  <a:cubicBezTo>
                    <a:pt x="270" y="621"/>
                    <a:pt x="343" y="561"/>
                    <a:pt x="358" y="475"/>
                  </a:cubicBezTo>
                  <a:lnTo>
                    <a:pt x="405" y="201"/>
                  </a:lnTo>
                  <a:cubicBezTo>
                    <a:pt x="419" y="107"/>
                    <a:pt x="357" y="17"/>
                    <a:pt x="262" y="3"/>
                  </a:cubicBezTo>
                  <a:cubicBezTo>
                    <a:pt x="252" y="1"/>
                    <a:pt x="243" y="0"/>
                    <a:pt x="233" y="0"/>
                  </a:cubicBezTo>
                  <a:close/>
                </a:path>
              </a:pathLst>
            </a:custGeom>
            <a:solidFill>
              <a:srgbClr val="4D2C6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 name="Google Shape;2962;p50"/>
            <p:cNvSpPr/>
            <p:nvPr/>
          </p:nvSpPr>
          <p:spPr>
            <a:xfrm>
              <a:off x="1626606" y="1642228"/>
              <a:ext cx="44245" cy="38593"/>
            </a:xfrm>
            <a:custGeom>
              <a:avLst/>
              <a:gdLst/>
              <a:ahLst/>
              <a:cxnLst/>
              <a:rect l="l" t="t" r="r" b="b"/>
              <a:pathLst>
                <a:path w="1550" h="1352" extrusionOk="0">
                  <a:moveTo>
                    <a:pt x="560" y="349"/>
                  </a:moveTo>
                  <a:cubicBezTo>
                    <a:pt x="614" y="349"/>
                    <a:pt x="685" y="356"/>
                    <a:pt x="781" y="371"/>
                  </a:cubicBezTo>
                  <a:cubicBezTo>
                    <a:pt x="1135" y="431"/>
                    <a:pt x="1140" y="492"/>
                    <a:pt x="1117" y="626"/>
                  </a:cubicBezTo>
                  <a:cubicBezTo>
                    <a:pt x="1082" y="846"/>
                    <a:pt x="912" y="1003"/>
                    <a:pt x="728" y="1003"/>
                  </a:cubicBezTo>
                  <a:cubicBezTo>
                    <a:pt x="711" y="1003"/>
                    <a:pt x="694" y="1001"/>
                    <a:pt x="676" y="998"/>
                  </a:cubicBezTo>
                  <a:cubicBezTo>
                    <a:pt x="581" y="984"/>
                    <a:pt x="498" y="925"/>
                    <a:pt x="441" y="836"/>
                  </a:cubicBezTo>
                  <a:cubicBezTo>
                    <a:pt x="380" y="744"/>
                    <a:pt x="358" y="625"/>
                    <a:pt x="379" y="505"/>
                  </a:cubicBezTo>
                  <a:cubicBezTo>
                    <a:pt x="395" y="406"/>
                    <a:pt x="411" y="349"/>
                    <a:pt x="560" y="349"/>
                  </a:cubicBezTo>
                  <a:close/>
                  <a:moveTo>
                    <a:pt x="573" y="1"/>
                  </a:moveTo>
                  <a:cubicBezTo>
                    <a:pt x="349" y="1"/>
                    <a:pt x="94" y="77"/>
                    <a:pt x="33" y="447"/>
                  </a:cubicBezTo>
                  <a:cubicBezTo>
                    <a:pt x="0" y="651"/>
                    <a:pt x="39" y="855"/>
                    <a:pt x="145" y="1022"/>
                  </a:cubicBezTo>
                  <a:cubicBezTo>
                    <a:pt x="256" y="1198"/>
                    <a:pt x="425" y="1311"/>
                    <a:pt x="618" y="1343"/>
                  </a:cubicBezTo>
                  <a:cubicBezTo>
                    <a:pt x="656" y="1349"/>
                    <a:pt x="691" y="1352"/>
                    <a:pt x="729" y="1352"/>
                  </a:cubicBezTo>
                  <a:cubicBezTo>
                    <a:pt x="1080" y="1352"/>
                    <a:pt x="1396" y="1073"/>
                    <a:pt x="1460" y="684"/>
                  </a:cubicBezTo>
                  <a:cubicBezTo>
                    <a:pt x="1549" y="145"/>
                    <a:pt x="1050" y="63"/>
                    <a:pt x="836" y="27"/>
                  </a:cubicBezTo>
                  <a:cubicBezTo>
                    <a:pt x="769" y="16"/>
                    <a:pt x="674" y="1"/>
                    <a:pt x="573" y="1"/>
                  </a:cubicBezTo>
                  <a:close/>
                </a:path>
              </a:pathLst>
            </a:custGeom>
            <a:solidFill>
              <a:srgbClr val="4D2C6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2963;p50"/>
            <p:cNvSpPr/>
            <p:nvPr/>
          </p:nvSpPr>
          <p:spPr>
            <a:xfrm>
              <a:off x="1692430" y="1647223"/>
              <a:ext cx="12017" cy="17726"/>
            </a:xfrm>
            <a:custGeom>
              <a:avLst/>
              <a:gdLst/>
              <a:ahLst/>
              <a:cxnLst/>
              <a:rect l="l" t="t" r="r" b="b"/>
              <a:pathLst>
                <a:path w="421" h="621" extrusionOk="0">
                  <a:moveTo>
                    <a:pt x="233" y="0"/>
                  </a:moveTo>
                  <a:cubicBezTo>
                    <a:pt x="150" y="0"/>
                    <a:pt x="76" y="60"/>
                    <a:pt x="61" y="146"/>
                  </a:cubicBezTo>
                  <a:lnTo>
                    <a:pt x="15" y="420"/>
                  </a:lnTo>
                  <a:cubicBezTo>
                    <a:pt x="0" y="514"/>
                    <a:pt x="64" y="603"/>
                    <a:pt x="160" y="618"/>
                  </a:cubicBezTo>
                  <a:cubicBezTo>
                    <a:pt x="169" y="621"/>
                    <a:pt x="178" y="621"/>
                    <a:pt x="186" y="621"/>
                  </a:cubicBezTo>
                  <a:cubicBezTo>
                    <a:pt x="271" y="621"/>
                    <a:pt x="343" y="561"/>
                    <a:pt x="358" y="475"/>
                  </a:cubicBezTo>
                  <a:lnTo>
                    <a:pt x="405" y="201"/>
                  </a:lnTo>
                  <a:cubicBezTo>
                    <a:pt x="420" y="107"/>
                    <a:pt x="356" y="18"/>
                    <a:pt x="261" y="3"/>
                  </a:cubicBezTo>
                  <a:cubicBezTo>
                    <a:pt x="252" y="1"/>
                    <a:pt x="242" y="0"/>
                    <a:pt x="233" y="0"/>
                  </a:cubicBezTo>
                  <a:close/>
                </a:path>
              </a:pathLst>
            </a:custGeom>
            <a:solidFill>
              <a:srgbClr val="4D2C6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2964;p50"/>
            <p:cNvSpPr/>
            <p:nvPr/>
          </p:nvSpPr>
          <p:spPr>
            <a:xfrm>
              <a:off x="1452938" y="1645739"/>
              <a:ext cx="29373" cy="20410"/>
            </a:xfrm>
            <a:custGeom>
              <a:avLst/>
              <a:gdLst/>
              <a:ahLst/>
              <a:cxnLst/>
              <a:rect l="l" t="t" r="r" b="b"/>
              <a:pathLst>
                <a:path w="1029" h="715" extrusionOk="0">
                  <a:moveTo>
                    <a:pt x="526" y="0"/>
                  </a:moveTo>
                  <a:cubicBezTo>
                    <a:pt x="502" y="0"/>
                    <a:pt x="478" y="2"/>
                    <a:pt x="455" y="5"/>
                  </a:cubicBezTo>
                  <a:cubicBezTo>
                    <a:pt x="186" y="47"/>
                    <a:pt x="0" y="296"/>
                    <a:pt x="39" y="566"/>
                  </a:cubicBezTo>
                  <a:cubicBezTo>
                    <a:pt x="52" y="652"/>
                    <a:pt x="127" y="715"/>
                    <a:pt x="210" y="715"/>
                  </a:cubicBezTo>
                  <a:cubicBezTo>
                    <a:pt x="314" y="715"/>
                    <a:pt x="399" y="621"/>
                    <a:pt x="382" y="515"/>
                  </a:cubicBezTo>
                  <a:cubicBezTo>
                    <a:pt x="373" y="436"/>
                    <a:pt x="426" y="363"/>
                    <a:pt x="507" y="350"/>
                  </a:cubicBezTo>
                  <a:cubicBezTo>
                    <a:pt x="513" y="349"/>
                    <a:pt x="520" y="348"/>
                    <a:pt x="526" y="348"/>
                  </a:cubicBezTo>
                  <a:cubicBezTo>
                    <a:pt x="598" y="348"/>
                    <a:pt x="661" y="400"/>
                    <a:pt x="671" y="473"/>
                  </a:cubicBezTo>
                  <a:cubicBezTo>
                    <a:pt x="684" y="558"/>
                    <a:pt x="757" y="620"/>
                    <a:pt x="842" y="620"/>
                  </a:cubicBezTo>
                  <a:cubicBezTo>
                    <a:pt x="851" y="620"/>
                    <a:pt x="860" y="619"/>
                    <a:pt x="869" y="618"/>
                  </a:cubicBezTo>
                  <a:cubicBezTo>
                    <a:pt x="963" y="603"/>
                    <a:pt x="1028" y="515"/>
                    <a:pt x="1015" y="421"/>
                  </a:cubicBezTo>
                  <a:cubicBezTo>
                    <a:pt x="978" y="177"/>
                    <a:pt x="767" y="0"/>
                    <a:pt x="526" y="0"/>
                  </a:cubicBezTo>
                  <a:close/>
                </a:path>
              </a:pathLst>
            </a:custGeom>
            <a:solidFill>
              <a:srgbClr val="4D2C6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2965;p50"/>
            <p:cNvSpPr/>
            <p:nvPr/>
          </p:nvSpPr>
          <p:spPr>
            <a:xfrm>
              <a:off x="1494785" y="1657956"/>
              <a:ext cx="30258" cy="15842"/>
            </a:xfrm>
            <a:custGeom>
              <a:avLst/>
              <a:gdLst/>
              <a:ahLst/>
              <a:cxnLst/>
              <a:rect l="l" t="t" r="r" b="b"/>
              <a:pathLst>
                <a:path w="1060" h="555" extrusionOk="0">
                  <a:moveTo>
                    <a:pt x="863" y="0"/>
                  </a:moveTo>
                  <a:cubicBezTo>
                    <a:pt x="805" y="0"/>
                    <a:pt x="749" y="29"/>
                    <a:pt x="715" y="80"/>
                  </a:cubicBezTo>
                  <a:cubicBezTo>
                    <a:pt x="672" y="147"/>
                    <a:pt x="603" y="191"/>
                    <a:pt x="524" y="205"/>
                  </a:cubicBezTo>
                  <a:cubicBezTo>
                    <a:pt x="511" y="207"/>
                    <a:pt x="497" y="208"/>
                    <a:pt x="483" y="208"/>
                  </a:cubicBezTo>
                  <a:cubicBezTo>
                    <a:pt x="419" y="208"/>
                    <a:pt x="356" y="185"/>
                    <a:pt x="307" y="142"/>
                  </a:cubicBezTo>
                  <a:cubicBezTo>
                    <a:pt x="274" y="114"/>
                    <a:pt x="234" y="100"/>
                    <a:pt x="194" y="100"/>
                  </a:cubicBezTo>
                  <a:cubicBezTo>
                    <a:pt x="145" y="100"/>
                    <a:pt x="96" y="121"/>
                    <a:pt x="61" y="161"/>
                  </a:cubicBezTo>
                  <a:cubicBezTo>
                    <a:pt x="0" y="234"/>
                    <a:pt x="7" y="345"/>
                    <a:pt x="80" y="407"/>
                  </a:cubicBezTo>
                  <a:cubicBezTo>
                    <a:pt x="192" y="503"/>
                    <a:pt x="335" y="555"/>
                    <a:pt x="483" y="555"/>
                  </a:cubicBezTo>
                  <a:cubicBezTo>
                    <a:pt x="693" y="555"/>
                    <a:pt x="894" y="445"/>
                    <a:pt x="1007" y="269"/>
                  </a:cubicBezTo>
                  <a:cubicBezTo>
                    <a:pt x="1059" y="188"/>
                    <a:pt x="1035" y="81"/>
                    <a:pt x="955" y="27"/>
                  </a:cubicBezTo>
                  <a:cubicBezTo>
                    <a:pt x="926" y="9"/>
                    <a:pt x="894" y="0"/>
                    <a:pt x="863" y="0"/>
                  </a:cubicBezTo>
                  <a:close/>
                </a:path>
              </a:pathLst>
            </a:custGeom>
            <a:solidFill>
              <a:srgbClr val="4D2C6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2966;p50"/>
            <p:cNvSpPr/>
            <p:nvPr/>
          </p:nvSpPr>
          <p:spPr>
            <a:xfrm>
              <a:off x="1586015" y="1599182"/>
              <a:ext cx="135189" cy="30600"/>
            </a:xfrm>
            <a:custGeom>
              <a:avLst/>
              <a:gdLst/>
              <a:ahLst/>
              <a:cxnLst/>
              <a:rect l="l" t="t" r="r" b="b"/>
              <a:pathLst>
                <a:path w="4736" h="1072" extrusionOk="0">
                  <a:moveTo>
                    <a:pt x="187" y="0"/>
                  </a:moveTo>
                  <a:cubicBezTo>
                    <a:pt x="103" y="0"/>
                    <a:pt x="29" y="59"/>
                    <a:pt x="16" y="145"/>
                  </a:cubicBezTo>
                  <a:cubicBezTo>
                    <a:pt x="1" y="241"/>
                    <a:pt x="65" y="330"/>
                    <a:pt x="159" y="345"/>
                  </a:cubicBezTo>
                  <a:cubicBezTo>
                    <a:pt x="187" y="348"/>
                    <a:pt x="4496" y="1072"/>
                    <a:pt x="4549" y="1072"/>
                  </a:cubicBezTo>
                  <a:cubicBezTo>
                    <a:pt x="4549" y="1072"/>
                    <a:pt x="4549" y="1072"/>
                    <a:pt x="4549" y="1072"/>
                  </a:cubicBezTo>
                  <a:cubicBezTo>
                    <a:pt x="4632" y="1072"/>
                    <a:pt x="4705" y="1012"/>
                    <a:pt x="4720" y="927"/>
                  </a:cubicBezTo>
                  <a:cubicBezTo>
                    <a:pt x="4735" y="832"/>
                    <a:pt x="4671" y="743"/>
                    <a:pt x="4576" y="728"/>
                  </a:cubicBezTo>
                  <a:lnTo>
                    <a:pt x="215" y="2"/>
                  </a:lnTo>
                  <a:cubicBezTo>
                    <a:pt x="206" y="1"/>
                    <a:pt x="197" y="0"/>
                    <a:pt x="187" y="0"/>
                  </a:cubicBezTo>
                  <a:close/>
                </a:path>
              </a:pathLst>
            </a:custGeom>
            <a:solidFill>
              <a:srgbClr val="4D2C6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2967;p50"/>
            <p:cNvSpPr/>
            <p:nvPr/>
          </p:nvSpPr>
          <p:spPr>
            <a:xfrm>
              <a:off x="1549791" y="1817152"/>
              <a:ext cx="135132" cy="30572"/>
            </a:xfrm>
            <a:custGeom>
              <a:avLst/>
              <a:gdLst/>
              <a:ahLst/>
              <a:cxnLst/>
              <a:rect l="l" t="t" r="r" b="b"/>
              <a:pathLst>
                <a:path w="4734" h="1071" extrusionOk="0">
                  <a:moveTo>
                    <a:pt x="186" y="0"/>
                  </a:moveTo>
                  <a:cubicBezTo>
                    <a:pt x="103" y="0"/>
                    <a:pt x="29" y="60"/>
                    <a:pt x="16" y="146"/>
                  </a:cubicBezTo>
                  <a:cubicBezTo>
                    <a:pt x="1" y="241"/>
                    <a:pt x="63" y="330"/>
                    <a:pt x="159" y="345"/>
                  </a:cubicBezTo>
                  <a:lnTo>
                    <a:pt x="4519" y="1069"/>
                  </a:lnTo>
                  <a:cubicBezTo>
                    <a:pt x="4528" y="1071"/>
                    <a:pt x="4538" y="1071"/>
                    <a:pt x="4547" y="1071"/>
                  </a:cubicBezTo>
                  <a:cubicBezTo>
                    <a:pt x="4631" y="1071"/>
                    <a:pt x="4704" y="1011"/>
                    <a:pt x="4719" y="926"/>
                  </a:cubicBezTo>
                  <a:cubicBezTo>
                    <a:pt x="4734" y="831"/>
                    <a:pt x="4669" y="741"/>
                    <a:pt x="4576" y="727"/>
                  </a:cubicBezTo>
                  <a:lnTo>
                    <a:pt x="214" y="3"/>
                  </a:lnTo>
                  <a:cubicBezTo>
                    <a:pt x="204" y="1"/>
                    <a:pt x="195" y="0"/>
                    <a:pt x="186" y="0"/>
                  </a:cubicBezTo>
                  <a:close/>
                </a:path>
              </a:pathLst>
            </a:custGeom>
            <a:solidFill>
              <a:srgbClr val="4D2C6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2968;p50"/>
            <p:cNvSpPr/>
            <p:nvPr/>
          </p:nvSpPr>
          <p:spPr>
            <a:xfrm>
              <a:off x="1569773" y="1704656"/>
              <a:ext cx="121316" cy="102163"/>
            </a:xfrm>
            <a:custGeom>
              <a:avLst/>
              <a:gdLst/>
              <a:ahLst/>
              <a:cxnLst/>
              <a:rect l="l" t="t" r="r" b="b"/>
              <a:pathLst>
                <a:path w="4250" h="3579" extrusionOk="0">
                  <a:moveTo>
                    <a:pt x="1356" y="347"/>
                  </a:moveTo>
                  <a:cubicBezTo>
                    <a:pt x="1401" y="347"/>
                    <a:pt x="1446" y="351"/>
                    <a:pt x="1492" y="359"/>
                  </a:cubicBezTo>
                  <a:cubicBezTo>
                    <a:pt x="1772" y="405"/>
                    <a:pt x="2009" y="592"/>
                    <a:pt x="2124" y="854"/>
                  </a:cubicBezTo>
                  <a:cubicBezTo>
                    <a:pt x="2148" y="908"/>
                    <a:pt x="2195" y="948"/>
                    <a:pt x="2253" y="957"/>
                  </a:cubicBezTo>
                  <a:cubicBezTo>
                    <a:pt x="2262" y="958"/>
                    <a:pt x="2271" y="959"/>
                    <a:pt x="2280" y="959"/>
                  </a:cubicBezTo>
                  <a:cubicBezTo>
                    <a:pt x="2329" y="959"/>
                    <a:pt x="2377" y="938"/>
                    <a:pt x="2410" y="903"/>
                  </a:cubicBezTo>
                  <a:cubicBezTo>
                    <a:pt x="2572" y="725"/>
                    <a:pt x="2797" y="627"/>
                    <a:pt x="3033" y="627"/>
                  </a:cubicBezTo>
                  <a:cubicBezTo>
                    <a:pt x="3079" y="627"/>
                    <a:pt x="3125" y="630"/>
                    <a:pt x="3171" y="638"/>
                  </a:cubicBezTo>
                  <a:cubicBezTo>
                    <a:pt x="3630" y="703"/>
                    <a:pt x="3935" y="1188"/>
                    <a:pt x="3853" y="1643"/>
                  </a:cubicBezTo>
                  <a:cubicBezTo>
                    <a:pt x="3727" y="2351"/>
                    <a:pt x="2450" y="2992"/>
                    <a:pt x="1879" y="3208"/>
                  </a:cubicBezTo>
                  <a:cubicBezTo>
                    <a:pt x="1733" y="3085"/>
                    <a:pt x="1403" y="2791"/>
                    <a:pt x="1108" y="2442"/>
                  </a:cubicBezTo>
                  <a:cubicBezTo>
                    <a:pt x="780" y="2053"/>
                    <a:pt x="434" y="1503"/>
                    <a:pt x="524" y="1064"/>
                  </a:cubicBezTo>
                  <a:cubicBezTo>
                    <a:pt x="607" y="652"/>
                    <a:pt x="957" y="347"/>
                    <a:pt x="1356" y="347"/>
                  </a:cubicBezTo>
                  <a:close/>
                  <a:moveTo>
                    <a:pt x="1351" y="0"/>
                  </a:moveTo>
                  <a:cubicBezTo>
                    <a:pt x="786" y="0"/>
                    <a:pt x="291" y="411"/>
                    <a:pt x="183" y="985"/>
                  </a:cubicBezTo>
                  <a:cubicBezTo>
                    <a:pt x="1" y="1953"/>
                    <a:pt x="1062" y="2974"/>
                    <a:pt x="1727" y="3534"/>
                  </a:cubicBezTo>
                  <a:cubicBezTo>
                    <a:pt x="1761" y="3561"/>
                    <a:pt x="1801" y="3578"/>
                    <a:pt x="1843" y="3578"/>
                  </a:cubicBezTo>
                  <a:cubicBezTo>
                    <a:pt x="1862" y="3578"/>
                    <a:pt x="1882" y="3575"/>
                    <a:pt x="1902" y="3567"/>
                  </a:cubicBezTo>
                  <a:cubicBezTo>
                    <a:pt x="1908" y="3565"/>
                    <a:pt x="2435" y="3380"/>
                    <a:pt x="2989" y="3057"/>
                  </a:cubicBezTo>
                  <a:cubicBezTo>
                    <a:pt x="3722" y="2628"/>
                    <a:pt x="4110" y="2172"/>
                    <a:pt x="4191" y="1709"/>
                  </a:cubicBezTo>
                  <a:cubicBezTo>
                    <a:pt x="4250" y="1396"/>
                    <a:pt x="4194" y="1067"/>
                    <a:pt x="4013" y="800"/>
                  </a:cubicBezTo>
                  <a:cubicBezTo>
                    <a:pt x="3828" y="528"/>
                    <a:pt x="3549" y="349"/>
                    <a:pt x="3228" y="295"/>
                  </a:cubicBezTo>
                  <a:cubicBezTo>
                    <a:pt x="3162" y="284"/>
                    <a:pt x="3096" y="279"/>
                    <a:pt x="3031" y="279"/>
                  </a:cubicBezTo>
                  <a:cubicBezTo>
                    <a:pt x="2777" y="279"/>
                    <a:pt x="2530" y="361"/>
                    <a:pt x="2326" y="511"/>
                  </a:cubicBezTo>
                  <a:cubicBezTo>
                    <a:pt x="2146" y="249"/>
                    <a:pt x="1866" y="70"/>
                    <a:pt x="1546" y="17"/>
                  </a:cubicBezTo>
                  <a:cubicBezTo>
                    <a:pt x="1480" y="6"/>
                    <a:pt x="1415" y="0"/>
                    <a:pt x="1351" y="0"/>
                  </a:cubicBezTo>
                  <a:close/>
                </a:path>
              </a:pathLst>
            </a:custGeom>
            <a:solidFill>
              <a:srgbClr val="4D2C6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 name="Google Shape;2969;p50"/>
            <p:cNvSpPr/>
            <p:nvPr/>
          </p:nvSpPr>
          <p:spPr>
            <a:xfrm>
              <a:off x="1409093" y="1555280"/>
              <a:ext cx="339457" cy="336460"/>
            </a:xfrm>
            <a:custGeom>
              <a:avLst/>
              <a:gdLst/>
              <a:ahLst/>
              <a:cxnLst/>
              <a:rect l="l" t="t" r="r" b="b"/>
              <a:pathLst>
                <a:path w="11892" h="11787" extrusionOk="0">
                  <a:moveTo>
                    <a:pt x="4657" y="5618"/>
                  </a:moveTo>
                  <a:lnTo>
                    <a:pt x="4197" y="8387"/>
                  </a:lnTo>
                  <a:cubicBezTo>
                    <a:pt x="3552" y="8120"/>
                    <a:pt x="2409" y="7495"/>
                    <a:pt x="2327" y="6826"/>
                  </a:cubicBezTo>
                  <a:cubicBezTo>
                    <a:pt x="2272" y="6374"/>
                    <a:pt x="2577" y="5916"/>
                    <a:pt x="3032" y="5857"/>
                  </a:cubicBezTo>
                  <a:cubicBezTo>
                    <a:pt x="3073" y="5851"/>
                    <a:pt x="3114" y="5848"/>
                    <a:pt x="3155" y="5848"/>
                  </a:cubicBezTo>
                  <a:cubicBezTo>
                    <a:pt x="3395" y="5848"/>
                    <a:pt x="3624" y="5951"/>
                    <a:pt x="3786" y="6136"/>
                  </a:cubicBezTo>
                  <a:cubicBezTo>
                    <a:pt x="3819" y="6174"/>
                    <a:pt x="3868" y="6194"/>
                    <a:pt x="3918" y="6194"/>
                  </a:cubicBezTo>
                  <a:cubicBezTo>
                    <a:pt x="3926" y="6194"/>
                    <a:pt x="3934" y="6194"/>
                    <a:pt x="3942" y="6193"/>
                  </a:cubicBezTo>
                  <a:cubicBezTo>
                    <a:pt x="4000" y="6184"/>
                    <a:pt x="4051" y="6146"/>
                    <a:pt x="4075" y="6093"/>
                  </a:cubicBezTo>
                  <a:cubicBezTo>
                    <a:pt x="4185" y="5849"/>
                    <a:pt x="4398" y="5676"/>
                    <a:pt x="4657" y="5618"/>
                  </a:cubicBezTo>
                  <a:close/>
                  <a:moveTo>
                    <a:pt x="6866" y="1"/>
                  </a:moveTo>
                  <a:cubicBezTo>
                    <a:pt x="6783" y="1"/>
                    <a:pt x="6708" y="61"/>
                    <a:pt x="6695" y="147"/>
                  </a:cubicBezTo>
                  <a:cubicBezTo>
                    <a:pt x="6624" y="567"/>
                    <a:pt x="6282" y="877"/>
                    <a:pt x="5879" y="924"/>
                  </a:cubicBezTo>
                  <a:cubicBezTo>
                    <a:pt x="5536" y="818"/>
                    <a:pt x="5283" y="523"/>
                    <a:pt x="5231" y="167"/>
                  </a:cubicBezTo>
                  <a:cubicBezTo>
                    <a:pt x="5217" y="82"/>
                    <a:pt x="5144" y="20"/>
                    <a:pt x="5061" y="20"/>
                  </a:cubicBezTo>
                  <a:cubicBezTo>
                    <a:pt x="5052" y="20"/>
                    <a:pt x="5043" y="21"/>
                    <a:pt x="5034" y="22"/>
                  </a:cubicBezTo>
                  <a:lnTo>
                    <a:pt x="1097" y="611"/>
                  </a:lnTo>
                  <a:cubicBezTo>
                    <a:pt x="1004" y="621"/>
                    <a:pt x="934" y="716"/>
                    <a:pt x="949" y="807"/>
                  </a:cubicBezTo>
                  <a:cubicBezTo>
                    <a:pt x="986" y="1056"/>
                    <a:pt x="925" y="1303"/>
                    <a:pt x="776" y="1505"/>
                  </a:cubicBezTo>
                  <a:cubicBezTo>
                    <a:pt x="627" y="1706"/>
                    <a:pt x="410" y="1838"/>
                    <a:pt x="163" y="1872"/>
                  </a:cubicBezTo>
                  <a:cubicBezTo>
                    <a:pt x="69" y="1884"/>
                    <a:pt x="0" y="1980"/>
                    <a:pt x="15" y="2071"/>
                  </a:cubicBezTo>
                  <a:lnTo>
                    <a:pt x="215" y="3399"/>
                  </a:lnTo>
                  <a:cubicBezTo>
                    <a:pt x="226" y="3486"/>
                    <a:pt x="304" y="3549"/>
                    <a:pt x="387" y="3549"/>
                  </a:cubicBezTo>
                  <a:cubicBezTo>
                    <a:pt x="395" y="3549"/>
                    <a:pt x="403" y="3548"/>
                    <a:pt x="411" y="3547"/>
                  </a:cubicBezTo>
                  <a:cubicBezTo>
                    <a:pt x="507" y="3532"/>
                    <a:pt x="571" y="3444"/>
                    <a:pt x="559" y="3350"/>
                  </a:cubicBezTo>
                  <a:lnTo>
                    <a:pt x="383" y="2181"/>
                  </a:lnTo>
                  <a:cubicBezTo>
                    <a:pt x="651" y="2102"/>
                    <a:pt x="888" y="1940"/>
                    <a:pt x="1055" y="1712"/>
                  </a:cubicBezTo>
                  <a:cubicBezTo>
                    <a:pt x="1225" y="1482"/>
                    <a:pt x="1313" y="1210"/>
                    <a:pt x="1308" y="931"/>
                  </a:cubicBezTo>
                  <a:lnTo>
                    <a:pt x="4924" y="390"/>
                  </a:lnTo>
                  <a:cubicBezTo>
                    <a:pt x="5006" y="670"/>
                    <a:pt x="5180" y="910"/>
                    <a:pt x="5412" y="1078"/>
                  </a:cubicBezTo>
                  <a:lnTo>
                    <a:pt x="5327" y="1592"/>
                  </a:lnTo>
                  <a:lnTo>
                    <a:pt x="1113" y="2221"/>
                  </a:lnTo>
                  <a:cubicBezTo>
                    <a:pt x="1018" y="2236"/>
                    <a:pt x="954" y="2324"/>
                    <a:pt x="966" y="2419"/>
                  </a:cubicBezTo>
                  <a:cubicBezTo>
                    <a:pt x="978" y="2505"/>
                    <a:pt x="1055" y="2567"/>
                    <a:pt x="1139" y="2567"/>
                  </a:cubicBezTo>
                  <a:cubicBezTo>
                    <a:pt x="1147" y="2567"/>
                    <a:pt x="1156" y="2566"/>
                    <a:pt x="1164" y="2565"/>
                  </a:cubicBezTo>
                  <a:lnTo>
                    <a:pt x="5266" y="1953"/>
                  </a:lnTo>
                  <a:lnTo>
                    <a:pt x="5266" y="1953"/>
                  </a:lnTo>
                  <a:lnTo>
                    <a:pt x="5122" y="2815"/>
                  </a:lnTo>
                  <a:cubicBezTo>
                    <a:pt x="5049" y="2774"/>
                    <a:pt x="4966" y="2752"/>
                    <a:pt x="4882" y="2752"/>
                  </a:cubicBezTo>
                  <a:cubicBezTo>
                    <a:pt x="4858" y="2752"/>
                    <a:pt x="4833" y="2754"/>
                    <a:pt x="4809" y="2757"/>
                  </a:cubicBezTo>
                  <a:cubicBezTo>
                    <a:pt x="4547" y="2792"/>
                    <a:pt x="4352" y="3057"/>
                    <a:pt x="4395" y="3318"/>
                  </a:cubicBezTo>
                  <a:cubicBezTo>
                    <a:pt x="4406" y="3405"/>
                    <a:pt x="4484" y="3467"/>
                    <a:pt x="4567" y="3467"/>
                  </a:cubicBezTo>
                  <a:cubicBezTo>
                    <a:pt x="4575" y="3467"/>
                    <a:pt x="4583" y="3466"/>
                    <a:pt x="4592" y="3465"/>
                  </a:cubicBezTo>
                  <a:cubicBezTo>
                    <a:pt x="4687" y="3450"/>
                    <a:pt x="4752" y="3362"/>
                    <a:pt x="4739" y="3268"/>
                  </a:cubicBezTo>
                  <a:cubicBezTo>
                    <a:pt x="4726" y="3191"/>
                    <a:pt x="4784" y="3113"/>
                    <a:pt x="4860" y="3101"/>
                  </a:cubicBezTo>
                  <a:cubicBezTo>
                    <a:pt x="4867" y="3100"/>
                    <a:pt x="4873" y="3100"/>
                    <a:pt x="4880" y="3100"/>
                  </a:cubicBezTo>
                  <a:cubicBezTo>
                    <a:pt x="4949" y="3100"/>
                    <a:pt x="5015" y="3153"/>
                    <a:pt x="5024" y="3225"/>
                  </a:cubicBezTo>
                  <a:cubicBezTo>
                    <a:pt x="5028" y="3246"/>
                    <a:pt x="5033" y="3265"/>
                    <a:pt x="5044" y="3283"/>
                  </a:cubicBezTo>
                  <a:lnTo>
                    <a:pt x="4717" y="5259"/>
                  </a:lnTo>
                  <a:cubicBezTo>
                    <a:pt x="4376" y="5294"/>
                    <a:pt x="4069" y="5475"/>
                    <a:pt x="3875" y="5747"/>
                  </a:cubicBezTo>
                  <a:cubicBezTo>
                    <a:pt x="3668" y="5589"/>
                    <a:pt x="3416" y="5503"/>
                    <a:pt x="3156" y="5503"/>
                  </a:cubicBezTo>
                  <a:cubicBezTo>
                    <a:pt x="3098" y="5503"/>
                    <a:pt x="3040" y="5508"/>
                    <a:pt x="2981" y="5516"/>
                  </a:cubicBezTo>
                  <a:cubicBezTo>
                    <a:pt x="2351" y="5597"/>
                    <a:pt x="1909" y="6228"/>
                    <a:pt x="1982" y="6860"/>
                  </a:cubicBezTo>
                  <a:cubicBezTo>
                    <a:pt x="2037" y="7341"/>
                    <a:pt x="2417" y="7818"/>
                    <a:pt x="3178" y="8269"/>
                  </a:cubicBezTo>
                  <a:cubicBezTo>
                    <a:pt x="3565" y="8499"/>
                    <a:pt x="3944" y="8663"/>
                    <a:pt x="4137" y="8740"/>
                  </a:cubicBezTo>
                  <a:lnTo>
                    <a:pt x="3993" y="9619"/>
                  </a:lnTo>
                  <a:lnTo>
                    <a:pt x="2257" y="9878"/>
                  </a:lnTo>
                  <a:cubicBezTo>
                    <a:pt x="2162" y="9893"/>
                    <a:pt x="2096" y="9981"/>
                    <a:pt x="2110" y="10075"/>
                  </a:cubicBezTo>
                  <a:cubicBezTo>
                    <a:pt x="2123" y="10161"/>
                    <a:pt x="2198" y="10224"/>
                    <a:pt x="2281" y="10224"/>
                  </a:cubicBezTo>
                  <a:cubicBezTo>
                    <a:pt x="2290" y="10224"/>
                    <a:pt x="2297" y="10224"/>
                    <a:pt x="2306" y="10222"/>
                  </a:cubicBezTo>
                  <a:lnTo>
                    <a:pt x="4347" y="9917"/>
                  </a:lnTo>
                  <a:cubicBezTo>
                    <a:pt x="4733" y="10085"/>
                    <a:pt x="4973" y="10498"/>
                    <a:pt x="4901" y="10931"/>
                  </a:cubicBezTo>
                  <a:cubicBezTo>
                    <a:pt x="4891" y="10990"/>
                    <a:pt x="4912" y="11049"/>
                    <a:pt x="4955" y="11088"/>
                  </a:cubicBezTo>
                  <a:lnTo>
                    <a:pt x="2871" y="11399"/>
                  </a:lnTo>
                  <a:cubicBezTo>
                    <a:pt x="2793" y="11131"/>
                    <a:pt x="2631" y="10894"/>
                    <a:pt x="2402" y="10726"/>
                  </a:cubicBezTo>
                  <a:cubicBezTo>
                    <a:pt x="2178" y="10560"/>
                    <a:pt x="1914" y="10472"/>
                    <a:pt x="1641" y="10472"/>
                  </a:cubicBezTo>
                  <a:cubicBezTo>
                    <a:pt x="1635" y="10472"/>
                    <a:pt x="1628" y="10472"/>
                    <a:pt x="1621" y="10473"/>
                  </a:cubicBezTo>
                  <a:lnTo>
                    <a:pt x="678" y="4153"/>
                  </a:lnTo>
                  <a:cubicBezTo>
                    <a:pt x="664" y="4068"/>
                    <a:pt x="590" y="4005"/>
                    <a:pt x="505" y="4005"/>
                  </a:cubicBezTo>
                  <a:cubicBezTo>
                    <a:pt x="497" y="4005"/>
                    <a:pt x="488" y="4006"/>
                    <a:pt x="480" y="4007"/>
                  </a:cubicBezTo>
                  <a:cubicBezTo>
                    <a:pt x="385" y="4022"/>
                    <a:pt x="321" y="4109"/>
                    <a:pt x="332" y="4204"/>
                  </a:cubicBezTo>
                  <a:lnTo>
                    <a:pt x="1301" y="10684"/>
                  </a:lnTo>
                  <a:cubicBezTo>
                    <a:pt x="1312" y="10769"/>
                    <a:pt x="1391" y="10834"/>
                    <a:pt x="1474" y="10834"/>
                  </a:cubicBezTo>
                  <a:cubicBezTo>
                    <a:pt x="1482" y="10834"/>
                    <a:pt x="1491" y="10833"/>
                    <a:pt x="1499" y="10832"/>
                  </a:cubicBezTo>
                  <a:cubicBezTo>
                    <a:pt x="1546" y="10824"/>
                    <a:pt x="1594" y="10821"/>
                    <a:pt x="1641" y="10821"/>
                  </a:cubicBezTo>
                  <a:cubicBezTo>
                    <a:pt x="1839" y="10821"/>
                    <a:pt x="2032" y="10884"/>
                    <a:pt x="2195" y="11004"/>
                  </a:cubicBezTo>
                  <a:cubicBezTo>
                    <a:pt x="2396" y="11153"/>
                    <a:pt x="2528" y="11371"/>
                    <a:pt x="2564" y="11620"/>
                  </a:cubicBezTo>
                  <a:cubicBezTo>
                    <a:pt x="2574" y="11704"/>
                    <a:pt x="2654" y="11769"/>
                    <a:pt x="2738" y="11769"/>
                  </a:cubicBezTo>
                  <a:cubicBezTo>
                    <a:pt x="2745" y="11769"/>
                    <a:pt x="2753" y="11768"/>
                    <a:pt x="2761" y="11767"/>
                  </a:cubicBezTo>
                  <a:lnTo>
                    <a:pt x="5976" y="11286"/>
                  </a:lnTo>
                  <a:lnTo>
                    <a:pt x="8970" y="11784"/>
                  </a:lnTo>
                  <a:cubicBezTo>
                    <a:pt x="8979" y="11785"/>
                    <a:pt x="8988" y="11786"/>
                    <a:pt x="8998" y="11786"/>
                  </a:cubicBezTo>
                  <a:cubicBezTo>
                    <a:pt x="9079" y="11786"/>
                    <a:pt x="9157" y="11723"/>
                    <a:pt x="9169" y="11639"/>
                  </a:cubicBezTo>
                  <a:cubicBezTo>
                    <a:pt x="9210" y="11392"/>
                    <a:pt x="9344" y="11176"/>
                    <a:pt x="9549" y="11031"/>
                  </a:cubicBezTo>
                  <a:cubicBezTo>
                    <a:pt x="9710" y="10916"/>
                    <a:pt x="9899" y="10856"/>
                    <a:pt x="10092" y="10856"/>
                  </a:cubicBezTo>
                  <a:cubicBezTo>
                    <a:pt x="10143" y="10856"/>
                    <a:pt x="10195" y="10860"/>
                    <a:pt x="10247" y="10869"/>
                  </a:cubicBezTo>
                  <a:cubicBezTo>
                    <a:pt x="10256" y="10871"/>
                    <a:pt x="10265" y="10871"/>
                    <a:pt x="10275" y="10871"/>
                  </a:cubicBezTo>
                  <a:cubicBezTo>
                    <a:pt x="10357" y="10871"/>
                    <a:pt x="10434" y="10809"/>
                    <a:pt x="10446" y="10726"/>
                  </a:cubicBezTo>
                  <a:lnTo>
                    <a:pt x="10649" y="9510"/>
                  </a:lnTo>
                  <a:cubicBezTo>
                    <a:pt x="10664" y="9415"/>
                    <a:pt x="10601" y="9326"/>
                    <a:pt x="10506" y="9311"/>
                  </a:cubicBezTo>
                  <a:cubicBezTo>
                    <a:pt x="10496" y="9309"/>
                    <a:pt x="10486" y="9308"/>
                    <a:pt x="10476" y="9308"/>
                  </a:cubicBezTo>
                  <a:cubicBezTo>
                    <a:pt x="10392" y="9308"/>
                    <a:pt x="10319" y="9368"/>
                    <a:pt x="10306" y="9454"/>
                  </a:cubicBezTo>
                  <a:lnTo>
                    <a:pt x="10132" y="10510"/>
                  </a:lnTo>
                  <a:cubicBezTo>
                    <a:pt x="10118" y="10509"/>
                    <a:pt x="10105" y="10509"/>
                    <a:pt x="10091" y="10509"/>
                  </a:cubicBezTo>
                  <a:cubicBezTo>
                    <a:pt x="9825" y="10509"/>
                    <a:pt x="9568" y="10592"/>
                    <a:pt x="9345" y="10750"/>
                  </a:cubicBezTo>
                  <a:cubicBezTo>
                    <a:pt x="9114" y="10915"/>
                    <a:pt x="8947" y="11149"/>
                    <a:pt x="8866" y="11414"/>
                  </a:cubicBezTo>
                  <a:lnTo>
                    <a:pt x="5260" y="10815"/>
                  </a:lnTo>
                  <a:cubicBezTo>
                    <a:pt x="5278" y="10240"/>
                    <a:pt x="4901" y="9716"/>
                    <a:pt x="4355" y="9549"/>
                  </a:cubicBezTo>
                  <a:lnTo>
                    <a:pt x="5730" y="1280"/>
                  </a:lnTo>
                  <a:cubicBezTo>
                    <a:pt x="5743" y="1280"/>
                    <a:pt x="5756" y="1280"/>
                    <a:pt x="5769" y="1280"/>
                  </a:cubicBezTo>
                  <a:cubicBezTo>
                    <a:pt x="6321" y="1280"/>
                    <a:pt x="6830" y="912"/>
                    <a:pt x="6996" y="374"/>
                  </a:cubicBezTo>
                  <a:lnTo>
                    <a:pt x="10601" y="974"/>
                  </a:lnTo>
                  <a:cubicBezTo>
                    <a:pt x="10585" y="1549"/>
                    <a:pt x="10957" y="2069"/>
                    <a:pt x="11505" y="2240"/>
                  </a:cubicBezTo>
                  <a:lnTo>
                    <a:pt x="10439" y="8654"/>
                  </a:lnTo>
                  <a:cubicBezTo>
                    <a:pt x="10424" y="8748"/>
                    <a:pt x="10488" y="8837"/>
                    <a:pt x="10582" y="8852"/>
                  </a:cubicBezTo>
                  <a:cubicBezTo>
                    <a:pt x="10591" y="8853"/>
                    <a:pt x="10601" y="8854"/>
                    <a:pt x="10610" y="8854"/>
                  </a:cubicBezTo>
                  <a:cubicBezTo>
                    <a:pt x="10694" y="8854"/>
                    <a:pt x="10768" y="8795"/>
                    <a:pt x="10781" y="8709"/>
                  </a:cubicBezTo>
                  <a:lnTo>
                    <a:pt x="11875" y="2136"/>
                  </a:lnTo>
                  <a:cubicBezTo>
                    <a:pt x="11891" y="2041"/>
                    <a:pt x="11829" y="1951"/>
                    <a:pt x="11733" y="1935"/>
                  </a:cubicBezTo>
                  <a:cubicBezTo>
                    <a:pt x="11224" y="1849"/>
                    <a:pt x="10877" y="1364"/>
                    <a:pt x="10963" y="856"/>
                  </a:cubicBezTo>
                  <a:cubicBezTo>
                    <a:pt x="10978" y="761"/>
                    <a:pt x="10914" y="672"/>
                    <a:pt x="10819" y="657"/>
                  </a:cubicBezTo>
                  <a:lnTo>
                    <a:pt x="6893" y="3"/>
                  </a:lnTo>
                  <a:cubicBezTo>
                    <a:pt x="6884" y="1"/>
                    <a:pt x="6875" y="1"/>
                    <a:pt x="6866" y="1"/>
                  </a:cubicBezTo>
                  <a:close/>
                </a:path>
              </a:pathLst>
            </a:custGeom>
            <a:solidFill>
              <a:srgbClr val="4D2C6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3" name="Picture 2"/>
          <p:cNvPicPr>
            <a:picLocks noChangeAspect="1"/>
          </p:cNvPicPr>
          <p:nvPr/>
        </p:nvPicPr>
        <p:blipFill rotWithShape="1">
          <a:blip r:embed="rId3"/>
          <a:srcRect l="15354" t="72858" r="10092"/>
          <a:stretch/>
        </p:blipFill>
        <p:spPr>
          <a:xfrm>
            <a:off x="139541" y="1551668"/>
            <a:ext cx="2890395" cy="1172067"/>
          </a:xfrm>
          <a:prstGeom prst="rect">
            <a:avLst/>
          </a:prstGeom>
        </p:spPr>
      </p:pic>
      <p:pic>
        <p:nvPicPr>
          <p:cNvPr id="5" name="Picture 4"/>
          <p:cNvPicPr>
            <a:picLocks noChangeAspect="1"/>
          </p:cNvPicPr>
          <p:nvPr/>
        </p:nvPicPr>
        <p:blipFill>
          <a:blip r:embed="rId4"/>
          <a:stretch>
            <a:fillRect/>
          </a:stretch>
        </p:blipFill>
        <p:spPr>
          <a:xfrm>
            <a:off x="4822697" y="2382777"/>
            <a:ext cx="2731245" cy="1169282"/>
          </a:xfrm>
          <a:prstGeom prst="rect">
            <a:avLst/>
          </a:prstGeom>
        </p:spPr>
      </p:pic>
      <p:sp>
        <p:nvSpPr>
          <p:cNvPr id="101" name="Google Shape;1996;p48"/>
          <p:cNvSpPr txBox="1">
            <a:spLocks/>
          </p:cNvSpPr>
          <p:nvPr/>
        </p:nvSpPr>
        <p:spPr>
          <a:xfrm>
            <a:off x="609338" y="1782664"/>
            <a:ext cx="1950800" cy="609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9pPr>
          </a:lstStyle>
          <a:p>
            <a:pPr algn="ctr"/>
            <a:r>
              <a:rPr lang="vi-VN" sz="3333" kern="0" dirty="0" smtClean="0">
                <a:solidFill>
                  <a:schemeClr val="accent5">
                    <a:lumMod val="10000"/>
                  </a:schemeClr>
                </a:solidFill>
              </a:rPr>
              <a:t>Bước </a:t>
            </a:r>
            <a:r>
              <a:rPr lang="en-US" sz="3333" kern="0" dirty="0" smtClean="0">
                <a:solidFill>
                  <a:schemeClr val="accent5">
                    <a:lumMod val="10000"/>
                  </a:schemeClr>
                </a:solidFill>
              </a:rPr>
              <a:t>1</a:t>
            </a:r>
            <a:endParaRPr lang="vi-VN" sz="3333" kern="0" dirty="0">
              <a:solidFill>
                <a:schemeClr val="accent5">
                  <a:lumMod val="10000"/>
                </a:schemeClr>
              </a:solidFill>
            </a:endParaRPr>
          </a:p>
        </p:txBody>
      </p:sp>
      <p:sp>
        <p:nvSpPr>
          <p:cNvPr id="103" name="Google Shape;1994;p48"/>
          <p:cNvSpPr txBox="1">
            <a:spLocks/>
          </p:cNvSpPr>
          <p:nvPr/>
        </p:nvSpPr>
        <p:spPr>
          <a:xfrm>
            <a:off x="5212920" y="2590620"/>
            <a:ext cx="1950800" cy="609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9pPr>
          </a:lstStyle>
          <a:p>
            <a:pPr algn="ctr"/>
            <a:r>
              <a:rPr lang="vi-VN" sz="3333" kern="0" dirty="0" smtClean="0">
                <a:solidFill>
                  <a:schemeClr val="accent5">
                    <a:lumMod val="10000"/>
                  </a:schemeClr>
                </a:solidFill>
              </a:rPr>
              <a:t>Bước </a:t>
            </a:r>
            <a:r>
              <a:rPr lang="en-US" sz="3333" kern="0" dirty="0" smtClean="0">
                <a:solidFill>
                  <a:schemeClr val="accent5">
                    <a:lumMod val="10000"/>
                  </a:schemeClr>
                </a:solidFill>
              </a:rPr>
              <a:t>2</a:t>
            </a:r>
            <a:endParaRPr lang="vi-VN" sz="3333" kern="0" dirty="0">
              <a:solidFill>
                <a:schemeClr val="accent5">
                  <a:lumMod val="10000"/>
                </a:schemeClr>
              </a:solidFill>
            </a:endParaRPr>
          </a:p>
        </p:txBody>
      </p:sp>
      <p:pic>
        <p:nvPicPr>
          <p:cNvPr id="8" name="Picture 7"/>
          <p:cNvPicPr>
            <a:picLocks noChangeAspect="1"/>
          </p:cNvPicPr>
          <p:nvPr/>
        </p:nvPicPr>
        <p:blipFill>
          <a:blip r:embed="rId5"/>
          <a:stretch>
            <a:fillRect/>
          </a:stretch>
        </p:blipFill>
        <p:spPr>
          <a:xfrm>
            <a:off x="8777911" y="1964430"/>
            <a:ext cx="2889754" cy="1170533"/>
          </a:xfrm>
          <a:prstGeom prst="rect">
            <a:avLst/>
          </a:prstGeom>
        </p:spPr>
      </p:pic>
      <p:sp>
        <p:nvSpPr>
          <p:cNvPr id="106" name="Google Shape;2000;p48"/>
          <p:cNvSpPr txBox="1">
            <a:spLocks/>
          </p:cNvSpPr>
          <p:nvPr/>
        </p:nvSpPr>
        <p:spPr>
          <a:xfrm>
            <a:off x="9308905" y="2113345"/>
            <a:ext cx="1950800" cy="609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9pPr>
          </a:lstStyle>
          <a:p>
            <a:pPr algn="ctr"/>
            <a:r>
              <a:rPr lang="vi-VN" sz="3333" kern="0" dirty="0" smtClean="0">
                <a:solidFill>
                  <a:schemeClr val="accent5">
                    <a:lumMod val="10000"/>
                  </a:schemeClr>
                </a:solidFill>
              </a:rPr>
              <a:t>Bước 3</a:t>
            </a:r>
            <a:endParaRPr lang="vi-VN" sz="3333" kern="0" dirty="0">
              <a:solidFill>
                <a:schemeClr val="accent5">
                  <a:lumMod val="10000"/>
                </a:schemeClr>
              </a:solidFill>
            </a:endParaRPr>
          </a:p>
        </p:txBody>
      </p:sp>
    </p:spTree>
    <p:extLst>
      <p:ext uri="{BB962C8B-B14F-4D97-AF65-F5344CB8AC3E}">
        <p14:creationId xmlns:p14="http://schemas.microsoft.com/office/powerpoint/2010/main" val="162344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93"/>
                                        </p:tgtEl>
                                        <p:attrNameLst>
                                          <p:attrName>style.visibility</p:attrName>
                                        </p:attrNameLst>
                                      </p:cBhvr>
                                      <p:to>
                                        <p:strVal val="visible"/>
                                      </p:to>
                                    </p:set>
                                    <p:animEffect transition="in" filter="barn(inVertical)">
                                      <p:cBhvr>
                                        <p:cTn id="7" dur="500"/>
                                        <p:tgtEl>
                                          <p:spTgt spid="199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95">
                                            <p:txEl>
                                              <p:pRg st="1" end="1"/>
                                            </p:txEl>
                                          </p:spTgt>
                                        </p:tgtEl>
                                        <p:attrNameLst>
                                          <p:attrName>style.visibility</p:attrName>
                                        </p:attrNameLst>
                                      </p:cBhvr>
                                      <p:to>
                                        <p:strVal val="visible"/>
                                      </p:to>
                                    </p:set>
                                    <p:anim calcmode="lin" valueType="num">
                                      <p:cBhvr additive="base">
                                        <p:cTn id="12" dur="500" fill="hold"/>
                                        <p:tgtEl>
                                          <p:spTgt spid="1995">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9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97">
                                            <p:txEl>
                                              <p:pRg st="0" end="0"/>
                                            </p:txEl>
                                          </p:spTgt>
                                        </p:tgtEl>
                                        <p:attrNameLst>
                                          <p:attrName>style.visibility</p:attrName>
                                        </p:attrNameLst>
                                      </p:cBhvr>
                                      <p:to>
                                        <p:strVal val="visible"/>
                                      </p:to>
                                    </p:set>
                                    <p:anim calcmode="lin" valueType="num">
                                      <p:cBhvr additive="base">
                                        <p:cTn id="18" dur="500" fill="hold"/>
                                        <p:tgtEl>
                                          <p:spTgt spid="1997">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99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001">
                                            <p:txEl>
                                              <p:pRg st="0" end="0"/>
                                            </p:txEl>
                                          </p:spTgt>
                                        </p:tgtEl>
                                        <p:attrNameLst>
                                          <p:attrName>style.visibility</p:attrName>
                                        </p:attrNameLst>
                                      </p:cBhvr>
                                      <p:to>
                                        <p:strVal val="visible"/>
                                      </p:to>
                                    </p:set>
                                    <p:anim calcmode="lin" valueType="num">
                                      <p:cBhvr additive="base">
                                        <p:cTn id="24" dur="500" fill="hold"/>
                                        <p:tgtEl>
                                          <p:spTgt spid="2001">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00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1"/>
                                        </p:tgtEl>
                                        <p:attrNameLst>
                                          <p:attrName>style.visibility</p:attrName>
                                        </p:attrNameLst>
                                      </p:cBhvr>
                                      <p:to>
                                        <p:strVal val="visible"/>
                                      </p:to>
                                    </p:set>
                                    <p:animEffect transition="in" filter="barn(inVertical)">
                                      <p:cBhvr>
                                        <p:cTn id="30" dur="500"/>
                                        <p:tgtEl>
                                          <p:spTgt spid="10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3"/>
                                        </p:tgtEl>
                                        <p:attrNameLst>
                                          <p:attrName>style.visibility</p:attrName>
                                        </p:attrNameLst>
                                      </p:cBhvr>
                                      <p:to>
                                        <p:strVal val="visible"/>
                                      </p:to>
                                    </p:set>
                                    <p:animEffect transition="in" filter="barn(inVertical)">
                                      <p:cBhvr>
                                        <p:cTn id="35" dur="500"/>
                                        <p:tgtEl>
                                          <p:spTgt spid="10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6"/>
                                        </p:tgtEl>
                                        <p:attrNameLst>
                                          <p:attrName>style.visibility</p:attrName>
                                        </p:attrNameLst>
                                      </p:cBhvr>
                                      <p:to>
                                        <p:strVal val="visible"/>
                                      </p:to>
                                    </p:set>
                                    <p:animEffect transition="in" filter="barn(inVertical)">
                                      <p:cBhvr>
                                        <p:cTn id="40"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3" grpId="0"/>
      <p:bldP spid="101" grpId="0"/>
      <p:bldP spid="103" grpId="0"/>
      <p:bldP spid="10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D TN1.mp4">
            <a:hlinkClick r:id="" action="ppaction://media"/>
          </p:cNvPr>
          <p:cNvPicPr>
            <a:picLocks noChangeAspect="1"/>
          </p:cNvPicPr>
          <p:nvPr>
            <a:videoFile r:link="rId1"/>
            <p:extLst>
              <p:ext uri="{DAA4B4D4-6D71-4841-9C94-3DE7FCFB9230}">
                <p14:media xmlns:p14="http://schemas.microsoft.com/office/powerpoint/2010/main" r:embed="rId2">
                  <p14:trim st="2214" end="4306.6666"/>
                </p14:media>
              </p:ext>
            </p:extLst>
          </p:nvPr>
        </p:nvPicPr>
        <p:blipFill>
          <a:blip r:embed="rId4"/>
          <a:stretch>
            <a:fillRect/>
          </a:stretch>
        </p:blipFill>
        <p:spPr>
          <a:xfrm>
            <a:off x="1536032" y="1509822"/>
            <a:ext cx="9817768" cy="4148755"/>
          </a:xfrm>
          <a:prstGeom prst="rect">
            <a:avLst/>
          </a:prstGeom>
        </p:spPr>
      </p:pic>
      <p:sp>
        <p:nvSpPr>
          <p:cNvPr id="5" name="TextBox 4"/>
          <p:cNvSpPr txBox="1"/>
          <p:nvPr/>
        </p:nvSpPr>
        <p:spPr>
          <a:xfrm>
            <a:off x="368969" y="6176963"/>
            <a:ext cx="3902241" cy="461665"/>
          </a:xfrm>
          <a:prstGeom prst="rect">
            <a:avLst/>
          </a:prstGeom>
          <a:noFill/>
        </p:spPr>
        <p:txBody>
          <a:bodyPr wrap="square" rtlCol="0">
            <a:spAutoFit/>
          </a:bodyPr>
          <a:lstStyle/>
          <a:p>
            <a:r>
              <a:rPr lang="en-US" sz="2400" i="1" dirty="0" smtClean="0">
                <a:latin typeface="Times New Roman" panose="02020603050405020304" pitchFamily="18" charset="0"/>
                <a:cs typeface="Times New Roman" panose="02020603050405020304" pitchFamily="18" charset="0"/>
              </a:rPr>
              <a:t>Video minh </a:t>
            </a:r>
            <a:r>
              <a:rPr lang="en-US" sz="2400" i="1" dirty="0" err="1" smtClean="0">
                <a:latin typeface="Times New Roman" panose="02020603050405020304" pitchFamily="18" charset="0"/>
                <a:cs typeface="Times New Roman" panose="02020603050405020304" pitchFamily="18" charset="0"/>
              </a:rPr>
              <a:t>họa</a:t>
            </a:r>
            <a:endParaRPr lang="en-US" sz="2400" i="1" dirty="0">
              <a:latin typeface="Times New Roman" panose="02020603050405020304" pitchFamily="18" charset="0"/>
              <a:cs typeface="Times New Roman" panose="02020603050405020304" pitchFamily="18" charset="0"/>
            </a:endParaRPr>
          </a:p>
        </p:txBody>
      </p:sp>
      <p:sp>
        <p:nvSpPr>
          <p:cNvPr id="6" name="Rectangle 5"/>
          <p:cNvSpPr/>
          <p:nvPr/>
        </p:nvSpPr>
        <p:spPr>
          <a:xfrm>
            <a:off x="368969" y="727409"/>
            <a:ext cx="2733441" cy="523220"/>
          </a:xfrm>
          <a:prstGeom prst="rect">
            <a:avLst/>
          </a:prstGeom>
        </p:spPr>
        <p:txBody>
          <a:bodyPr wrap="none">
            <a:spAutoFit/>
          </a:bodyPr>
          <a:lstStyle/>
          <a:p>
            <a:pPr marL="152400" lvl="0">
              <a:buClr>
                <a:srgbClr val="4D2C69"/>
              </a:buClr>
              <a:buSzPts val="1200"/>
            </a:pPr>
            <a:r>
              <a:rPr lang="en-US" sz="2800" b="1" u="sng" kern="0" dirty="0">
                <a:solidFill>
                  <a:srgbClr val="4D2C6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naheim"/>
              </a:rPr>
              <a:t>1. </a:t>
            </a:r>
            <a:r>
              <a:rPr lang="en-US" sz="2800" b="1" u="sng" kern="0" dirty="0" err="1">
                <a:solidFill>
                  <a:srgbClr val="4D2C6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naheim"/>
              </a:rPr>
              <a:t>Thí</a:t>
            </a:r>
            <a:r>
              <a:rPr lang="en-US" sz="2800" b="1" u="sng" kern="0" dirty="0">
                <a:solidFill>
                  <a:srgbClr val="4D2C6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naheim"/>
              </a:rPr>
              <a:t> </a:t>
            </a:r>
            <a:r>
              <a:rPr lang="en-US" sz="2800" b="1" u="sng" kern="0" dirty="0" err="1">
                <a:solidFill>
                  <a:srgbClr val="4D2C6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naheim"/>
              </a:rPr>
              <a:t>nghiệm</a:t>
            </a:r>
            <a:r>
              <a:rPr lang="en-US" sz="2800" b="1" u="sng" kern="0" dirty="0">
                <a:solidFill>
                  <a:srgbClr val="4D2C6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naheim"/>
              </a:rPr>
              <a:t> </a:t>
            </a:r>
            <a:r>
              <a:rPr lang="en-US" sz="2800" b="1" u="sng" kern="0" dirty="0" smtClean="0">
                <a:solidFill>
                  <a:srgbClr val="4D2C6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naheim"/>
              </a:rPr>
              <a:t>2</a:t>
            </a:r>
            <a:endParaRPr lang="en-US" sz="2800" b="1" u="sng" kern="0" dirty="0">
              <a:solidFill>
                <a:srgbClr val="4D2C6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naheim"/>
            </a:endParaRPr>
          </a:p>
        </p:txBody>
      </p:sp>
      <p:sp>
        <p:nvSpPr>
          <p:cNvPr id="7" name="TextBox 6">
            <a:extLst>
              <a:ext uri="{FF2B5EF4-FFF2-40B4-BE49-F238E27FC236}">
                <a16:creationId xmlns="" xmlns:a16="http://schemas.microsoft.com/office/drawing/2014/main" id="{D5B03A2A-7ED4-434B-A0FA-FE0D8A7115A4}"/>
              </a:ext>
            </a:extLst>
          </p:cNvPr>
          <p:cNvSpPr txBox="1"/>
          <p:nvPr/>
        </p:nvSpPr>
        <p:spPr>
          <a:xfrm>
            <a:off x="2935706" y="81078"/>
            <a:ext cx="5889638" cy="646331"/>
          </a:xfrm>
          <a:prstGeom prst="rect">
            <a:avLst/>
          </a:prstGeom>
          <a:solidFill>
            <a:schemeClr val="accent4">
              <a:lumMod val="20000"/>
              <a:lumOff val="80000"/>
            </a:schemeClr>
          </a:solidFill>
        </p:spPr>
        <p:txBody>
          <a:bodyPr wrap="square">
            <a:spAutoFit/>
          </a:bodyPr>
          <a:lstStyle/>
          <a:p>
            <a:pPr lvl="0" algn="ctr"/>
            <a:r>
              <a:rPr lang="en-SG" sz="3600" b="1" dirty="0" smtClean="0">
                <a:solidFill>
                  <a:srgbClr val="FF0000"/>
                </a:solidFill>
                <a:latin typeface="Times New Roman" panose="02020603050405020304" pitchFamily="18" charset="0"/>
                <a:cs typeface="Times New Roman" panose="02020603050405020304" pitchFamily="18" charset="0"/>
              </a:rPr>
              <a:t>THỰC HÀNH </a:t>
            </a:r>
            <a:endParaRPr lang="en-SG"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114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0262" y="2699332"/>
            <a:ext cx="11207971" cy="1065714"/>
          </a:xfrm>
        </p:spPr>
        <p:txBody>
          <a:bodyPr>
            <a:normAutofit/>
          </a:bodyPr>
          <a:lstStyle/>
          <a:p>
            <a:pPr marL="457200" indent="0" algn="just">
              <a:spcAft>
                <a:spcPts val="0"/>
              </a:spcAft>
              <a:buNone/>
            </a:pP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smtClean="0">
                <a:latin typeface="Times New Roman" panose="02020603050405020304" pitchFamily="18" charset="0"/>
                <a:ea typeface="Arial" panose="020B0604020202020204" pitchFamily="34" charset="0"/>
              </a:rPr>
              <a:t>Vì</a:t>
            </a:r>
            <a:r>
              <a:rPr lang="en-US" dirty="0" smtClean="0">
                <a:latin typeface="Times New Roman" panose="02020603050405020304" pitchFamily="18" charset="0"/>
                <a:ea typeface="Arial" panose="020B0604020202020204" pitchFamily="34" charset="0"/>
              </a:rPr>
              <a:t> CaCl</a:t>
            </a:r>
            <a:r>
              <a:rPr lang="en-US" sz="2000" dirty="0" smtClean="0">
                <a:latin typeface="Times New Roman" panose="02020603050405020304" pitchFamily="18" charset="0"/>
                <a:ea typeface="Arial" panose="020B0604020202020204" pitchFamily="34" charset="0"/>
              </a:rPr>
              <a:t>2</a:t>
            </a:r>
            <a:r>
              <a:rPr lang="en-US" dirty="0" smtClean="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có</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khả</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năng</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hút</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ẩm</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nên</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giữ</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cho</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các</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mảnh</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giấy</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thấm</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giữ</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được</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màu</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xanh</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không</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đổi</a:t>
            </a:r>
            <a:r>
              <a:rPr lang="en-US" dirty="0">
                <a:latin typeface="Times New Roman" panose="02020603050405020304" pitchFamily="18" charset="0"/>
                <a:ea typeface="Arial" panose="020B0604020202020204" pitchFamily="34" charset="0"/>
              </a:rPr>
              <a:t> sang </a:t>
            </a:r>
            <a:r>
              <a:rPr lang="en-US" dirty="0" err="1">
                <a:latin typeface="Times New Roman" panose="02020603050405020304" pitchFamily="18" charset="0"/>
                <a:ea typeface="Arial" panose="020B0604020202020204" pitchFamily="34" charset="0"/>
              </a:rPr>
              <a:t>màu</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đỏ</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hồng</a:t>
            </a:r>
            <a:r>
              <a:rPr lang="en-US" dirty="0" smtClean="0">
                <a:latin typeface="Times New Roman" panose="02020603050405020304" pitchFamily="18" charset="0"/>
                <a:ea typeface="Arial" panose="020B0604020202020204" pitchFamily="34" charset="0"/>
              </a:rPr>
              <a:t>.</a:t>
            </a:r>
            <a:endParaRPr lang="en-US" sz="2400" dirty="0">
              <a:latin typeface="Times New Roman" panose="02020603050405020304" pitchFamily="18" charset="0"/>
              <a:ea typeface="Times New Roman" panose="02020603050405020304" pitchFamily="18" charset="0"/>
            </a:endParaRPr>
          </a:p>
        </p:txBody>
      </p:sp>
      <p:sp>
        <p:nvSpPr>
          <p:cNvPr id="4" name="TextBox 3"/>
          <p:cNvSpPr txBox="1"/>
          <p:nvPr/>
        </p:nvSpPr>
        <p:spPr>
          <a:xfrm rot="10800000" flipV="1">
            <a:off x="496618" y="1839925"/>
            <a:ext cx="11390582" cy="523220"/>
          </a:xfrm>
          <a:prstGeom prst="rect">
            <a:avLst/>
          </a:prstGeom>
          <a:solidFill>
            <a:srgbClr val="FFFF00"/>
          </a:solidFill>
        </p:spPr>
        <p:txBody>
          <a:bodyPr wrap="square" rtlCol="0">
            <a:spAutoFit/>
          </a:bodyPr>
          <a:lstStyle/>
          <a:p>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Tại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sao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phải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cho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các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mảnh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giấy</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thấm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đã</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tẩm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CoCl</a:t>
            </a:r>
            <a:r>
              <a:rPr lang="en-US" sz="2800" baseline="-25000" dirty="0" smtClean="0">
                <a:latin typeface="Times New Roman" panose="02020603050405020304" pitchFamily="18" charset="0"/>
                <a:ea typeface="Arial" panose="020B0604020202020204" pitchFamily="34" charset="0"/>
                <a:cs typeface="Times New Roman" panose="02020603050405020304" pitchFamily="18" charset="0"/>
              </a:rPr>
              <a:t>2</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vào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lọ</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có</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chứa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CaCl</a:t>
            </a:r>
            <a:r>
              <a:rPr lang="en-US" sz="2800" baseline="-25000" dirty="0" smtClean="0">
                <a:latin typeface="Times New Roman" panose="02020603050405020304" pitchFamily="18" charset="0"/>
                <a:ea typeface="Arial" panose="020B0604020202020204" pitchFamily="34" charset="0"/>
                <a:cs typeface="Times New Roman" panose="02020603050405020304" pitchFamily="18" charset="0"/>
              </a:rPr>
              <a:t>2</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472961" y="4006531"/>
            <a:ext cx="11255272" cy="867930"/>
          </a:xfrm>
          <a:prstGeom prst="rect">
            <a:avLst/>
          </a:prstGeom>
          <a:solidFill>
            <a:srgbClr val="FFFF00"/>
          </a:solidFill>
        </p:spPr>
        <p:txBody>
          <a:bodyPr wrap="square">
            <a:spAutoFit/>
          </a:bodyPr>
          <a:lstStyle/>
          <a:p>
            <a:pPr marL="457200" lvl="0" algn="just">
              <a:lnSpc>
                <a:spcPct val="90000"/>
              </a:lnSpc>
              <a:spcBef>
                <a:spcPts val="1000"/>
              </a:spcBef>
            </a:pP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Tại</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sao</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phải</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đặt</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mảnh</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giấy</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thấm</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đã</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tẩm</a:t>
            </a:r>
            <a:r>
              <a:rPr lang="en-US" sz="2800" dirty="0">
                <a:solidFill>
                  <a:prstClr val="black"/>
                </a:solidFill>
                <a:latin typeface="Times New Roman" panose="02020603050405020304" pitchFamily="18" charset="0"/>
                <a:ea typeface="Arial" panose="020B0604020202020204" pitchFamily="34" charset="0"/>
              </a:rPr>
              <a:t> </a:t>
            </a:r>
            <a:r>
              <a:rPr lang="en-US" sz="2800" dirty="0" smtClean="0">
                <a:solidFill>
                  <a:prstClr val="black"/>
                </a:solidFill>
                <a:latin typeface="Times New Roman" panose="02020603050405020304" pitchFamily="18" charset="0"/>
                <a:ea typeface="Arial" panose="020B0604020202020204" pitchFamily="34" charset="0"/>
              </a:rPr>
              <a:t>CoCl</a:t>
            </a:r>
            <a:r>
              <a:rPr lang="en-US" sz="2800" baseline="-25000" dirty="0" smtClean="0">
                <a:solidFill>
                  <a:prstClr val="black"/>
                </a:solidFill>
                <a:latin typeface="Times New Roman" panose="02020603050405020304" pitchFamily="18" charset="0"/>
                <a:ea typeface="Arial" panose="020B0604020202020204" pitchFamily="34" charset="0"/>
              </a:rPr>
              <a:t>2</a:t>
            </a:r>
            <a:r>
              <a:rPr lang="en-US" sz="2800" dirty="0" smtClean="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vào</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cả</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mặt</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trên</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lẫn</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mặt</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dưới</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lá</a:t>
            </a:r>
            <a:r>
              <a:rPr lang="en-US" sz="2800" dirty="0">
                <a:solidFill>
                  <a:prstClr val="black"/>
                </a:solidFill>
                <a:latin typeface="Times New Roman" panose="02020603050405020304" pitchFamily="18" charset="0"/>
                <a:ea typeface="Arial" panose="020B0604020202020204" pitchFamily="34" charset="0"/>
              </a:rPr>
              <a:t>?</a:t>
            </a:r>
            <a:endParaRPr lang="en-US" sz="2400" dirty="0">
              <a:solidFill>
                <a:prstClr val="black"/>
              </a:solidFill>
              <a:latin typeface="Times New Roman" panose="02020603050405020304" pitchFamily="18" charset="0"/>
              <a:ea typeface="Times New Roman" panose="02020603050405020304" pitchFamily="18" charset="0"/>
            </a:endParaRPr>
          </a:p>
        </p:txBody>
      </p:sp>
      <p:sp>
        <p:nvSpPr>
          <p:cNvPr id="6" name="Rectangle 5"/>
          <p:cNvSpPr/>
          <p:nvPr/>
        </p:nvSpPr>
        <p:spPr>
          <a:xfrm>
            <a:off x="472961" y="5115946"/>
            <a:ext cx="11255272" cy="1255728"/>
          </a:xfrm>
          <a:prstGeom prst="rect">
            <a:avLst/>
          </a:prstGeom>
        </p:spPr>
        <p:txBody>
          <a:bodyPr wrap="square">
            <a:spAutoFit/>
          </a:bodyPr>
          <a:lstStyle/>
          <a:p>
            <a:pPr marL="457200" lvl="0" algn="just">
              <a:lnSpc>
                <a:spcPct val="90000"/>
              </a:lnSpc>
              <a:spcBef>
                <a:spcPts val="1000"/>
              </a:spcBef>
            </a:pP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Arial" panose="020B0604020202020204" pitchFamily="34" charset="0"/>
              </a:rPr>
              <a:t>Vì</a:t>
            </a:r>
            <a:r>
              <a:rPr lang="en-US" sz="2800" dirty="0" smtClean="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khí</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khổng</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tập</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trung</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chủ</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yếu</a:t>
            </a:r>
            <a:r>
              <a:rPr lang="en-US" sz="2800" dirty="0">
                <a:solidFill>
                  <a:prstClr val="black"/>
                </a:solidFill>
                <a:latin typeface="Times New Roman" panose="02020603050405020304" pitchFamily="18" charset="0"/>
                <a:ea typeface="Arial" panose="020B0604020202020204" pitchFamily="34" charset="0"/>
              </a:rPr>
              <a:t> ở </a:t>
            </a:r>
            <a:r>
              <a:rPr lang="en-US" sz="2800" dirty="0" err="1">
                <a:solidFill>
                  <a:prstClr val="black"/>
                </a:solidFill>
                <a:latin typeface="Times New Roman" panose="02020603050405020304" pitchFamily="18" charset="0"/>
                <a:ea typeface="Arial" panose="020B0604020202020204" pitchFamily="34" charset="0"/>
              </a:rPr>
              <a:t>mặt</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dưới</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của</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lá</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nên</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giấy</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thấm</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sẽ</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đổi</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màu</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nhanh</a:t>
            </a:r>
            <a:r>
              <a:rPr lang="en-US" sz="2800" dirty="0">
                <a:solidFill>
                  <a:prstClr val="black"/>
                </a:solidFill>
                <a:latin typeface="Times New Roman" panose="02020603050405020304" pitchFamily="18" charset="0"/>
                <a:ea typeface="Arial" panose="020B0604020202020204" pitchFamily="34" charset="0"/>
              </a:rPr>
              <a:t> </a:t>
            </a:r>
            <a:r>
              <a:rPr lang="en-US" sz="2800" dirty="0" err="1" smtClean="0">
                <a:solidFill>
                  <a:prstClr val="black"/>
                </a:solidFill>
                <a:latin typeface="Times New Roman" panose="02020603050405020304" pitchFamily="18" charset="0"/>
                <a:ea typeface="Arial" panose="020B0604020202020204" pitchFamily="34" charset="0"/>
              </a:rPr>
              <a:t>hơn</a:t>
            </a:r>
            <a:r>
              <a:rPr lang="en-US" sz="2800" dirty="0" smtClean="0">
                <a:solidFill>
                  <a:prstClr val="black"/>
                </a:solidFill>
                <a:latin typeface="Times New Roman" panose="02020603050405020304" pitchFamily="18" charset="0"/>
                <a:ea typeface="Arial" panose="020B0604020202020204" pitchFamily="34" charset="0"/>
              </a:rPr>
              <a:t>. </a:t>
            </a:r>
            <a:r>
              <a:rPr lang="en-US" sz="2800" dirty="0" err="1" smtClean="0">
                <a:solidFill>
                  <a:prstClr val="black"/>
                </a:solidFill>
                <a:latin typeface="Times New Roman" panose="02020603050405020304" pitchFamily="18" charset="0"/>
                <a:ea typeface="Arial" panose="020B0604020202020204" pitchFamily="34" charset="0"/>
              </a:rPr>
              <a:t>Đặt</a:t>
            </a:r>
            <a:r>
              <a:rPr lang="en-US" sz="2800" dirty="0" smtClean="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mảnh</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giấy</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thấm</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đã</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tẩm</a:t>
            </a:r>
            <a:r>
              <a:rPr lang="en-US" sz="2800" dirty="0">
                <a:solidFill>
                  <a:prstClr val="black"/>
                </a:solidFill>
                <a:latin typeface="Times New Roman" panose="02020603050405020304" pitchFamily="18" charset="0"/>
                <a:ea typeface="Arial" panose="020B0604020202020204" pitchFamily="34" charset="0"/>
              </a:rPr>
              <a:t> </a:t>
            </a:r>
            <a:r>
              <a:rPr lang="en-US" sz="2800" dirty="0" smtClean="0">
                <a:solidFill>
                  <a:prstClr val="black"/>
                </a:solidFill>
                <a:latin typeface="Times New Roman" panose="02020603050405020304" pitchFamily="18" charset="0"/>
                <a:ea typeface="Arial" panose="020B0604020202020204" pitchFamily="34" charset="0"/>
              </a:rPr>
              <a:t>CoCl</a:t>
            </a:r>
            <a:r>
              <a:rPr lang="en-US" sz="2800" baseline="-25000" dirty="0" smtClean="0">
                <a:solidFill>
                  <a:prstClr val="black"/>
                </a:solidFill>
                <a:latin typeface="Times New Roman" panose="02020603050405020304" pitchFamily="18" charset="0"/>
                <a:ea typeface="Arial" panose="020B0604020202020204" pitchFamily="34" charset="0"/>
              </a:rPr>
              <a:t>2</a:t>
            </a:r>
            <a:r>
              <a:rPr lang="en-US" sz="2800" dirty="0" smtClean="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vào</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cả</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mặt</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trên</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lẫn</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mặt</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dưới</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lá</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để</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dễ</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dàng</a:t>
            </a:r>
            <a:r>
              <a:rPr lang="en-US" sz="2800" dirty="0">
                <a:solidFill>
                  <a:prstClr val="black"/>
                </a:solidFill>
                <a:latin typeface="Times New Roman" panose="02020603050405020304" pitchFamily="18" charset="0"/>
                <a:ea typeface="Arial" panose="020B0604020202020204" pitchFamily="34" charset="0"/>
              </a:rPr>
              <a:t> so </a:t>
            </a:r>
            <a:r>
              <a:rPr lang="en-US" sz="2800" dirty="0" err="1">
                <a:solidFill>
                  <a:prstClr val="black"/>
                </a:solidFill>
                <a:latin typeface="Times New Roman" panose="02020603050405020304" pitchFamily="18" charset="0"/>
                <a:ea typeface="Arial" panose="020B0604020202020204" pitchFamily="34" charset="0"/>
              </a:rPr>
              <a:t>sánh</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tốc</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độ</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thoát</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hơi</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nước</a:t>
            </a:r>
            <a:r>
              <a:rPr lang="en-US" sz="2800" dirty="0">
                <a:solidFill>
                  <a:prstClr val="black"/>
                </a:solidFill>
                <a:latin typeface="Times New Roman" panose="02020603050405020304" pitchFamily="18" charset="0"/>
                <a:ea typeface="Arial" panose="020B0604020202020204" pitchFamily="34" charset="0"/>
              </a:rPr>
              <a:t> ở </a:t>
            </a:r>
            <a:r>
              <a:rPr lang="en-US" sz="2800" dirty="0" err="1">
                <a:solidFill>
                  <a:prstClr val="black"/>
                </a:solidFill>
                <a:latin typeface="Times New Roman" panose="02020603050405020304" pitchFamily="18" charset="0"/>
                <a:ea typeface="Arial" panose="020B0604020202020204" pitchFamily="34" charset="0"/>
              </a:rPr>
              <a:t>hai</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mặt</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lá</a:t>
            </a:r>
            <a:r>
              <a:rPr lang="en-US" sz="2800" dirty="0">
                <a:solidFill>
                  <a:prstClr val="black"/>
                </a:solidFill>
                <a:latin typeface="Times New Roman" panose="02020603050405020304" pitchFamily="18" charset="0"/>
                <a:ea typeface="Arial" panose="020B0604020202020204" pitchFamily="34" charset="0"/>
              </a:rPr>
              <a:t>.</a:t>
            </a:r>
            <a:endParaRPr lang="en-US" sz="2800" dirty="0">
              <a:solidFill>
                <a:prstClr val="black"/>
              </a:solidFill>
            </a:endParaRPr>
          </a:p>
        </p:txBody>
      </p:sp>
      <p:pic>
        <p:nvPicPr>
          <p:cNvPr id="7" name="Graphic 4">
            <a:extLst>
              <a:ext uri="{FF2B5EF4-FFF2-40B4-BE49-F238E27FC236}">
                <a16:creationId xmlns="" xmlns:a16="http://schemas.microsoft.com/office/drawing/2014/main" id="{796E05D9-1CDA-402F-8080-36D3D88EECD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50562" y="185948"/>
            <a:ext cx="1594004" cy="1412491"/>
          </a:xfrm>
          <a:prstGeom prst="rect">
            <a:avLst/>
          </a:prstGeom>
        </p:spPr>
      </p:pic>
      <p:sp>
        <p:nvSpPr>
          <p:cNvPr id="8" name="TextBox 7">
            <a:extLst>
              <a:ext uri="{FF2B5EF4-FFF2-40B4-BE49-F238E27FC236}">
                <a16:creationId xmlns="" xmlns:a16="http://schemas.microsoft.com/office/drawing/2014/main" id="{0D703479-763B-4212-8F93-D2A86A6291A8}"/>
              </a:ext>
            </a:extLst>
          </p:cNvPr>
          <p:cNvSpPr txBox="1"/>
          <p:nvPr/>
        </p:nvSpPr>
        <p:spPr>
          <a:xfrm>
            <a:off x="2814698" y="576722"/>
            <a:ext cx="6096000" cy="646331"/>
          </a:xfrm>
          <a:prstGeom prst="rect">
            <a:avLst/>
          </a:prstGeom>
          <a:noFill/>
        </p:spPr>
        <p:txBody>
          <a:bodyPr wrap="square">
            <a:spAutoFit/>
          </a:bodyPr>
          <a:lstStyle/>
          <a:p>
            <a:pPr algn="ctr"/>
            <a:r>
              <a:rPr lang="en-US" sz="3600" b="1" dirty="0">
                <a:solidFill>
                  <a:schemeClr val="accent1"/>
                </a:solidFill>
                <a:latin typeface="Times New Roman" panose="02020603050405020304" pitchFamily="18" charset="0"/>
                <a:ea typeface="Cambria" panose="02040503050406030204" pitchFamily="18" charset="0"/>
                <a:cs typeface="Times New Roman" panose="02020603050405020304" pitchFamily="18" charset="0"/>
              </a:rPr>
              <a:t>THẢO LUẬN</a:t>
            </a:r>
            <a:endParaRPr lang="en-SG" sz="36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879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450048821"/>
              </p:ext>
            </p:extLst>
          </p:nvPr>
        </p:nvGraphicFramePr>
        <p:xfrm>
          <a:off x="449179" y="336885"/>
          <a:ext cx="11518232" cy="5940076"/>
        </p:xfrm>
        <a:graphic>
          <a:graphicData uri="http://schemas.openxmlformats.org/drawingml/2006/table">
            <a:tbl>
              <a:tblPr firstRow="1" firstCol="1" bandRow="1"/>
              <a:tblGrid>
                <a:gridCol w="4749898"/>
                <a:gridCol w="4230551"/>
                <a:gridCol w="2537783"/>
              </a:tblGrid>
              <a:tr h="1414706">
                <a:tc gridSpan="3">
                  <a:txBody>
                    <a:bodyPr/>
                    <a:lstStyle/>
                    <a:p>
                      <a:pPr algn="ctr">
                        <a:lnSpc>
                          <a:spcPct val="107000"/>
                        </a:lnSpc>
                        <a:spcAft>
                          <a:spcPts val="0"/>
                        </a:spcAft>
                        <a:tabLst>
                          <a:tab pos="4862830" algn="l"/>
                        </a:tabLst>
                      </a:pPr>
                      <a:r>
                        <a:rPr lang="en-US" sz="2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BÁO CÁO KẾT QUẢ THÍ NGHIỆM CHỨNG MINH THÂN VẬN CHUYỂN NƯỚC VÀ LÁ THOÁT HƠI NƯỚC</a:t>
                      </a:r>
                      <a:endParaRPr lang="en-US" sz="2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r">
                        <a:lnSpc>
                          <a:spcPct val="107000"/>
                        </a:lnSpc>
                        <a:spcAft>
                          <a:spcPts val="0"/>
                        </a:spcAft>
                        <a:tabLst>
                          <a:tab pos="4862830" algn="l"/>
                        </a:tabLst>
                      </a:pP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endParaRPr lang="en-US"/>
                    </a:p>
                  </a:txBody>
                  <a:tcPr/>
                </a:tc>
              </a:tr>
              <a:tr h="471569">
                <a:tc gridSpan="3">
                  <a:txBody>
                    <a:bodyPr/>
                    <a:lstStyle/>
                    <a:p>
                      <a:pPr>
                        <a:lnSpc>
                          <a:spcPct val="107000"/>
                        </a:lnSpc>
                        <a:spcAft>
                          <a:spcPts val="0"/>
                        </a:spcAft>
                        <a:tabLst>
                          <a:tab pos="4862830" algn="l"/>
                        </a:tabLst>
                      </a:pPr>
                      <a:r>
                        <a:rPr lang="en-US" sz="2600" b="1"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600" b="1" dirty="0" err="1">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 :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hMerge="1">
                  <a:txBody>
                    <a:bodyPr/>
                    <a:lstStyle/>
                    <a:p>
                      <a:endParaRPr lang="en-US"/>
                    </a:p>
                  </a:txBody>
                  <a:tcPr/>
                </a:tc>
                <a:tc hMerge="1">
                  <a:txBody>
                    <a:bodyPr/>
                    <a:lstStyle/>
                    <a:p>
                      <a:endParaRPr lang="en-US"/>
                    </a:p>
                  </a:txBody>
                  <a:tcPr/>
                </a:tc>
              </a:tr>
              <a:tr h="471569">
                <a:tc>
                  <a:txBody>
                    <a:bodyPr/>
                    <a:lstStyle/>
                    <a:p>
                      <a:pPr algn="just">
                        <a:lnSpc>
                          <a:spcPct val="107000"/>
                        </a:lnSpc>
                        <a:spcAft>
                          <a:spcPts val="0"/>
                        </a:spcAft>
                        <a:tabLst>
                          <a:tab pos="4862830" algn="l"/>
                        </a:tabLst>
                      </a:pP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600" b="1" dirty="0" err="1">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862830" algn="l"/>
                        </a:tabLst>
                      </a:pPr>
                      <a:r>
                        <a:rPr lang="en-US" sz="2600" b="1">
                          <a:effectLst/>
                          <a:latin typeface="Times New Roman" panose="02020603050405020304" pitchFamily="18" charset="0"/>
                          <a:ea typeface="Times New Roman" panose="02020603050405020304" pitchFamily="18" charset="0"/>
                          <a:cs typeface="Times New Roman" panose="02020603050405020304" pitchFamily="18" charset="0"/>
                        </a:rPr>
                        <a:t>2. Nội Dung</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862830" algn="l"/>
                        </a:tabLst>
                      </a:pPr>
                      <a:r>
                        <a:rPr lang="en-US" sz="2600" b="1">
                          <a:effectLst/>
                          <a:latin typeface="Times New Roman" panose="02020603050405020304" pitchFamily="18" charset="0"/>
                          <a:ea typeface="Times New Roman" panose="02020603050405020304" pitchFamily="18" charset="0"/>
                          <a:cs typeface="Times New Roman" panose="02020603050405020304" pitchFamily="18" charset="0"/>
                        </a:rPr>
                        <a:t>3. Kết Quả</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6274">
                <a:tc>
                  <a:txBody>
                    <a:bodyPr/>
                    <a:lstStyle/>
                    <a:p>
                      <a:pPr>
                        <a:lnSpc>
                          <a:spcPct val="107000"/>
                        </a:lnSpc>
                        <a:spcAft>
                          <a:spcPts val="0"/>
                        </a:spcAft>
                        <a:tabLst>
                          <a:tab pos="4862830" algn="l"/>
                        </a:tabLst>
                      </a:pP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thí</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minh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862830" algn="l"/>
                        </a:tabLst>
                      </a:pP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4862830" algn="l"/>
                        </a:tabLst>
                      </a:pP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6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82924">
                <a:tc>
                  <a:txBody>
                    <a:bodyPr/>
                    <a:lstStyle/>
                    <a:p>
                      <a:pPr algn="just">
                        <a:lnSpc>
                          <a:spcPct val="107000"/>
                        </a:lnSpc>
                        <a:spcAft>
                          <a:spcPts val="0"/>
                        </a:spcAft>
                        <a:tabLst>
                          <a:tab pos="4862830" algn="l"/>
                        </a:tabLst>
                      </a:pP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mảnh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giấy</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thấm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thí</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minh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thoát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862830" algn="l"/>
                        </a:tabLst>
                      </a:pP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mảnh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giấy</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thấm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tẩm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smtClean="0">
                          <a:effectLst/>
                          <a:latin typeface="Times New Roman" panose="02020603050405020304" pitchFamily="18" charset="0"/>
                          <a:ea typeface="Times New Roman" panose="02020603050405020304" pitchFamily="18" charset="0"/>
                          <a:cs typeface="Times New Roman" panose="02020603050405020304" pitchFamily="18" charset="0"/>
                        </a:rPr>
                        <a:t>CoCl</a:t>
                      </a:r>
                      <a:r>
                        <a:rPr lang="en-US" sz="2600" baseline="-25000" dirty="0" smtClean="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4862830" algn="l"/>
                        </a:tabLst>
                      </a:pP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6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8561128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srcRect b="7286"/>
          <a:stretch/>
        </p:blipFill>
        <p:spPr>
          <a:xfrm>
            <a:off x="214545" y="4672477"/>
            <a:ext cx="2261936" cy="1828800"/>
          </a:xfrm>
          <a:prstGeom prst="rect">
            <a:avLst/>
          </a:prstGeom>
        </p:spPr>
      </p:pic>
      <p:pic>
        <p:nvPicPr>
          <p:cNvPr id="4" name="Picture 2" descr="Hình ảnh Arbor Day Tưới Nước Cho Cậu Bé Trồng Cây Cùng Nhau Trồng Cây,  Nước, Tưới Nước Cho Cậu Bé, đẹp miễn phí tải tập tin PNG PSDComment và  Vector">
            <a:extLst>
              <a:ext uri="{FF2B5EF4-FFF2-40B4-BE49-F238E27FC236}">
                <a16:creationId xmlns:a16="http://schemas.microsoft.com/office/drawing/2014/main" xmlns="" id="{8B8806EE-EF87-42F0-981D-E0AE1543E7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8661" y="1825625"/>
            <a:ext cx="4843713" cy="4709111"/>
          </a:xfrm>
          <a:prstGeom prst="rect">
            <a:avLst/>
          </a:prstGeom>
          <a:noFill/>
          <a:extLst>
            <a:ext uri="{909E8E84-426E-40DD-AFC4-6F175D3DCCD1}">
              <a14:hiddenFill xmlns:a14="http://schemas.microsoft.com/office/drawing/2010/main">
                <a:solidFill>
                  <a:srgbClr val="FFFFFF"/>
                </a:solidFill>
              </a14:hiddenFill>
            </a:ext>
          </a:extLst>
        </p:spPr>
      </p:pic>
      <p:sp>
        <p:nvSpPr>
          <p:cNvPr id="13" name="Cloud Callout 12"/>
          <p:cNvSpPr/>
          <p:nvPr/>
        </p:nvSpPr>
        <p:spPr>
          <a:xfrm>
            <a:off x="7766496" y="549531"/>
            <a:ext cx="4305929" cy="1737759"/>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600" dirty="0" smtClean="0">
              <a:latin typeface="Times New Roman" panose="02020603050405020304" pitchFamily="18" charset="0"/>
              <a:cs typeface="Times New Roman" panose="02020603050405020304" pitchFamily="18" charset="0"/>
            </a:endParaRPr>
          </a:p>
          <a:p>
            <a:pPr algn="ctr"/>
            <a:r>
              <a:rPr lang="en-US" sz="2600" dirty="0" smtClean="0">
                <a:latin typeface="Times New Roman" panose="02020603050405020304" pitchFamily="18" charset="0"/>
                <a:cs typeface="Times New Roman" panose="02020603050405020304" pitchFamily="18" charset="0"/>
              </a:rPr>
              <a:t>À </a:t>
            </a:r>
            <a:r>
              <a:rPr lang="en-US" sz="2600" dirty="0" err="1" smtClean="0">
                <a:latin typeface="Times New Roman" panose="02020603050405020304" pitchFamily="18" charset="0"/>
                <a:cs typeface="Times New Roman" panose="02020603050405020304" pitchFamily="18" charset="0"/>
              </a:rPr>
              <a:t>thì</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ra</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là</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vận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chuyển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rễ</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endParaRPr lang="en-US" sz="2600" dirty="0">
              <a:latin typeface="Times New Roman" panose="02020603050405020304" pitchFamily="18" charset="0"/>
              <a:cs typeface="Times New Roman" panose="02020603050405020304" pitchFamily="18" charset="0"/>
            </a:endParaRPr>
          </a:p>
          <a:p>
            <a:pPr algn="ctr"/>
            <a:endParaRPr lang="en-US" sz="2600" dirty="0">
              <a:latin typeface="Times New Roman" panose="02020603050405020304" pitchFamily="18" charset="0"/>
              <a:cs typeface="Times New Roman" panose="02020603050405020304" pitchFamily="18" charset="0"/>
            </a:endParaRPr>
          </a:p>
        </p:txBody>
      </p:sp>
      <p:sp>
        <p:nvSpPr>
          <p:cNvPr id="14" name="Cloud Callout 13"/>
          <p:cNvSpPr/>
          <p:nvPr/>
        </p:nvSpPr>
        <p:spPr>
          <a:xfrm>
            <a:off x="1345512" y="2525486"/>
            <a:ext cx="5083097" cy="1848970"/>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TextBox 14"/>
          <p:cNvSpPr txBox="1"/>
          <p:nvPr/>
        </p:nvSpPr>
        <p:spPr>
          <a:xfrm>
            <a:off x="2033840" y="2972917"/>
            <a:ext cx="3963485" cy="954107"/>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Ở </a:t>
            </a:r>
            <a:r>
              <a:rPr lang="en-US" sz="2800" dirty="0" err="1" smtClean="0">
                <a:latin typeface="Times New Roman" panose="02020603050405020304" pitchFamily="18" charset="0"/>
                <a:cs typeface="Times New Roman" panose="02020603050405020304" pitchFamily="18" charset="0"/>
              </a:rPr>
              <a:t>lá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diễn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thoát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endParaRPr lang="en-US" sz="28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1345512" y="549531"/>
            <a:ext cx="3988488" cy="1200329"/>
          </a:xfrm>
          <a:prstGeom prst="rect">
            <a:avLst/>
          </a:prstGeom>
          <a:noFill/>
        </p:spPr>
        <p:txBody>
          <a:bodyPr wrap="square" rtlCol="0">
            <a:spAutoFit/>
          </a:bodyPr>
          <a:lstStyle/>
          <a:p>
            <a:r>
              <a:rPr lang="en-US" sz="3600" b="1" dirty="0" smtClean="0">
                <a:solidFill>
                  <a:srgbClr val="00B050"/>
                </a:solidFill>
                <a:latin typeface="Times New Roman" panose="02020603050405020304" pitchFamily="18" charset="0"/>
                <a:cs typeface="Times New Roman" panose="02020603050405020304" pitchFamily="18" charset="0"/>
              </a:rPr>
              <a:t>LUYỆN TẬP CỦNG CỐ</a:t>
            </a:r>
            <a:endParaRPr lang="en-US" sz="36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111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xmlns=""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5784" y="0"/>
            <a:ext cx="3468041" cy="3321413"/>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9"/>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320331" y="3194839"/>
            <a:ext cx="10872191" cy="108736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accent5">
                <a:lumMod val="20000"/>
                <a:lumOff val="80000"/>
              </a:schemeClr>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861917" y="3263907"/>
            <a:ext cx="10159009" cy="954107"/>
          </a:xfrm>
          <a:prstGeom prst="rect">
            <a:avLst/>
          </a:prstGeom>
          <a:noFill/>
        </p:spPr>
        <p:txBody>
          <a:bodyPr wrap="square" rtlCol="0">
            <a:spAutoFit/>
          </a:bodyPr>
          <a:lstStyle/>
          <a:p>
            <a:pPr defTabSz="914377"/>
            <a:r>
              <a:rPr lang="en-US" sz="2800" b="1" dirty="0" err="1" smtClean="0">
                <a:solidFill>
                  <a:schemeClr val="bg1"/>
                </a:solidFill>
                <a:latin typeface="Times New Roman" panose="02020603050405020304" pitchFamily="18" charset="0"/>
                <a:cs typeface="Times New Roman" panose="02020603050405020304" pitchFamily="18" charset="0"/>
              </a:rPr>
              <a:t>Câu</a:t>
            </a:r>
            <a:r>
              <a:rPr lang="en-US" sz="2800" b="1" dirty="0" smtClean="0">
                <a:solidFill>
                  <a:schemeClr val="bg1"/>
                </a:solidFill>
                <a:latin typeface="Times New Roman" panose="02020603050405020304" pitchFamily="18" charset="0"/>
                <a:cs typeface="Times New Roman" panose="02020603050405020304" pitchFamily="18" charset="0"/>
              </a:rPr>
              <a:t> 1. </a:t>
            </a:r>
            <a:r>
              <a:rPr lang="vi-VN" sz="2800" b="1" dirty="0" smtClean="0">
                <a:solidFill>
                  <a:schemeClr val="bg1"/>
                </a:solidFill>
                <a:latin typeface="Times New Roman" panose="02020603050405020304" pitchFamily="18" charset="0"/>
                <a:cs typeface="Times New Roman" panose="02020603050405020304" pitchFamily="18" charset="0"/>
              </a:rPr>
              <a:t>Khi cắm một cành hoa vào cốc nước màu, để chứng minh có sự vận chuyển nước từ thân lên lá và hoa, ta có thể dựa vào... </a:t>
            </a:r>
            <a:endParaRPr lang="en-US" sz="2800" b="1" dirty="0">
              <a:solidFill>
                <a:schemeClr val="bg1"/>
              </a:solidFill>
              <a:latin typeface="Times New Roman" panose="02020603050405020304" pitchFamily="18" charset="0"/>
              <a:cs typeface="Times New Roman" panose="02020603050405020304" pitchFamily="18" charset="0"/>
              <a:sym typeface="Arial"/>
            </a:endParaRPr>
          </a:p>
        </p:txBody>
      </p:sp>
      <p:sp>
        <p:nvSpPr>
          <p:cNvPr id="15" name="bang a">
            <a:extLst>
              <a:ext uri="{FF2B5EF4-FFF2-40B4-BE49-F238E27FC236}">
                <a16:creationId xmlns:a16="http://schemas.microsoft.com/office/drawing/2014/main" xmlns="" id="{D0E6AFB4-275F-4728-9A13-27E00F9EA3A2}"/>
              </a:ext>
            </a:extLst>
          </p:cNvPr>
          <p:cNvSpPr/>
          <p:nvPr/>
        </p:nvSpPr>
        <p:spPr>
          <a:xfrm flipH="1">
            <a:off x="506654" y="503072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506655" y="589684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sym typeface="Arial"/>
            </a:endParaRPr>
          </a:p>
        </p:txBody>
      </p:sp>
      <p:sp>
        <p:nvSpPr>
          <p:cNvPr id="25" name="dap an a">
            <a:extLst>
              <a:ext uri="{FF2B5EF4-FFF2-40B4-BE49-F238E27FC236}">
                <a16:creationId xmlns:a16="http://schemas.microsoft.com/office/drawing/2014/main" xmlns="" id="{9897B1B9-EB78-41AF-AC33-1E8F7714B11F}"/>
              </a:ext>
            </a:extLst>
          </p:cNvPr>
          <p:cNvSpPr txBox="1"/>
          <p:nvPr/>
        </p:nvSpPr>
        <p:spPr>
          <a:xfrm>
            <a:off x="1061891" y="5040507"/>
            <a:ext cx="4730208" cy="461665"/>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
            </a:pPr>
            <a:r>
              <a:rPr lang="en-US" sz="2400" dirty="0" smtClean="0">
                <a:solidFill>
                  <a:schemeClr val="bg1"/>
                </a:solidFill>
                <a:latin typeface="Times New Roman" panose="02020603050405020304" pitchFamily="18" charset="0"/>
                <a:cs typeface="Times New Roman" panose="02020603050405020304" pitchFamily="18" charset="0"/>
              </a:rPr>
              <a:t>A.</a:t>
            </a:r>
            <a:r>
              <a:rPr lang="vi-VN" sz="2400" dirty="0" smtClean="0">
                <a:solidFill>
                  <a:schemeClr val="bg1"/>
                </a:solidFill>
                <a:latin typeface="Times New Roman" panose="02020603050405020304" pitchFamily="18" charset="0"/>
                <a:cs typeface="Times New Roman" panose="02020603050405020304" pitchFamily="18" charset="0"/>
              </a:rPr>
              <a:t>sự </a:t>
            </a:r>
            <a:r>
              <a:rPr lang="vi-VN" sz="2400" dirty="0">
                <a:solidFill>
                  <a:schemeClr val="bg1"/>
                </a:solidFill>
                <a:latin typeface="Times New Roman" panose="02020603050405020304" pitchFamily="18" charset="0"/>
                <a:cs typeface="Times New Roman" panose="02020603050405020304" pitchFamily="18" charset="0"/>
              </a:rPr>
              <a:t>thay đổi màu sắc của hoa</a:t>
            </a:r>
            <a:endPar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dap an c">
            <a:extLst>
              <a:ext uri="{FF2B5EF4-FFF2-40B4-BE49-F238E27FC236}">
                <a16:creationId xmlns:a16="http://schemas.microsoft.com/office/drawing/2014/main" xmlns="" id="{D96707EC-5A82-4050-B897-6DBAB63AC957}"/>
              </a:ext>
            </a:extLst>
          </p:cNvPr>
          <p:cNvSpPr txBox="1"/>
          <p:nvPr/>
        </p:nvSpPr>
        <p:spPr>
          <a:xfrm>
            <a:off x="840032" y="5967469"/>
            <a:ext cx="4650419" cy="461665"/>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pPr>
            <a:r>
              <a:rPr lang="en-US" sz="2400"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vi-VN" sz="2400" dirty="0" smtClean="0">
                <a:solidFill>
                  <a:schemeClr val="bg1"/>
                </a:solidFill>
                <a:latin typeface="Times New Roman" panose="02020603050405020304" pitchFamily="18" charset="0"/>
                <a:cs typeface="Times New Roman" panose="02020603050405020304" pitchFamily="18" charset="0"/>
              </a:rPr>
              <a:t>C.sự </a:t>
            </a:r>
            <a:r>
              <a:rPr lang="vi-VN" sz="2400" dirty="0">
                <a:solidFill>
                  <a:schemeClr val="bg1"/>
                </a:solidFill>
                <a:latin typeface="Times New Roman" panose="02020603050405020304" pitchFamily="18" charset="0"/>
                <a:cs typeface="Times New Roman" panose="02020603050405020304" pitchFamily="18" charset="0"/>
              </a:rPr>
              <a:t>thay đổi màu sắc của lá</a:t>
            </a:r>
            <a:r>
              <a:rPr lang="en-US" sz="2400"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endPar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b">
            <a:extLst>
              <a:ext uri="{FF2B5EF4-FFF2-40B4-BE49-F238E27FC236}">
                <a16:creationId xmlns:a16="http://schemas.microsoft.com/office/drawing/2014/main" xmlns="" id="{8DD63B39-09F3-4F04-83CD-408FC7619A90}"/>
              </a:ext>
            </a:extLst>
          </p:cNvPr>
          <p:cNvSpPr/>
          <p:nvPr/>
        </p:nvSpPr>
        <p:spPr>
          <a:xfrm flipH="1">
            <a:off x="5947748" y="5040507"/>
            <a:ext cx="5714166" cy="69966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5" y="5958224"/>
            <a:ext cx="5478588"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sym typeface="Arial"/>
            </a:endParaRPr>
          </a:p>
        </p:txBody>
      </p:sp>
      <p:sp>
        <p:nvSpPr>
          <p:cNvPr id="33" name="dap an b">
            <a:extLst>
              <a:ext uri="{FF2B5EF4-FFF2-40B4-BE49-F238E27FC236}">
                <a16:creationId xmlns:a16="http://schemas.microsoft.com/office/drawing/2014/main" xmlns="" id="{9B5DABB8-849A-4D2D-930C-9CA07BFC5BDE}"/>
              </a:ext>
            </a:extLst>
          </p:cNvPr>
          <p:cNvSpPr txBox="1"/>
          <p:nvPr/>
        </p:nvSpPr>
        <p:spPr>
          <a:xfrm>
            <a:off x="5823115" y="5150957"/>
            <a:ext cx="5965954" cy="461665"/>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pPr>
            <a:r>
              <a:rPr lang="en-US" sz="2400"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B.</a:t>
            </a:r>
            <a:r>
              <a:rPr lang="vi-VN" sz="2400" dirty="0" smtClean="0">
                <a:solidFill>
                  <a:schemeClr val="bg1"/>
                </a:solidFill>
                <a:latin typeface="Times New Roman" panose="02020603050405020304" pitchFamily="18" charset="0"/>
                <a:cs typeface="Times New Roman" panose="02020603050405020304" pitchFamily="18" charset="0"/>
              </a:rPr>
              <a:t>sự </a:t>
            </a:r>
            <a:r>
              <a:rPr lang="vi-VN" sz="2400" dirty="0">
                <a:solidFill>
                  <a:schemeClr val="bg1"/>
                </a:solidFill>
                <a:latin typeface="Times New Roman" panose="02020603050405020304" pitchFamily="18" charset="0"/>
                <a:cs typeface="Times New Roman" panose="02020603050405020304" pitchFamily="18" charset="0"/>
              </a:rPr>
              <a:t>thay đổi về khối lượng của hoa và </a:t>
            </a:r>
            <a:r>
              <a:rPr lang="vi-VN" sz="2400" dirty="0" smtClean="0">
                <a:solidFill>
                  <a:schemeClr val="bg1"/>
                </a:solidFill>
                <a:latin typeface="Times New Roman" panose="02020603050405020304" pitchFamily="18" charset="0"/>
                <a:cs typeface="Times New Roman" panose="02020603050405020304" pitchFamily="18" charset="0"/>
              </a:rPr>
              <a:t>lá</a:t>
            </a:r>
            <a:endPar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dap an d">
            <a:extLst>
              <a:ext uri="{FF2B5EF4-FFF2-40B4-BE49-F238E27FC236}">
                <a16:creationId xmlns:a16="http://schemas.microsoft.com/office/drawing/2014/main" xmlns="" id="{42A746A3-96B8-42A5-8EFA-A104DB6B2F69}"/>
              </a:ext>
            </a:extLst>
          </p:cNvPr>
          <p:cNvSpPr txBox="1"/>
          <p:nvPr/>
        </p:nvSpPr>
        <p:spPr>
          <a:xfrm>
            <a:off x="5921165" y="5979121"/>
            <a:ext cx="5767333" cy="769441"/>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pPr>
            <a:r>
              <a:rPr lang="vi-VN" sz="2400" dirty="0" smtClean="0">
                <a:solidFill>
                  <a:schemeClr val="bg1"/>
                </a:solidFill>
                <a:latin typeface="+mj-lt"/>
              </a:rPr>
              <a:t>D.sự </a:t>
            </a:r>
            <a:r>
              <a:rPr lang="vi-VN" sz="2400" dirty="0">
                <a:solidFill>
                  <a:schemeClr val="bg1"/>
                </a:solidFill>
                <a:latin typeface="+mj-lt"/>
              </a:rPr>
              <a:t>thay đổi màu sắc và kích thước thân</a:t>
            </a:r>
            <a:endParaRPr lang="en-US" sz="2400" b="1" dirty="0">
              <a:solidFill>
                <a:schemeClr val="bg1"/>
              </a:solidFill>
              <a:latin typeface="+mj-lt"/>
              <a:cs typeface="Times New Roman" panose="02020603050405020304" pitchFamily="18" charset="0"/>
              <a:sym typeface="Arial"/>
            </a:endParaRPr>
          </a:p>
          <a:p>
            <a:pPr defTabSz="914377">
              <a:buClr>
                <a:prstClr val="white"/>
              </a:buClr>
            </a:pPr>
            <a:endParaRPr lang="en-US" sz="2000" dirty="0">
              <a:solidFill>
                <a:prstClr val="white"/>
              </a:solidFill>
              <a:ea typeface="Tahoma" panose="020B0604030504040204" pitchFamily="34" charset="0"/>
              <a:cs typeface="Tahoma" panose="020B0604030504040204" pitchFamily="34" charset="0"/>
              <a:sym typeface="Arial"/>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mc:AlternateContent xmlns:mc="http://schemas.openxmlformats.org/markup-compatibility/2006" xmlns:p14="http://schemas.microsoft.com/office/powerpoint/2010/main">
        <mc:Choice Requires="p14">
          <p:contentPart p14:bwMode="auto" r:id="rId12">
            <p14:nvContentPartPr>
              <p14:cNvPr id="2" name="Ink 1"/>
              <p14:cNvContentPartPr/>
              <p14:nvPr/>
            </p14:nvContentPartPr>
            <p14:xfrm>
              <a:off x="2821920" y="5527680"/>
              <a:ext cx="36000" cy="45120"/>
            </p14:xfrm>
          </p:contentPart>
        </mc:Choice>
        <mc:Fallback xmlns="">
          <p:pic>
            <p:nvPicPr>
              <p:cNvPr id="2" name="Ink 1"/>
              <p:cNvPicPr/>
              <p:nvPr/>
            </p:nvPicPr>
            <p:blipFill>
              <a:blip r:embed="rId13"/>
              <a:stretch>
                <a:fillRect/>
              </a:stretch>
            </p:blipFill>
            <p:spPr>
              <a:xfrm>
                <a:off x="2812560" y="5518295"/>
                <a:ext cx="54720" cy="63890"/>
              </a:xfrm>
              <a:prstGeom prst="rect">
                <a:avLst/>
              </a:prstGeom>
            </p:spPr>
          </p:pic>
        </mc:Fallback>
      </mc:AlternateContent>
    </p:spTree>
    <p:extLst>
      <p:ext uri="{BB962C8B-B14F-4D97-AF65-F5344CB8AC3E}">
        <p14:creationId xmlns:p14="http://schemas.microsoft.com/office/powerpoint/2010/main" val="316361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5" y="-49893"/>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9"/>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59906" y="3584278"/>
            <a:ext cx="10872191"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114095" y="3618204"/>
            <a:ext cx="9383697" cy="1323439"/>
          </a:xfrm>
          <a:prstGeom prst="rect">
            <a:avLst/>
          </a:prstGeom>
          <a:noFill/>
        </p:spPr>
        <p:txBody>
          <a:bodyPr wrap="square" rtlCol="0">
            <a:spAutoFit/>
          </a:bodyPr>
          <a:lstStyle/>
          <a:p>
            <a:r>
              <a:rPr lang="en-US" sz="2800" b="1" dirty="0" err="1" smtClean="0">
                <a:solidFill>
                  <a:schemeClr val="bg1"/>
                </a:solidFill>
                <a:latin typeface="Times New Roman" panose="02020603050405020304" pitchFamily="18" charset="0"/>
                <a:cs typeface="Times New Roman" panose="02020603050405020304" pitchFamily="18" charset="0"/>
                <a:sym typeface="Arial"/>
              </a:rPr>
              <a:t>Câu</a:t>
            </a:r>
            <a:r>
              <a:rPr lang="en-US" sz="2800" b="1" dirty="0" smtClean="0">
                <a:solidFill>
                  <a:schemeClr val="bg1"/>
                </a:solidFill>
                <a:latin typeface="Times New Roman" panose="02020603050405020304" pitchFamily="18" charset="0"/>
                <a:cs typeface="Times New Roman" panose="02020603050405020304" pitchFamily="18" charset="0"/>
                <a:sym typeface="Arial"/>
              </a:rPr>
              <a:t> 2. </a:t>
            </a:r>
            <a:r>
              <a:rPr lang="en-US" sz="2800" b="1" dirty="0" err="1">
                <a:solidFill>
                  <a:schemeClr val="bg1"/>
                </a:solidFill>
                <a:latin typeface="Times New Roman" panose="02020603050405020304" pitchFamily="18" charset="0"/>
                <a:cs typeface="Times New Roman" panose="02020603050405020304" pitchFamily="18" charset="0"/>
              </a:rPr>
              <a:t>Để</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bảo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quản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giấy</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tẩm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smtClean="0">
                <a:solidFill>
                  <a:schemeClr val="bg1"/>
                </a:solidFill>
                <a:latin typeface="Times New Roman" panose="02020603050405020304" pitchFamily="18" charset="0"/>
                <a:cs typeface="Times New Roman" panose="02020603050405020304" pitchFamily="18" charset="0"/>
              </a:rPr>
              <a:t>CoCl</a:t>
            </a:r>
            <a:r>
              <a:rPr lang="en-US" sz="2500" b="1" baseline="-25000" dirty="0">
                <a:solidFill>
                  <a:schemeClr val="bg1"/>
                </a:solidFill>
                <a:latin typeface="Times New Roman" panose="02020603050405020304" pitchFamily="18" charset="0"/>
                <a:cs typeface="Times New Roman" panose="02020603050405020304" pitchFamily="18" charset="0"/>
              </a:rPr>
              <a:t>2</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tránh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không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khí</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ẩm</a:t>
            </a:r>
            <a:r>
              <a:rPr lang="en-US" sz="2800" b="1" dirty="0">
                <a:solidFill>
                  <a:schemeClr val="bg1"/>
                </a:solidFill>
                <a:latin typeface="Times New Roman" panose="02020603050405020304" pitchFamily="18" charset="0"/>
                <a:cs typeface="Times New Roman" panose="02020603050405020304" pitchFamily="18" charset="0"/>
              </a:rPr>
              <a:t>, ta </a:t>
            </a:r>
            <a:r>
              <a:rPr lang="en-US" sz="2800" b="1" dirty="0" err="1">
                <a:solidFill>
                  <a:schemeClr val="bg1"/>
                </a:solidFill>
                <a:latin typeface="Times New Roman" panose="02020603050405020304" pitchFamily="18" charset="0"/>
                <a:cs typeface="Times New Roman" panose="02020603050405020304" pitchFamily="18" charset="0"/>
              </a:rPr>
              <a:t>dùng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hoá</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chất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nào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sau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đây</a:t>
            </a:r>
            <a:r>
              <a:rPr lang="en-US" sz="2800" b="1" dirty="0">
                <a:solidFill>
                  <a:schemeClr val="bg1"/>
                </a:solidFill>
                <a:latin typeface="Times New Roman" panose="02020603050405020304" pitchFamily="18" charset="0"/>
                <a:cs typeface="Times New Roman" panose="02020603050405020304" pitchFamily="18" charset="0"/>
              </a:rPr>
              <a:t>? </a:t>
            </a:r>
          </a:p>
          <a:p>
            <a:pPr defTabSz="914377">
              <a:defRPr/>
            </a:pPr>
            <a:endParaRPr lang="en-US" sz="2400" b="1" dirty="0">
              <a:solidFill>
                <a:prstClr val="white"/>
              </a:solidFill>
              <a:latin typeface="Times New Roman" panose="02020603050405020304" pitchFamily="18" charset="0"/>
              <a:cs typeface="Times New Roman" panose="02020603050405020304" pitchFamily="18" charset="0"/>
              <a:sym typeface="Arial"/>
            </a:endParaRPr>
          </a:p>
        </p:txBody>
      </p:sp>
      <p:sp>
        <p:nvSpPr>
          <p:cNvPr id="15" name="bang d">
            <a:extLst>
              <a:ext uri="{FF2B5EF4-FFF2-40B4-BE49-F238E27FC236}">
                <a16:creationId xmlns:a16="http://schemas.microsoft.com/office/drawing/2014/main" xmlns="" id="{D0E6AFB4-275F-4728-9A13-27E00F9EA3A2}"/>
              </a:ext>
            </a:extLst>
          </p:cNvPr>
          <p:cNvSpPr/>
          <p:nvPr/>
        </p:nvSpPr>
        <p:spPr>
          <a:xfrm flipH="1">
            <a:off x="6135896"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indent="-285744" algn="ctr" defTabSz="914377">
              <a:buClr>
                <a:prstClr val="white"/>
              </a:buClr>
              <a:buFont typeface="Wingdings" panose="05000000000000000000" pitchFamily="2" charset="2"/>
              <a:buChar char="w"/>
              <a:defRPr/>
            </a:pPr>
            <a:endParaRPr lang="en-US">
              <a:solidFill>
                <a:prstClr val="white"/>
              </a:solidFill>
              <a:sym typeface="Arial"/>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6135896"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indent="-285744" algn="ctr" defTabSz="914377">
              <a:buClr>
                <a:prstClr val="white"/>
              </a:buClr>
              <a:buFont typeface="Wingdings" panose="05000000000000000000" pitchFamily="2" charset="2"/>
              <a:buChar char="w"/>
              <a:defRPr/>
            </a:pPr>
            <a:endParaRPr lang="en-US">
              <a:solidFill>
                <a:prstClr val="white"/>
              </a:solidFill>
              <a:sym typeface="Arial"/>
            </a:endParaRPr>
          </a:p>
        </p:txBody>
      </p:sp>
      <p:sp>
        <p:nvSpPr>
          <p:cNvPr id="25" name="cau hoi d">
            <a:extLst>
              <a:ext uri="{FF2B5EF4-FFF2-40B4-BE49-F238E27FC236}">
                <a16:creationId xmlns:a16="http://schemas.microsoft.com/office/drawing/2014/main" xmlns="" id="{9897B1B9-EB78-41AF-AC33-1E8F7714B11F}"/>
              </a:ext>
            </a:extLst>
          </p:cNvPr>
          <p:cNvSpPr txBox="1"/>
          <p:nvPr/>
        </p:nvSpPr>
        <p:spPr>
          <a:xfrm>
            <a:off x="6435572" y="6060424"/>
            <a:ext cx="4650419" cy="492443"/>
          </a:xfrm>
          <a:prstGeom prst="rect">
            <a:avLst/>
          </a:prstGeom>
          <a:noFill/>
        </p:spPr>
        <p:txBody>
          <a:bodyPr wrap="square" rtlCol="0">
            <a:spAutoFit/>
          </a:bodyPr>
          <a:lstStyle/>
          <a:p>
            <a:pPr defTabSz="914377">
              <a:buClr>
                <a:prstClr val="white"/>
              </a:buClr>
              <a:defRPr/>
            </a:pPr>
            <a:r>
              <a:rPr lang="en-US" sz="2600" b="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D. CaCl</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2</a:t>
            </a: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6435572" y="5197161"/>
            <a:ext cx="4650419" cy="492443"/>
          </a:xfrm>
          <a:prstGeom prst="rect">
            <a:avLst/>
          </a:prstGeom>
          <a:noFill/>
        </p:spPr>
        <p:txBody>
          <a:bodyPr wrap="square" rtlCol="0">
            <a:spAutoFit/>
          </a:bodyPr>
          <a:lstStyle/>
          <a:p>
            <a:pPr defTabSz="914377">
              <a:buClr>
                <a:prstClr val="white"/>
              </a:buClr>
              <a:defRPr/>
            </a:pPr>
            <a:r>
              <a:rPr lang="en-US" sz="2600" b="1" dirty="0">
                <a:solidFill>
                  <a:schemeClr val="bg1"/>
                </a:solidFill>
                <a:latin typeface="Times New Roman" panose="02020603050405020304" pitchFamily="18" charset="0"/>
                <a:cs typeface="Times New Roman" panose="02020603050405020304" pitchFamily="18" charset="0"/>
              </a:rPr>
              <a:t>​B. </a:t>
            </a:r>
            <a:r>
              <a:rPr lang="en-US" sz="2600" b="1" dirty="0" smtClean="0">
                <a:solidFill>
                  <a:schemeClr val="bg1"/>
                </a:solidFill>
                <a:latin typeface="Times New Roman" panose="02020603050405020304" pitchFamily="18" charset="0"/>
                <a:cs typeface="Times New Roman" panose="02020603050405020304" pitchFamily="18" charset="0"/>
              </a:rPr>
              <a:t>H </a:t>
            </a:r>
            <a:r>
              <a:rPr lang="en-US" sz="2600" b="1" baseline="-25000" dirty="0" smtClean="0">
                <a:solidFill>
                  <a:schemeClr val="bg1"/>
                </a:solidFill>
                <a:latin typeface="Times New Roman" panose="02020603050405020304" pitchFamily="18" charset="0"/>
                <a:cs typeface="Times New Roman" panose="02020603050405020304" pitchFamily="18" charset="0"/>
              </a:rPr>
              <a:t>2</a:t>
            </a:r>
            <a:r>
              <a:rPr lang="en-US" sz="2600" b="1" dirty="0" smtClean="0">
                <a:solidFill>
                  <a:schemeClr val="bg1"/>
                </a:solidFill>
                <a:latin typeface="Times New Roman" panose="02020603050405020304" pitchFamily="18" charset="0"/>
                <a:cs typeface="Times New Roman" panose="02020603050405020304" pitchFamily="18" charset="0"/>
              </a:rPr>
              <a:t>SO</a:t>
            </a:r>
            <a:r>
              <a:rPr lang="en-US" sz="2600" b="1" baseline="-25000" dirty="0" smtClean="0">
                <a:solidFill>
                  <a:schemeClr val="bg1"/>
                </a:solidFill>
                <a:latin typeface="Times New Roman" panose="02020603050405020304" pitchFamily="18" charset="0"/>
                <a:cs typeface="Times New Roman" panose="02020603050405020304" pitchFamily="18" charset="0"/>
              </a:rPr>
              <a:t>4</a:t>
            </a:r>
            <a:endPar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sym typeface="Arial"/>
            </a:endParaRPr>
          </a:p>
        </p:txBody>
      </p:sp>
      <p:sp>
        <p:nvSpPr>
          <p:cNvPr id="32" name="bang c">
            <a:extLst>
              <a:ext uri="{FF2B5EF4-FFF2-40B4-BE49-F238E27FC236}">
                <a16:creationId xmlns:a16="http://schemas.microsoft.com/office/drawing/2014/main" xmlns="" id="{A6F11D1C-4D08-4BAF-9A3D-4AC673B9036B}"/>
              </a:ext>
            </a:extLst>
          </p:cNvPr>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106009" y="5197163"/>
            <a:ext cx="4650419" cy="492443"/>
          </a:xfrm>
          <a:prstGeom prst="rect">
            <a:avLst/>
          </a:prstGeom>
          <a:noFill/>
        </p:spPr>
        <p:txBody>
          <a:bodyPr wrap="square" rtlCol="0">
            <a:spAutoFit/>
          </a:bodyPr>
          <a:lstStyle/>
          <a:p>
            <a:pPr defTabSz="914377">
              <a:buClr>
                <a:prstClr val="white"/>
              </a:buClr>
              <a:defRPr/>
            </a:pPr>
            <a:r>
              <a:rPr lang="en-US" sz="2600" b="1" dirty="0">
                <a:solidFill>
                  <a:schemeClr val="bg1"/>
                </a:solidFill>
                <a:latin typeface="Times New Roman" panose="02020603050405020304" pitchFamily="18" charset="0"/>
                <a:cs typeface="Times New Roman" panose="02020603050405020304" pitchFamily="18" charset="0"/>
              </a:rPr>
              <a:t>A. </a:t>
            </a:r>
            <a:r>
              <a:rPr lang="en-US" sz="2600" b="1" dirty="0" smtClean="0">
                <a:solidFill>
                  <a:schemeClr val="bg1"/>
                </a:solidFill>
                <a:latin typeface="Times New Roman" panose="02020603050405020304" pitchFamily="18" charset="0"/>
                <a:cs typeface="Times New Roman" panose="02020603050405020304" pitchFamily="18" charset="0"/>
              </a:rPr>
              <a:t>CaSO</a:t>
            </a:r>
            <a:r>
              <a:rPr lang="en-US" sz="2600" b="1" baseline="-25000" dirty="0" smtClean="0">
                <a:solidFill>
                  <a:schemeClr val="bg1"/>
                </a:solidFill>
                <a:latin typeface="Times New Roman" panose="02020603050405020304" pitchFamily="18" charset="0"/>
                <a:cs typeface="Times New Roman" panose="02020603050405020304" pitchFamily="18" charset="0"/>
              </a:rPr>
              <a:t>4</a:t>
            </a:r>
            <a:endPar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c">
            <a:extLst>
              <a:ext uri="{FF2B5EF4-FFF2-40B4-BE49-F238E27FC236}">
                <a16:creationId xmlns:a16="http://schemas.microsoft.com/office/drawing/2014/main" xmlns="" id="{42A746A3-96B8-42A5-8EFA-A104DB6B2F69}"/>
              </a:ext>
            </a:extLst>
          </p:cNvPr>
          <p:cNvSpPr txBox="1"/>
          <p:nvPr/>
        </p:nvSpPr>
        <p:spPr>
          <a:xfrm>
            <a:off x="1106009" y="6060424"/>
            <a:ext cx="4650419" cy="492443"/>
          </a:xfrm>
          <a:prstGeom prst="rect">
            <a:avLst/>
          </a:prstGeom>
          <a:noFill/>
        </p:spPr>
        <p:txBody>
          <a:bodyPr wrap="square" rtlCol="0">
            <a:spAutoFit/>
          </a:bodyPr>
          <a:lstStyle/>
          <a:p>
            <a:pPr defTabSz="914377">
              <a:buClr>
                <a:prstClr val="white"/>
              </a:buClr>
              <a:defRPr/>
            </a:pPr>
            <a:r>
              <a:rPr lang="en-US" sz="2600" b="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C. </a:t>
            </a:r>
            <a:r>
              <a:rPr lang="en-US" sz="2600" b="1" dirty="0" err="1" smtClean="0">
                <a:solidFill>
                  <a:schemeClr val="bg1"/>
                </a:solidFill>
                <a:latin typeface="Times New Roman" panose="02020603050405020304" pitchFamily="18" charset="0"/>
                <a:cs typeface="Times New Roman" panose="02020603050405020304" pitchFamily="18" charset="0"/>
              </a:rPr>
              <a:t>HCl</a:t>
            </a:r>
            <a:endParaRPr lang="en-US" sz="2600" b="1" dirty="0">
              <a:solidFill>
                <a:schemeClr val="bg1"/>
              </a:solidFill>
              <a:latin typeface="Times New Roman" panose="02020603050405020304" pitchFamily="18"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Tree>
    <p:extLst>
      <p:ext uri="{BB962C8B-B14F-4D97-AF65-F5344CB8AC3E}">
        <p14:creationId xmlns:p14="http://schemas.microsoft.com/office/powerpoint/2010/main" val="250020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94881" y="-195442"/>
            <a:ext cx="3335139" cy="3335139"/>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9"/>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0" y="2885440"/>
            <a:ext cx="11385669" cy="164544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b="1" dirty="0" err="1" smtClean="0">
                <a:solidFill>
                  <a:prstClr val="white"/>
                </a:solidFill>
                <a:latin typeface="Times New Roman" panose="02020603050405020304" pitchFamily="18" charset="0"/>
                <a:cs typeface="Times New Roman" panose="02020603050405020304" pitchFamily="18" charset="0"/>
                <a:sym typeface="Arial"/>
              </a:rPr>
              <a:t>Câu</a:t>
            </a:r>
            <a:r>
              <a:rPr lang="en-US" sz="2800" b="1" dirty="0" smtClean="0">
                <a:solidFill>
                  <a:prstClr val="white"/>
                </a:solidFill>
                <a:latin typeface="Times New Roman" panose="02020603050405020304" pitchFamily="18" charset="0"/>
                <a:cs typeface="Times New Roman" panose="02020603050405020304" pitchFamily="18" charset="0"/>
                <a:sym typeface="Arial"/>
              </a:rPr>
              <a:t> 3.</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Để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dễ</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dàng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quan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sát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kết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thí</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nghiệm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chứng</a:t>
            </a:r>
            <a:r>
              <a:rPr lang="en-US" sz="2800" b="1" dirty="0">
                <a:latin typeface="Times New Roman" panose="02020603050405020304" pitchFamily="18" charset="0"/>
                <a:ea typeface="Calibri" panose="020F0502020204030204" pitchFamily="34" charset="0"/>
                <a:cs typeface="Times New Roman" panose="02020603050405020304" pitchFamily="18" charset="0"/>
              </a:rPr>
              <a:t> minh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thân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vận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nên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dùng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hoa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sau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đây</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5" name="bang c">
            <a:extLst>
              <a:ext uri="{FF2B5EF4-FFF2-40B4-BE49-F238E27FC236}">
                <a16:creationId xmlns:a16="http://schemas.microsoft.com/office/drawing/2014/main" xmlns="" id="{D0E6AFB4-275F-4728-9A13-27E00F9EA3A2}"/>
              </a:ext>
            </a:extLst>
          </p:cNvPr>
          <p:cNvSpPr/>
          <p:nvPr/>
        </p:nvSpPr>
        <p:spPr>
          <a:xfrm flipH="1">
            <a:off x="804610"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sym typeface="Arial"/>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6135896"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sym typeface="Arial"/>
            </a:endParaRPr>
          </a:p>
        </p:txBody>
      </p:sp>
      <p:sp>
        <p:nvSpPr>
          <p:cNvPr id="25" name="cau hoi c">
            <a:extLst>
              <a:ext uri="{FF2B5EF4-FFF2-40B4-BE49-F238E27FC236}">
                <a16:creationId xmlns:a16="http://schemas.microsoft.com/office/drawing/2014/main" xmlns="" id="{9897B1B9-EB78-41AF-AC33-1E8F7714B11F}"/>
              </a:ext>
            </a:extLst>
          </p:cNvPr>
          <p:cNvSpPr txBox="1"/>
          <p:nvPr/>
        </p:nvSpPr>
        <p:spPr>
          <a:xfrm>
            <a:off x="1104285" y="6060425"/>
            <a:ext cx="4650419" cy="492443"/>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defRPr/>
            </a:pP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C</a:t>
            </a:r>
            <a:r>
              <a:rPr lang="en-US" sz="2600"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a:t>
            </a:r>
            <a:r>
              <a:rPr lang="en-US" sz="26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Hoa</a:t>
            </a:r>
            <a:r>
              <a:rPr lang="en-US" sz="2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cúc</a:t>
            </a:r>
            <a:r>
              <a:rPr lang="en-US" sz="2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trắng</a:t>
            </a:r>
            <a:r>
              <a:rPr lang="en-US" sz="2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6435572" y="5197163"/>
            <a:ext cx="4650419" cy="800219"/>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defRPr/>
            </a:pP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B. </a:t>
            </a:r>
            <a:r>
              <a:rPr lang="en-US" sz="2600" b="1"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Hoa</a:t>
            </a:r>
            <a:r>
              <a:rPr lang="en-US" sz="26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mai</a:t>
            </a:r>
            <a:r>
              <a:rPr lang="en-US" sz="2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891" indent="-342891" defTabSz="914377">
              <a:buClr>
                <a:prstClr val="white"/>
              </a:buClr>
              <a:buFont typeface="Wingdings" panose="05000000000000000000" pitchFamily="2" charset="2"/>
              <a:buChar char="w"/>
              <a:defRPr/>
            </a:pPr>
            <a:endParaRPr lang="en-US" sz="2000" dirty="0">
              <a:solidFill>
                <a:schemeClr val="bg1"/>
              </a:solidFill>
              <a:ea typeface="Tahoma" panose="020B0604030504040204" pitchFamily="34" charset="0"/>
              <a:cs typeface="Tahoma" panose="020B0604030504040204" pitchFamily="34" charset="0"/>
              <a:sym typeface="Arial"/>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6"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104285" y="5271645"/>
            <a:ext cx="4650419" cy="492443"/>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defRPr/>
            </a:pP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A. </a:t>
            </a:r>
            <a:r>
              <a:rPr lang="en-US" sz="2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H</a:t>
            </a:r>
            <a:r>
              <a:rPr lang="en-US" sz="2600" b="1"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oa</a:t>
            </a:r>
            <a:r>
              <a:rPr lang="en-US" sz="26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hồng</a:t>
            </a:r>
            <a:r>
              <a:rPr lang="en-US" sz="2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435572" y="6060425"/>
            <a:ext cx="4650419" cy="800219"/>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defRPr/>
            </a:pP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D</a:t>
            </a:r>
            <a:r>
              <a:rPr lang="en-US" sz="2600"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a:t>
            </a:r>
            <a:r>
              <a:rPr lang="en-US" sz="2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Hoa</a:t>
            </a:r>
            <a:r>
              <a:rPr lang="en-US" sz="2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2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891" indent="-342891" defTabSz="914377">
              <a:buClr>
                <a:prstClr val="white"/>
              </a:buClr>
              <a:buFont typeface="Wingdings" panose="05000000000000000000" pitchFamily="2" charset="2"/>
              <a:buChar char="w"/>
              <a:defRPr/>
            </a:pPr>
            <a:endParaRPr lang="en-US" sz="2000" dirty="0">
              <a:solidFill>
                <a:schemeClr val="bg1"/>
              </a:solidFill>
              <a:ea typeface="Tahoma" panose="020B0604030504040204" pitchFamily="34" charset="0"/>
              <a:cs typeface="Tahoma" panose="020B0604030504040204" pitchFamily="34" charset="0"/>
              <a:sym typeface="Arial"/>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Tree>
    <p:extLst>
      <p:ext uri="{BB962C8B-B14F-4D97-AF65-F5344CB8AC3E}">
        <p14:creationId xmlns:p14="http://schemas.microsoft.com/office/powerpoint/2010/main" val="309987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21"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4"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21"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6"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21"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6"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21"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6"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5" y="-49893"/>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9"/>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561834" y="3528106"/>
            <a:ext cx="10872191"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384918" y="3616547"/>
            <a:ext cx="9383697" cy="913199"/>
          </a:xfrm>
          <a:prstGeom prst="rect">
            <a:avLst/>
          </a:prstGeom>
          <a:noFill/>
        </p:spPr>
        <p:txBody>
          <a:bodyPr wrap="square" rtlCol="0">
            <a:spAutoFit/>
          </a:bodyPr>
          <a:lstStyle/>
          <a:p>
            <a:pPr>
              <a:buClr>
                <a:srgbClr val="000000"/>
              </a:buClr>
              <a:buFont typeface="Arial"/>
              <a:buNone/>
            </a:pPr>
            <a:r>
              <a:rPr lang="en-US" sz="2667" b="1" kern="0" dirty="0" err="1">
                <a:solidFill>
                  <a:prstClr val="white"/>
                </a:solidFill>
                <a:latin typeface="Times New Roman" panose="02020603050405020304" pitchFamily="18" charset="0"/>
                <a:cs typeface="Times New Roman" panose="02020603050405020304" pitchFamily="18" charset="0"/>
                <a:sym typeface="Arial"/>
              </a:rPr>
              <a:t>Câu</a:t>
            </a:r>
            <a:r>
              <a:rPr lang="en-US" sz="2667" b="1" kern="0" dirty="0">
                <a:solidFill>
                  <a:prstClr val="white"/>
                </a:solidFill>
                <a:latin typeface="Times New Roman" panose="02020603050405020304" pitchFamily="18" charset="0"/>
                <a:cs typeface="Times New Roman" panose="02020603050405020304" pitchFamily="18" charset="0"/>
                <a:sym typeface="Arial"/>
              </a:rPr>
              <a:t> 4. </a:t>
            </a:r>
            <a:r>
              <a:rPr lang="en-US" sz="2667" b="1" kern="0" dirty="0" err="1">
                <a:solidFill>
                  <a:prstClr val="white"/>
                </a:solidFill>
                <a:latin typeface="Times New Roman" panose="02020603050405020304" pitchFamily="18" charset="0"/>
                <a:cs typeface="Times New Roman" panose="02020603050405020304" pitchFamily="18" charset="0"/>
                <a:sym typeface="Arial"/>
              </a:rPr>
              <a:t>Khi</a:t>
            </a:r>
            <a:r>
              <a:rPr lang="en-US" sz="2667" b="1" kern="0" dirty="0">
                <a:solidFill>
                  <a:prstClr val="white"/>
                </a:solidFill>
                <a:latin typeface="Times New Roman" panose="02020603050405020304" pitchFamily="18" charset="0"/>
                <a:cs typeface="Times New Roman" panose="02020603050405020304" pitchFamily="18" charset="0"/>
                <a:sym typeface="Arial"/>
              </a:rPr>
              <a:t> </a:t>
            </a:r>
            <a:r>
              <a:rPr lang="en-US" sz="2667" b="1" kern="0" dirty="0" err="1">
                <a:solidFill>
                  <a:prstClr val="white"/>
                </a:solidFill>
                <a:latin typeface="Times New Roman" panose="02020603050405020304" pitchFamily="18" charset="0"/>
                <a:cs typeface="Times New Roman" panose="02020603050405020304" pitchFamily="18" charset="0"/>
                <a:sym typeface="Arial"/>
              </a:rPr>
              <a:t>dán</a:t>
            </a:r>
            <a:r>
              <a:rPr lang="en-US" sz="2667" b="1" kern="0" dirty="0">
                <a:solidFill>
                  <a:prstClr val="white"/>
                </a:solidFill>
                <a:latin typeface="Times New Roman" panose="02020603050405020304" pitchFamily="18" charset="0"/>
                <a:cs typeface="Times New Roman" panose="02020603050405020304" pitchFamily="18" charset="0"/>
                <a:sym typeface="Arial"/>
              </a:rPr>
              <a:t> </a:t>
            </a:r>
            <a:r>
              <a:rPr lang="en-US" sz="2667" b="1" kern="0" dirty="0" err="1">
                <a:solidFill>
                  <a:prstClr val="white"/>
                </a:solidFill>
                <a:latin typeface="Times New Roman" panose="02020603050405020304" pitchFamily="18" charset="0"/>
                <a:cs typeface="Times New Roman" panose="02020603050405020304" pitchFamily="18" charset="0"/>
                <a:sym typeface="Arial"/>
              </a:rPr>
              <a:t>giấy</a:t>
            </a:r>
            <a:r>
              <a:rPr lang="en-US" sz="2667" b="1" kern="0" dirty="0">
                <a:solidFill>
                  <a:prstClr val="white"/>
                </a:solidFill>
                <a:latin typeface="Times New Roman" panose="02020603050405020304" pitchFamily="18" charset="0"/>
                <a:cs typeface="Times New Roman" panose="02020603050405020304" pitchFamily="18" charset="0"/>
                <a:sym typeface="Arial"/>
              </a:rPr>
              <a:t> </a:t>
            </a:r>
            <a:r>
              <a:rPr lang="en-US" sz="2667" b="1" kern="0" dirty="0" err="1">
                <a:solidFill>
                  <a:prstClr val="white"/>
                </a:solidFill>
                <a:latin typeface="Times New Roman" panose="02020603050405020304" pitchFamily="18" charset="0"/>
                <a:cs typeface="Times New Roman" panose="02020603050405020304" pitchFamily="18" charset="0"/>
                <a:sym typeface="Arial"/>
              </a:rPr>
              <a:t>tẩm</a:t>
            </a:r>
            <a:r>
              <a:rPr lang="en-US" sz="2667" b="1" kern="0" dirty="0">
                <a:solidFill>
                  <a:prstClr val="white"/>
                </a:solidFill>
                <a:latin typeface="Times New Roman" panose="02020603050405020304" pitchFamily="18" charset="0"/>
                <a:cs typeface="Times New Roman" panose="02020603050405020304" pitchFamily="18" charset="0"/>
                <a:sym typeface="Arial"/>
              </a:rPr>
              <a:t> </a:t>
            </a:r>
            <a:r>
              <a:rPr lang="en-US" sz="2667" b="1" kern="0" dirty="0" smtClean="0">
                <a:solidFill>
                  <a:prstClr val="white"/>
                </a:solidFill>
                <a:latin typeface="Times New Roman" panose="02020603050405020304" pitchFamily="18" charset="0"/>
                <a:cs typeface="Times New Roman" panose="02020603050405020304" pitchFamily="18" charset="0"/>
                <a:sym typeface="Arial"/>
              </a:rPr>
              <a:t>CoCl</a:t>
            </a:r>
            <a:r>
              <a:rPr lang="en-US" sz="2667" b="1" kern="0" baseline="-25000" dirty="0" smtClean="0">
                <a:solidFill>
                  <a:prstClr val="white"/>
                </a:solidFill>
                <a:latin typeface="Times New Roman" panose="02020603050405020304" pitchFamily="18" charset="0"/>
                <a:cs typeface="Times New Roman" panose="02020603050405020304" pitchFamily="18" charset="0"/>
                <a:sym typeface="Arial"/>
              </a:rPr>
              <a:t>2</a:t>
            </a:r>
            <a:r>
              <a:rPr lang="en-US" sz="2667" b="1" kern="0" dirty="0" smtClean="0">
                <a:solidFill>
                  <a:prstClr val="white"/>
                </a:solidFill>
                <a:latin typeface="Times New Roman" panose="02020603050405020304" pitchFamily="18" charset="0"/>
                <a:cs typeface="Times New Roman" panose="02020603050405020304" pitchFamily="18" charset="0"/>
                <a:sym typeface="Arial"/>
              </a:rPr>
              <a:t> </a:t>
            </a:r>
            <a:r>
              <a:rPr lang="en-US" sz="2667" b="1" kern="0" dirty="0" err="1">
                <a:solidFill>
                  <a:prstClr val="white"/>
                </a:solidFill>
                <a:latin typeface="Times New Roman" panose="02020603050405020304" pitchFamily="18" charset="0"/>
                <a:cs typeface="Times New Roman" panose="02020603050405020304" pitchFamily="18" charset="0"/>
                <a:sym typeface="Arial"/>
              </a:rPr>
              <a:t>vào</a:t>
            </a:r>
            <a:r>
              <a:rPr lang="en-US" sz="2667" b="1" kern="0" dirty="0">
                <a:solidFill>
                  <a:prstClr val="white"/>
                </a:solidFill>
                <a:latin typeface="Times New Roman" panose="02020603050405020304" pitchFamily="18" charset="0"/>
                <a:cs typeface="Times New Roman" panose="02020603050405020304" pitchFamily="18" charset="0"/>
                <a:sym typeface="Arial"/>
              </a:rPr>
              <a:t> </a:t>
            </a:r>
            <a:r>
              <a:rPr lang="en-US" sz="2667" b="1" kern="0" dirty="0" err="1">
                <a:solidFill>
                  <a:prstClr val="white"/>
                </a:solidFill>
                <a:latin typeface="Times New Roman" panose="02020603050405020304" pitchFamily="18" charset="0"/>
                <a:cs typeface="Times New Roman" panose="02020603050405020304" pitchFamily="18" charset="0"/>
                <a:sym typeface="Arial"/>
              </a:rPr>
              <a:t>mỗi</a:t>
            </a:r>
            <a:r>
              <a:rPr lang="en-US" sz="2667" b="1" kern="0" dirty="0">
                <a:solidFill>
                  <a:prstClr val="white"/>
                </a:solidFill>
                <a:latin typeface="Times New Roman" panose="02020603050405020304" pitchFamily="18" charset="0"/>
                <a:cs typeface="Times New Roman" panose="02020603050405020304" pitchFamily="18" charset="0"/>
                <a:sym typeface="Arial"/>
              </a:rPr>
              <a:t> </a:t>
            </a:r>
            <a:r>
              <a:rPr lang="en-US" sz="2667" b="1" kern="0" dirty="0" err="1">
                <a:solidFill>
                  <a:prstClr val="white"/>
                </a:solidFill>
                <a:latin typeface="Times New Roman" panose="02020603050405020304" pitchFamily="18" charset="0"/>
                <a:cs typeface="Times New Roman" panose="02020603050405020304" pitchFamily="18" charset="0"/>
                <a:sym typeface="Arial"/>
              </a:rPr>
              <a:t>mặt</a:t>
            </a:r>
            <a:r>
              <a:rPr lang="en-US" sz="2667" b="1" kern="0" dirty="0">
                <a:solidFill>
                  <a:prstClr val="white"/>
                </a:solidFill>
                <a:latin typeface="Times New Roman" panose="02020603050405020304" pitchFamily="18" charset="0"/>
                <a:cs typeface="Times New Roman" panose="02020603050405020304" pitchFamily="18" charset="0"/>
                <a:sym typeface="Arial"/>
              </a:rPr>
              <a:t> </a:t>
            </a:r>
            <a:r>
              <a:rPr lang="en-US" sz="2667" b="1" kern="0" dirty="0" err="1">
                <a:solidFill>
                  <a:prstClr val="white"/>
                </a:solidFill>
                <a:latin typeface="Times New Roman" panose="02020603050405020304" pitchFamily="18" charset="0"/>
                <a:cs typeface="Times New Roman" panose="02020603050405020304" pitchFamily="18" charset="0"/>
                <a:sym typeface="Arial"/>
              </a:rPr>
              <a:t>lá</a:t>
            </a:r>
            <a:r>
              <a:rPr lang="en-US" sz="2667" b="1" kern="0" dirty="0">
                <a:solidFill>
                  <a:prstClr val="white"/>
                </a:solidFill>
                <a:latin typeface="Times New Roman" panose="02020603050405020304" pitchFamily="18" charset="0"/>
                <a:cs typeface="Times New Roman" panose="02020603050405020304" pitchFamily="18" charset="0"/>
                <a:sym typeface="Arial"/>
              </a:rPr>
              <a:t> . </a:t>
            </a:r>
            <a:r>
              <a:rPr lang="en-US" sz="2667" b="1" kern="0" dirty="0" err="1">
                <a:solidFill>
                  <a:prstClr val="white"/>
                </a:solidFill>
                <a:latin typeface="Times New Roman" panose="02020603050405020304" pitchFamily="18" charset="0"/>
                <a:cs typeface="Times New Roman" panose="02020603050405020304" pitchFamily="18" charset="0"/>
                <a:sym typeface="Arial"/>
              </a:rPr>
              <a:t>Tốc</a:t>
            </a:r>
            <a:r>
              <a:rPr lang="en-US" sz="2667" b="1" kern="0" dirty="0">
                <a:solidFill>
                  <a:prstClr val="white"/>
                </a:solidFill>
                <a:latin typeface="Times New Roman" panose="02020603050405020304" pitchFamily="18" charset="0"/>
                <a:cs typeface="Times New Roman" panose="02020603050405020304" pitchFamily="18" charset="0"/>
                <a:sym typeface="Arial"/>
              </a:rPr>
              <a:t> </a:t>
            </a:r>
            <a:r>
              <a:rPr lang="en-US" sz="2667" b="1" kern="0" dirty="0" err="1">
                <a:solidFill>
                  <a:prstClr val="white"/>
                </a:solidFill>
                <a:latin typeface="Times New Roman" panose="02020603050405020304" pitchFamily="18" charset="0"/>
                <a:cs typeface="Times New Roman" panose="02020603050405020304" pitchFamily="18" charset="0"/>
                <a:sym typeface="Arial"/>
              </a:rPr>
              <a:t>độ</a:t>
            </a:r>
            <a:r>
              <a:rPr lang="en-US" sz="2667" b="1" kern="0" dirty="0">
                <a:solidFill>
                  <a:prstClr val="white"/>
                </a:solidFill>
                <a:latin typeface="Times New Roman" panose="02020603050405020304" pitchFamily="18" charset="0"/>
                <a:cs typeface="Times New Roman" panose="02020603050405020304" pitchFamily="18" charset="0"/>
                <a:sym typeface="Arial"/>
              </a:rPr>
              <a:t> </a:t>
            </a:r>
            <a:r>
              <a:rPr lang="en-US" sz="2667" b="1" kern="0" dirty="0" err="1">
                <a:solidFill>
                  <a:prstClr val="white"/>
                </a:solidFill>
                <a:latin typeface="Times New Roman" panose="02020603050405020304" pitchFamily="18" charset="0"/>
                <a:cs typeface="Times New Roman" panose="02020603050405020304" pitchFamily="18" charset="0"/>
                <a:sym typeface="Arial"/>
              </a:rPr>
              <a:t>đổi</a:t>
            </a:r>
            <a:r>
              <a:rPr lang="en-US" sz="2667" b="1" kern="0" dirty="0">
                <a:solidFill>
                  <a:prstClr val="white"/>
                </a:solidFill>
                <a:latin typeface="Times New Roman" panose="02020603050405020304" pitchFamily="18" charset="0"/>
                <a:cs typeface="Times New Roman" panose="02020603050405020304" pitchFamily="18" charset="0"/>
                <a:sym typeface="Arial"/>
              </a:rPr>
              <a:t> </a:t>
            </a:r>
            <a:r>
              <a:rPr lang="en-US" sz="2667" b="1" kern="0" dirty="0" err="1">
                <a:solidFill>
                  <a:prstClr val="white"/>
                </a:solidFill>
                <a:latin typeface="Times New Roman" panose="02020603050405020304" pitchFamily="18" charset="0"/>
                <a:cs typeface="Times New Roman" panose="02020603050405020304" pitchFamily="18" charset="0"/>
                <a:sym typeface="Arial"/>
              </a:rPr>
              <a:t>màu</a:t>
            </a:r>
            <a:r>
              <a:rPr lang="en-US" sz="2667" b="1" kern="0" dirty="0">
                <a:solidFill>
                  <a:prstClr val="white"/>
                </a:solidFill>
                <a:latin typeface="Times New Roman" panose="02020603050405020304" pitchFamily="18" charset="0"/>
                <a:cs typeface="Times New Roman" panose="02020603050405020304" pitchFamily="18" charset="0"/>
                <a:sym typeface="Arial"/>
              </a:rPr>
              <a:t> </a:t>
            </a:r>
            <a:r>
              <a:rPr lang="en-US" sz="2667" b="1" kern="0" dirty="0" err="1">
                <a:solidFill>
                  <a:prstClr val="white"/>
                </a:solidFill>
                <a:latin typeface="Times New Roman" panose="02020603050405020304" pitchFamily="18" charset="0"/>
                <a:cs typeface="Times New Roman" panose="02020603050405020304" pitchFamily="18" charset="0"/>
                <a:sym typeface="Arial"/>
              </a:rPr>
              <a:t>của</a:t>
            </a:r>
            <a:r>
              <a:rPr lang="en-US" sz="2667" b="1" kern="0" dirty="0">
                <a:solidFill>
                  <a:prstClr val="white"/>
                </a:solidFill>
                <a:latin typeface="Times New Roman" panose="02020603050405020304" pitchFamily="18" charset="0"/>
                <a:cs typeface="Times New Roman" panose="02020603050405020304" pitchFamily="18" charset="0"/>
                <a:sym typeface="Arial"/>
              </a:rPr>
              <a:t> </a:t>
            </a:r>
            <a:r>
              <a:rPr lang="en-US" sz="2667" b="1" kern="0" dirty="0" err="1">
                <a:solidFill>
                  <a:prstClr val="white"/>
                </a:solidFill>
                <a:latin typeface="Times New Roman" panose="02020603050405020304" pitchFamily="18" charset="0"/>
                <a:cs typeface="Times New Roman" panose="02020603050405020304" pitchFamily="18" charset="0"/>
                <a:sym typeface="Arial"/>
              </a:rPr>
              <a:t>giấy</a:t>
            </a:r>
            <a:r>
              <a:rPr lang="en-US" sz="2667" b="1" kern="0" dirty="0">
                <a:solidFill>
                  <a:prstClr val="white"/>
                </a:solidFill>
                <a:latin typeface="Times New Roman" panose="02020603050405020304" pitchFamily="18" charset="0"/>
                <a:cs typeface="Times New Roman" panose="02020603050405020304" pitchFamily="18" charset="0"/>
                <a:sym typeface="Arial"/>
              </a:rPr>
              <a:t> </a:t>
            </a:r>
            <a:r>
              <a:rPr lang="en-US" sz="2667" b="1" kern="0" dirty="0" err="1">
                <a:solidFill>
                  <a:prstClr val="white"/>
                </a:solidFill>
                <a:latin typeface="Times New Roman" panose="02020603050405020304" pitchFamily="18" charset="0"/>
                <a:cs typeface="Times New Roman" panose="02020603050405020304" pitchFamily="18" charset="0"/>
                <a:sym typeface="Arial"/>
              </a:rPr>
              <a:t>thấm</a:t>
            </a:r>
            <a:r>
              <a:rPr lang="en-US" sz="2667" b="1" kern="0" dirty="0">
                <a:solidFill>
                  <a:prstClr val="white"/>
                </a:solidFill>
                <a:latin typeface="Times New Roman" panose="02020603050405020304" pitchFamily="18" charset="0"/>
                <a:cs typeface="Times New Roman" panose="02020603050405020304" pitchFamily="18" charset="0"/>
                <a:sym typeface="Arial"/>
              </a:rPr>
              <a:t> </a:t>
            </a:r>
            <a:r>
              <a:rPr lang="en-US" sz="2667" b="1" kern="0" dirty="0" err="1">
                <a:solidFill>
                  <a:prstClr val="white"/>
                </a:solidFill>
                <a:latin typeface="Times New Roman" panose="02020603050405020304" pitchFamily="18" charset="0"/>
                <a:cs typeface="Times New Roman" panose="02020603050405020304" pitchFamily="18" charset="0"/>
                <a:sym typeface="Arial"/>
              </a:rPr>
              <a:t>khác</a:t>
            </a:r>
            <a:r>
              <a:rPr lang="en-US" sz="2667" b="1" kern="0" dirty="0">
                <a:solidFill>
                  <a:prstClr val="white"/>
                </a:solidFill>
                <a:latin typeface="Times New Roman" panose="02020603050405020304" pitchFamily="18" charset="0"/>
                <a:cs typeface="Times New Roman" panose="02020603050405020304" pitchFamily="18" charset="0"/>
                <a:sym typeface="Arial"/>
              </a:rPr>
              <a:t> </a:t>
            </a:r>
            <a:r>
              <a:rPr lang="en-US" sz="2667" b="1" kern="0" dirty="0" err="1">
                <a:solidFill>
                  <a:prstClr val="white"/>
                </a:solidFill>
                <a:latin typeface="Times New Roman" panose="02020603050405020304" pitchFamily="18" charset="0"/>
                <a:cs typeface="Times New Roman" panose="02020603050405020304" pitchFamily="18" charset="0"/>
                <a:sym typeface="Arial"/>
              </a:rPr>
              <a:t>nhau</a:t>
            </a:r>
            <a:r>
              <a:rPr lang="en-US" sz="2667" b="1" kern="0" dirty="0">
                <a:solidFill>
                  <a:prstClr val="white"/>
                </a:solidFill>
                <a:latin typeface="Times New Roman" panose="02020603050405020304" pitchFamily="18" charset="0"/>
                <a:cs typeface="Times New Roman" panose="02020603050405020304" pitchFamily="18" charset="0"/>
                <a:sym typeface="Arial"/>
              </a:rPr>
              <a:t> </a:t>
            </a:r>
            <a:r>
              <a:rPr lang="en-US" sz="2667" b="1" kern="0" dirty="0" err="1">
                <a:solidFill>
                  <a:prstClr val="white"/>
                </a:solidFill>
                <a:latin typeface="Times New Roman" panose="02020603050405020304" pitchFamily="18" charset="0"/>
                <a:cs typeface="Times New Roman" panose="02020603050405020304" pitchFamily="18" charset="0"/>
                <a:sym typeface="Arial"/>
              </a:rPr>
              <a:t>như</a:t>
            </a:r>
            <a:r>
              <a:rPr lang="en-US" sz="2667" b="1" kern="0" dirty="0">
                <a:solidFill>
                  <a:prstClr val="white"/>
                </a:solidFill>
                <a:latin typeface="Times New Roman" panose="02020603050405020304" pitchFamily="18" charset="0"/>
                <a:cs typeface="Times New Roman" panose="02020603050405020304" pitchFamily="18" charset="0"/>
                <a:sym typeface="Arial"/>
              </a:rPr>
              <a:t> </a:t>
            </a:r>
            <a:r>
              <a:rPr lang="en-US" sz="2667" b="1" kern="0" dirty="0" err="1">
                <a:solidFill>
                  <a:prstClr val="white"/>
                </a:solidFill>
                <a:latin typeface="Times New Roman" panose="02020603050405020304" pitchFamily="18" charset="0"/>
                <a:cs typeface="Times New Roman" panose="02020603050405020304" pitchFamily="18" charset="0"/>
                <a:sym typeface="Arial"/>
              </a:rPr>
              <a:t>thế</a:t>
            </a:r>
            <a:r>
              <a:rPr lang="en-US" sz="2667" b="1" kern="0" dirty="0">
                <a:solidFill>
                  <a:prstClr val="white"/>
                </a:solidFill>
                <a:latin typeface="Times New Roman" panose="02020603050405020304" pitchFamily="18" charset="0"/>
                <a:cs typeface="Times New Roman" panose="02020603050405020304" pitchFamily="18" charset="0"/>
                <a:sym typeface="Arial"/>
              </a:rPr>
              <a:t> </a:t>
            </a:r>
            <a:r>
              <a:rPr lang="en-US" sz="2667" b="1" kern="0" dirty="0" err="1">
                <a:solidFill>
                  <a:prstClr val="white"/>
                </a:solidFill>
                <a:latin typeface="Times New Roman" panose="02020603050405020304" pitchFamily="18" charset="0"/>
                <a:cs typeface="Times New Roman" panose="02020603050405020304" pitchFamily="18" charset="0"/>
                <a:sym typeface="Arial"/>
              </a:rPr>
              <a:t>nào</a:t>
            </a:r>
            <a:r>
              <a:rPr lang="en-US" sz="2667" b="1" kern="0" dirty="0">
                <a:solidFill>
                  <a:prstClr val="white"/>
                </a:solidFill>
                <a:latin typeface="Times New Roman" panose="02020603050405020304" pitchFamily="18" charset="0"/>
                <a:cs typeface="Times New Roman" panose="02020603050405020304" pitchFamily="18" charset="0"/>
                <a:sym typeface="Arial"/>
              </a:rPr>
              <a:t> ?</a:t>
            </a:r>
          </a:p>
        </p:txBody>
      </p:sp>
      <p:sp>
        <p:nvSpPr>
          <p:cNvPr id="15" name="bang b">
            <a:extLst>
              <a:ext uri="{FF2B5EF4-FFF2-40B4-BE49-F238E27FC236}">
                <a16:creationId xmlns:a16="http://schemas.microsoft.com/office/drawing/2014/main" xmlns="" id="{D0E6AFB4-275F-4728-9A13-27E00F9EA3A2}"/>
              </a:ext>
            </a:extLst>
          </p:cNvPr>
          <p:cNvSpPr/>
          <p:nvPr/>
        </p:nvSpPr>
        <p:spPr>
          <a:xfrm flipH="1">
            <a:off x="6033216" y="5120968"/>
            <a:ext cx="5945337"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227638" y="5945509"/>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5997929" y="5081947"/>
            <a:ext cx="5794076" cy="543675"/>
          </a:xfrm>
          <a:prstGeom prst="rect">
            <a:avLst/>
          </a:prstGeom>
          <a:noFill/>
        </p:spPr>
        <p:txBody>
          <a:bodyPr wrap="square" rtlCol="0">
            <a:spAutoFit/>
          </a:bodyPr>
          <a:lstStyle/>
          <a:p>
            <a:pPr defTabSz="914377">
              <a:buClr>
                <a:prstClr val="white"/>
              </a:buClr>
              <a:defRPr/>
            </a:pPr>
            <a:r>
              <a:rPr lang="en-US" sz="2933" kern="0" dirty="0">
                <a:solidFill>
                  <a:prstClr val="white"/>
                </a:solidFill>
                <a:latin typeface="Times New Roman" panose="02020603050405020304" pitchFamily="18" charset="0"/>
                <a:cs typeface="Times New Roman" panose="02020603050405020304" pitchFamily="18" charset="0"/>
                <a:sym typeface="Arial"/>
              </a:rPr>
              <a:t>   B. </a:t>
            </a:r>
            <a:r>
              <a:rPr lang="en-US" sz="2933" kern="0" dirty="0" err="1">
                <a:solidFill>
                  <a:prstClr val="white"/>
                </a:solidFill>
                <a:latin typeface="Times New Roman" panose="02020603050405020304" pitchFamily="18" charset="0"/>
                <a:cs typeface="Times New Roman" panose="02020603050405020304" pitchFamily="18" charset="0"/>
                <a:sym typeface="Arial"/>
              </a:rPr>
              <a:t>Mặt</a:t>
            </a:r>
            <a:r>
              <a:rPr lang="en-US" sz="2933" kern="0" dirty="0">
                <a:solidFill>
                  <a:prstClr val="white"/>
                </a:solidFill>
                <a:latin typeface="Times New Roman" panose="02020603050405020304" pitchFamily="18" charset="0"/>
                <a:cs typeface="Times New Roman" panose="02020603050405020304" pitchFamily="18" charset="0"/>
                <a:sym typeface="Arial"/>
              </a:rPr>
              <a:t> </a:t>
            </a:r>
            <a:r>
              <a:rPr lang="en-US" sz="2933" kern="0" dirty="0" err="1">
                <a:solidFill>
                  <a:prstClr val="white"/>
                </a:solidFill>
                <a:latin typeface="Times New Roman" panose="02020603050405020304" pitchFamily="18" charset="0"/>
                <a:cs typeface="Times New Roman" panose="02020603050405020304" pitchFamily="18" charset="0"/>
                <a:sym typeface="Arial"/>
              </a:rPr>
              <a:t>dưới</a:t>
            </a:r>
            <a:r>
              <a:rPr lang="en-US" sz="2933" kern="0" dirty="0">
                <a:solidFill>
                  <a:prstClr val="white"/>
                </a:solidFill>
                <a:latin typeface="Times New Roman" panose="02020603050405020304" pitchFamily="18" charset="0"/>
                <a:cs typeface="Times New Roman" panose="02020603050405020304" pitchFamily="18" charset="0"/>
                <a:sym typeface="Arial"/>
              </a:rPr>
              <a:t> </a:t>
            </a:r>
            <a:r>
              <a:rPr lang="en-US" sz="2933" kern="0" dirty="0" err="1">
                <a:solidFill>
                  <a:prstClr val="white"/>
                </a:solidFill>
                <a:latin typeface="Times New Roman" panose="02020603050405020304" pitchFamily="18" charset="0"/>
                <a:cs typeface="Times New Roman" panose="02020603050405020304" pitchFamily="18" charset="0"/>
                <a:sym typeface="Arial"/>
              </a:rPr>
              <a:t>sẽ</a:t>
            </a:r>
            <a:r>
              <a:rPr lang="en-US" sz="2933" kern="0" dirty="0">
                <a:solidFill>
                  <a:prstClr val="white"/>
                </a:solidFill>
                <a:latin typeface="Times New Roman" panose="02020603050405020304" pitchFamily="18" charset="0"/>
                <a:cs typeface="Times New Roman" panose="02020603050405020304" pitchFamily="18" charset="0"/>
                <a:sym typeface="Arial"/>
              </a:rPr>
              <a:t> </a:t>
            </a:r>
            <a:r>
              <a:rPr lang="en-US" sz="2933" kern="0" dirty="0" err="1">
                <a:solidFill>
                  <a:prstClr val="white"/>
                </a:solidFill>
                <a:latin typeface="Times New Roman" panose="02020603050405020304" pitchFamily="18" charset="0"/>
                <a:cs typeface="Times New Roman" panose="02020603050405020304" pitchFamily="18" charset="0"/>
                <a:sym typeface="Arial"/>
              </a:rPr>
              <a:t>nhanh</a:t>
            </a:r>
            <a:r>
              <a:rPr lang="en-US" sz="2933" kern="0" dirty="0">
                <a:solidFill>
                  <a:prstClr val="white"/>
                </a:solidFill>
                <a:latin typeface="Times New Roman" panose="02020603050405020304" pitchFamily="18" charset="0"/>
                <a:cs typeface="Times New Roman" panose="02020603050405020304" pitchFamily="18" charset="0"/>
                <a:sym typeface="Arial"/>
              </a:rPr>
              <a:t> </a:t>
            </a:r>
            <a:r>
              <a:rPr lang="en-US" sz="2933" kern="0" dirty="0" err="1">
                <a:solidFill>
                  <a:prstClr val="white"/>
                </a:solidFill>
                <a:latin typeface="Times New Roman" panose="02020603050405020304" pitchFamily="18" charset="0"/>
                <a:cs typeface="Times New Roman" panose="02020603050405020304" pitchFamily="18" charset="0"/>
                <a:sym typeface="Arial"/>
              </a:rPr>
              <a:t>hơn</a:t>
            </a:r>
            <a:r>
              <a:rPr lang="en-US" sz="2933" kern="0" dirty="0">
                <a:solidFill>
                  <a:prstClr val="white"/>
                </a:solidFill>
                <a:latin typeface="Times New Roman" panose="02020603050405020304" pitchFamily="18" charset="0"/>
                <a:cs typeface="Times New Roman" panose="02020603050405020304" pitchFamily="18" charset="0"/>
                <a:sym typeface="Arial"/>
              </a:rPr>
              <a:t> </a:t>
            </a:r>
            <a:r>
              <a:rPr lang="en-US" sz="2933" kern="0" dirty="0" err="1">
                <a:solidFill>
                  <a:prstClr val="white"/>
                </a:solidFill>
                <a:latin typeface="Times New Roman" panose="02020603050405020304" pitchFamily="18" charset="0"/>
                <a:cs typeface="Times New Roman" panose="02020603050405020304" pitchFamily="18" charset="0"/>
                <a:sym typeface="Arial"/>
              </a:rPr>
              <a:t>mặt</a:t>
            </a:r>
            <a:r>
              <a:rPr lang="en-US" sz="2933" kern="0" dirty="0">
                <a:solidFill>
                  <a:prstClr val="white"/>
                </a:solidFill>
                <a:latin typeface="Times New Roman" panose="02020603050405020304" pitchFamily="18" charset="0"/>
                <a:cs typeface="Times New Roman" panose="02020603050405020304" pitchFamily="18" charset="0"/>
                <a:sym typeface="Arial"/>
              </a:rPr>
              <a:t> </a:t>
            </a:r>
            <a:r>
              <a:rPr lang="en-US" sz="2933" kern="0" dirty="0" err="1">
                <a:solidFill>
                  <a:prstClr val="white"/>
                </a:solidFill>
                <a:latin typeface="Times New Roman" panose="02020603050405020304" pitchFamily="18" charset="0"/>
                <a:cs typeface="Times New Roman" panose="02020603050405020304" pitchFamily="18" charset="0"/>
                <a:sym typeface="Arial"/>
              </a:rPr>
              <a:t>trên</a:t>
            </a:r>
            <a:endParaRPr lang="en-US" sz="2933"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292124" y="5922143"/>
            <a:ext cx="5185287" cy="851452"/>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defRPr/>
            </a:pPr>
            <a:r>
              <a:rPr lang="en-US" sz="2933" kern="0" dirty="0">
                <a:solidFill>
                  <a:prstClr val="white"/>
                </a:solidFill>
                <a:latin typeface="Times New Roman" panose="02020603050405020304" pitchFamily="18" charset="0"/>
                <a:cs typeface="Times New Roman" panose="02020603050405020304" pitchFamily="18" charset="0"/>
                <a:sym typeface="Arial"/>
              </a:rPr>
              <a:t>C. </a:t>
            </a:r>
            <a:r>
              <a:rPr lang="en-US" sz="2933" kern="0" dirty="0" err="1">
                <a:solidFill>
                  <a:prstClr val="white"/>
                </a:solidFill>
                <a:latin typeface="Times New Roman" panose="02020603050405020304" pitchFamily="18" charset="0"/>
                <a:cs typeface="Times New Roman" panose="02020603050405020304" pitchFamily="18" charset="0"/>
                <a:sym typeface="Arial"/>
              </a:rPr>
              <a:t>Cả</a:t>
            </a:r>
            <a:r>
              <a:rPr lang="en-US" sz="2933" kern="0" dirty="0">
                <a:solidFill>
                  <a:prstClr val="white"/>
                </a:solidFill>
                <a:latin typeface="Times New Roman" panose="02020603050405020304" pitchFamily="18" charset="0"/>
                <a:cs typeface="Times New Roman" panose="02020603050405020304" pitchFamily="18" charset="0"/>
                <a:sym typeface="Arial"/>
              </a:rPr>
              <a:t> </a:t>
            </a:r>
            <a:r>
              <a:rPr lang="en-US" sz="2933" kern="0" dirty="0" err="1">
                <a:solidFill>
                  <a:prstClr val="white"/>
                </a:solidFill>
                <a:latin typeface="Times New Roman" panose="02020603050405020304" pitchFamily="18" charset="0"/>
                <a:cs typeface="Times New Roman" panose="02020603050405020304" pitchFamily="18" charset="0"/>
                <a:sym typeface="Arial"/>
              </a:rPr>
              <a:t>hai</a:t>
            </a:r>
            <a:r>
              <a:rPr lang="en-US" sz="2933" kern="0" dirty="0">
                <a:solidFill>
                  <a:prstClr val="white"/>
                </a:solidFill>
                <a:latin typeface="Times New Roman" panose="02020603050405020304" pitchFamily="18" charset="0"/>
                <a:cs typeface="Times New Roman" panose="02020603050405020304" pitchFamily="18" charset="0"/>
                <a:sym typeface="Arial"/>
              </a:rPr>
              <a:t> </a:t>
            </a:r>
            <a:r>
              <a:rPr lang="en-US" sz="2933" kern="0" dirty="0" err="1">
                <a:solidFill>
                  <a:prstClr val="white"/>
                </a:solidFill>
                <a:latin typeface="Times New Roman" panose="02020603050405020304" pitchFamily="18" charset="0"/>
                <a:cs typeface="Times New Roman" panose="02020603050405020304" pitchFamily="18" charset="0"/>
                <a:sym typeface="Arial"/>
              </a:rPr>
              <a:t>mặt</a:t>
            </a:r>
            <a:r>
              <a:rPr lang="en-US" sz="2933" kern="0" dirty="0">
                <a:solidFill>
                  <a:prstClr val="white"/>
                </a:solidFill>
                <a:latin typeface="Times New Roman" panose="02020603050405020304" pitchFamily="18" charset="0"/>
                <a:cs typeface="Times New Roman" panose="02020603050405020304" pitchFamily="18" charset="0"/>
                <a:sym typeface="Arial"/>
              </a:rPr>
              <a:t> </a:t>
            </a:r>
            <a:r>
              <a:rPr lang="en-US" sz="2933" kern="0" dirty="0" err="1">
                <a:solidFill>
                  <a:prstClr val="white"/>
                </a:solidFill>
                <a:latin typeface="Times New Roman" panose="02020603050405020304" pitchFamily="18" charset="0"/>
                <a:cs typeface="Times New Roman" panose="02020603050405020304" pitchFamily="18" charset="0"/>
                <a:sym typeface="Arial"/>
              </a:rPr>
              <a:t>đều</a:t>
            </a:r>
            <a:r>
              <a:rPr lang="en-US" sz="2933" kern="0" dirty="0">
                <a:solidFill>
                  <a:prstClr val="white"/>
                </a:solidFill>
                <a:latin typeface="Times New Roman" panose="02020603050405020304" pitchFamily="18" charset="0"/>
                <a:cs typeface="Times New Roman" panose="02020603050405020304" pitchFamily="18" charset="0"/>
                <a:sym typeface="Arial"/>
              </a:rPr>
              <a:t> </a:t>
            </a:r>
            <a:r>
              <a:rPr lang="en-US" sz="2933" kern="0" dirty="0" err="1">
                <a:solidFill>
                  <a:prstClr val="white"/>
                </a:solidFill>
                <a:latin typeface="Times New Roman" panose="02020603050405020304" pitchFamily="18" charset="0"/>
                <a:cs typeface="Times New Roman" panose="02020603050405020304" pitchFamily="18" charset="0"/>
                <a:sym typeface="Arial"/>
              </a:rPr>
              <a:t>như</a:t>
            </a:r>
            <a:r>
              <a:rPr lang="en-US" sz="2933" kern="0" dirty="0">
                <a:solidFill>
                  <a:prstClr val="white"/>
                </a:solidFill>
                <a:latin typeface="Times New Roman" panose="02020603050405020304" pitchFamily="18" charset="0"/>
                <a:cs typeface="Times New Roman" panose="02020603050405020304" pitchFamily="18" charset="0"/>
                <a:sym typeface="Arial"/>
              </a:rPr>
              <a:t> </a:t>
            </a:r>
            <a:r>
              <a:rPr lang="en-US" sz="2933" kern="0" dirty="0" err="1">
                <a:solidFill>
                  <a:prstClr val="white"/>
                </a:solidFill>
                <a:latin typeface="Times New Roman" panose="02020603050405020304" pitchFamily="18" charset="0"/>
                <a:cs typeface="Times New Roman" panose="02020603050405020304" pitchFamily="18" charset="0"/>
                <a:sym typeface="Arial"/>
              </a:rPr>
              <a:t>nhau</a:t>
            </a:r>
            <a:endParaRPr lang="en-US" sz="2933" kern="0" dirty="0">
              <a:solidFill>
                <a:prstClr val="white"/>
              </a:solidFill>
              <a:latin typeface="Times New Roman" panose="02020603050405020304" pitchFamily="18" charset="0"/>
              <a:cs typeface="Times New Roman" panose="02020603050405020304" pitchFamily="18" charset="0"/>
              <a:sym typeface="Arial"/>
            </a:endParaRPr>
          </a:p>
          <a:p>
            <a:pPr defTabSz="914377">
              <a:buClr>
                <a:prstClr val="white"/>
              </a:buClr>
              <a:defRPr/>
            </a:pPr>
            <a:endParaRPr lang="en-US" sz="2000" dirty="0">
              <a:solidFill>
                <a:prstClr val="white"/>
              </a:solidFill>
              <a:ea typeface="Tahoma" panose="020B0604030504040204" pitchFamily="34" charset="0"/>
              <a:cs typeface="Tahoma" panose="020B0604030504040204" pitchFamily="34" charset="0"/>
              <a:sym typeface="Arial"/>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35852" y="5064746"/>
            <a:ext cx="5814474"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6"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227638" y="5007317"/>
            <a:ext cx="5934479" cy="851452"/>
          </a:xfrm>
          <a:prstGeom prst="rect">
            <a:avLst/>
          </a:prstGeom>
          <a:noFill/>
        </p:spPr>
        <p:txBody>
          <a:bodyPr wrap="square" rtlCol="0">
            <a:spAutoFit/>
          </a:bodyPr>
          <a:lstStyle/>
          <a:p>
            <a:pPr defTabSz="914377">
              <a:buClr>
                <a:prstClr val="white"/>
              </a:buClr>
              <a:defRPr/>
            </a:pPr>
            <a:r>
              <a:rPr lang="en-US" sz="2933" kern="0" dirty="0" smtClean="0">
                <a:solidFill>
                  <a:prstClr val="white"/>
                </a:solidFill>
                <a:latin typeface="Times New Roman" panose="02020603050405020304" pitchFamily="18" charset="0"/>
                <a:cs typeface="Times New Roman" panose="02020603050405020304" pitchFamily="18" charset="0"/>
                <a:sym typeface="Arial"/>
              </a:rPr>
              <a:t>A. </a:t>
            </a:r>
            <a:r>
              <a:rPr lang="en-US" sz="2933" kern="0" dirty="0" err="1">
                <a:solidFill>
                  <a:prstClr val="white"/>
                </a:solidFill>
                <a:latin typeface="Times New Roman" panose="02020603050405020304" pitchFamily="18" charset="0"/>
                <a:cs typeface="Times New Roman" panose="02020603050405020304" pitchFamily="18" charset="0"/>
                <a:sym typeface="Arial"/>
              </a:rPr>
              <a:t>Mặt</a:t>
            </a:r>
            <a:r>
              <a:rPr lang="en-US" sz="2933" kern="0" dirty="0">
                <a:solidFill>
                  <a:prstClr val="white"/>
                </a:solidFill>
                <a:latin typeface="Times New Roman" panose="02020603050405020304" pitchFamily="18" charset="0"/>
                <a:cs typeface="Times New Roman" panose="02020603050405020304" pitchFamily="18" charset="0"/>
                <a:sym typeface="Arial"/>
              </a:rPr>
              <a:t> </a:t>
            </a:r>
            <a:r>
              <a:rPr lang="en-US" sz="2933" kern="0" dirty="0" err="1">
                <a:solidFill>
                  <a:prstClr val="white"/>
                </a:solidFill>
                <a:latin typeface="Times New Roman" panose="02020603050405020304" pitchFamily="18" charset="0"/>
                <a:cs typeface="Times New Roman" panose="02020603050405020304" pitchFamily="18" charset="0"/>
                <a:sym typeface="Arial"/>
              </a:rPr>
              <a:t>trên</a:t>
            </a:r>
            <a:r>
              <a:rPr lang="en-US" sz="2933" kern="0" dirty="0">
                <a:solidFill>
                  <a:prstClr val="white"/>
                </a:solidFill>
                <a:latin typeface="Times New Roman" panose="02020603050405020304" pitchFamily="18" charset="0"/>
                <a:cs typeface="Times New Roman" panose="02020603050405020304" pitchFamily="18" charset="0"/>
                <a:sym typeface="Arial"/>
              </a:rPr>
              <a:t> </a:t>
            </a:r>
            <a:r>
              <a:rPr lang="en-US" sz="2933" kern="0" dirty="0" err="1">
                <a:solidFill>
                  <a:prstClr val="white"/>
                </a:solidFill>
                <a:latin typeface="Times New Roman" panose="02020603050405020304" pitchFamily="18" charset="0"/>
                <a:cs typeface="Times New Roman" panose="02020603050405020304" pitchFamily="18" charset="0"/>
                <a:sym typeface="Arial"/>
              </a:rPr>
              <a:t>sẽ</a:t>
            </a:r>
            <a:r>
              <a:rPr lang="en-US" sz="2933" kern="0" dirty="0">
                <a:solidFill>
                  <a:prstClr val="white"/>
                </a:solidFill>
                <a:latin typeface="Times New Roman" panose="02020603050405020304" pitchFamily="18" charset="0"/>
                <a:cs typeface="Times New Roman" panose="02020603050405020304" pitchFamily="18" charset="0"/>
                <a:sym typeface="Arial"/>
              </a:rPr>
              <a:t> </a:t>
            </a:r>
            <a:r>
              <a:rPr lang="en-US" sz="2933" kern="0" dirty="0" err="1">
                <a:solidFill>
                  <a:prstClr val="white"/>
                </a:solidFill>
                <a:latin typeface="Times New Roman" panose="02020603050405020304" pitchFamily="18" charset="0"/>
                <a:cs typeface="Times New Roman" panose="02020603050405020304" pitchFamily="18" charset="0"/>
                <a:sym typeface="Arial"/>
              </a:rPr>
              <a:t>nhanh</a:t>
            </a:r>
            <a:r>
              <a:rPr lang="en-US" sz="2933" kern="0" dirty="0">
                <a:solidFill>
                  <a:prstClr val="white"/>
                </a:solidFill>
                <a:latin typeface="Times New Roman" panose="02020603050405020304" pitchFamily="18" charset="0"/>
                <a:cs typeface="Times New Roman" panose="02020603050405020304" pitchFamily="18" charset="0"/>
                <a:sym typeface="Arial"/>
              </a:rPr>
              <a:t> </a:t>
            </a:r>
            <a:r>
              <a:rPr lang="en-US" sz="2933" kern="0" dirty="0" err="1">
                <a:solidFill>
                  <a:prstClr val="white"/>
                </a:solidFill>
                <a:latin typeface="Times New Roman" panose="02020603050405020304" pitchFamily="18" charset="0"/>
                <a:cs typeface="Times New Roman" panose="02020603050405020304" pitchFamily="18" charset="0"/>
                <a:sym typeface="Arial"/>
              </a:rPr>
              <a:t>hơn</a:t>
            </a:r>
            <a:r>
              <a:rPr lang="en-US" sz="2933" kern="0" dirty="0">
                <a:solidFill>
                  <a:prstClr val="white"/>
                </a:solidFill>
                <a:latin typeface="Times New Roman" panose="02020603050405020304" pitchFamily="18" charset="0"/>
                <a:cs typeface="Times New Roman" panose="02020603050405020304" pitchFamily="18" charset="0"/>
                <a:sym typeface="Arial"/>
              </a:rPr>
              <a:t> </a:t>
            </a:r>
            <a:r>
              <a:rPr lang="en-US" sz="2933" kern="0" dirty="0" err="1">
                <a:solidFill>
                  <a:prstClr val="white"/>
                </a:solidFill>
                <a:latin typeface="Times New Roman" panose="02020603050405020304" pitchFamily="18" charset="0"/>
                <a:cs typeface="Times New Roman" panose="02020603050405020304" pitchFamily="18" charset="0"/>
                <a:sym typeface="Arial"/>
              </a:rPr>
              <a:t>mặt</a:t>
            </a:r>
            <a:r>
              <a:rPr lang="en-US" sz="2933" kern="0" dirty="0">
                <a:solidFill>
                  <a:prstClr val="white"/>
                </a:solidFill>
                <a:latin typeface="Times New Roman" panose="02020603050405020304" pitchFamily="18" charset="0"/>
                <a:cs typeface="Times New Roman" panose="02020603050405020304" pitchFamily="18" charset="0"/>
                <a:sym typeface="Arial"/>
              </a:rPr>
              <a:t> </a:t>
            </a:r>
            <a:r>
              <a:rPr lang="en-US" sz="2933" kern="0" dirty="0" err="1">
                <a:solidFill>
                  <a:prstClr val="white"/>
                </a:solidFill>
                <a:latin typeface="Times New Roman" panose="02020603050405020304" pitchFamily="18" charset="0"/>
                <a:cs typeface="Times New Roman" panose="02020603050405020304" pitchFamily="18" charset="0"/>
                <a:sym typeface="Arial"/>
              </a:rPr>
              <a:t>dưới</a:t>
            </a:r>
            <a:endParaRPr lang="en-US" sz="2933" kern="0" dirty="0">
              <a:solidFill>
                <a:prstClr val="white"/>
              </a:solidFill>
              <a:latin typeface="Times New Roman" panose="02020603050405020304" pitchFamily="18" charset="0"/>
              <a:cs typeface="Times New Roman" panose="02020603050405020304" pitchFamily="18" charset="0"/>
              <a:sym typeface="Arial"/>
            </a:endParaRPr>
          </a:p>
          <a:p>
            <a:pPr defTabSz="914377">
              <a:buClr>
                <a:prstClr val="white"/>
              </a:buClr>
              <a:defRPr/>
            </a:pPr>
            <a:endParaRPr lang="en-US" sz="2000" dirty="0">
              <a:solidFill>
                <a:prstClr val="white"/>
              </a:solidFill>
              <a:ea typeface="Tahoma" panose="020B0604030504040204" pitchFamily="34" charset="0"/>
              <a:cs typeface="Tahoma" panose="020B0604030504040204" pitchFamily="34" charset="0"/>
              <a:sym typeface="Arial"/>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390905" y="5932068"/>
            <a:ext cx="5229955" cy="851452"/>
          </a:xfrm>
          <a:prstGeom prst="rect">
            <a:avLst/>
          </a:prstGeom>
          <a:noFill/>
        </p:spPr>
        <p:txBody>
          <a:bodyPr wrap="square" rtlCol="0">
            <a:spAutoFit/>
          </a:bodyPr>
          <a:lstStyle/>
          <a:p>
            <a:pPr defTabSz="914377">
              <a:buClr>
                <a:prstClr val="white"/>
              </a:buClr>
              <a:defRPr/>
            </a:pPr>
            <a:r>
              <a:rPr lang="en-US" sz="2933" kern="0" dirty="0">
                <a:solidFill>
                  <a:prstClr val="white"/>
                </a:solidFill>
                <a:latin typeface="Times New Roman" panose="02020603050405020304" pitchFamily="18" charset="0"/>
                <a:cs typeface="Times New Roman" panose="02020603050405020304" pitchFamily="18" charset="0"/>
                <a:sym typeface="Arial"/>
              </a:rPr>
              <a:t>D. </a:t>
            </a:r>
            <a:r>
              <a:rPr lang="en-US" sz="2933" kern="0" dirty="0" err="1">
                <a:solidFill>
                  <a:prstClr val="white"/>
                </a:solidFill>
                <a:latin typeface="Times New Roman" panose="02020603050405020304" pitchFamily="18" charset="0"/>
                <a:cs typeface="Times New Roman" panose="02020603050405020304" pitchFamily="18" charset="0"/>
                <a:sym typeface="Arial"/>
              </a:rPr>
              <a:t>Không</a:t>
            </a:r>
            <a:r>
              <a:rPr lang="en-US" sz="2933" kern="0" dirty="0">
                <a:solidFill>
                  <a:prstClr val="white"/>
                </a:solidFill>
                <a:latin typeface="Times New Roman" panose="02020603050405020304" pitchFamily="18" charset="0"/>
                <a:cs typeface="Times New Roman" panose="02020603050405020304" pitchFamily="18" charset="0"/>
                <a:sym typeface="Arial"/>
              </a:rPr>
              <a:t> </a:t>
            </a:r>
            <a:r>
              <a:rPr lang="en-US" sz="2933" kern="0" dirty="0" err="1">
                <a:solidFill>
                  <a:prstClr val="white"/>
                </a:solidFill>
                <a:latin typeface="Times New Roman" panose="02020603050405020304" pitchFamily="18" charset="0"/>
                <a:cs typeface="Times New Roman" panose="02020603050405020304" pitchFamily="18" charset="0"/>
                <a:sym typeface="Arial"/>
              </a:rPr>
              <a:t>có</a:t>
            </a:r>
            <a:r>
              <a:rPr lang="en-US" sz="2933" kern="0" dirty="0">
                <a:solidFill>
                  <a:prstClr val="white"/>
                </a:solidFill>
                <a:latin typeface="Times New Roman" panose="02020603050405020304" pitchFamily="18" charset="0"/>
                <a:cs typeface="Times New Roman" panose="02020603050405020304" pitchFamily="18" charset="0"/>
                <a:sym typeface="Arial"/>
              </a:rPr>
              <a:t> </a:t>
            </a:r>
            <a:r>
              <a:rPr lang="en-US" sz="2933" kern="0" dirty="0" err="1">
                <a:solidFill>
                  <a:prstClr val="white"/>
                </a:solidFill>
                <a:latin typeface="Times New Roman" panose="02020603050405020304" pitchFamily="18" charset="0"/>
                <a:cs typeface="Times New Roman" panose="02020603050405020304" pitchFamily="18" charset="0"/>
                <a:sym typeface="Arial"/>
              </a:rPr>
              <a:t>đáp</a:t>
            </a:r>
            <a:r>
              <a:rPr lang="en-US" sz="2933" kern="0" dirty="0">
                <a:solidFill>
                  <a:prstClr val="white"/>
                </a:solidFill>
                <a:latin typeface="Times New Roman" panose="02020603050405020304" pitchFamily="18" charset="0"/>
                <a:cs typeface="Times New Roman" panose="02020603050405020304" pitchFamily="18" charset="0"/>
                <a:sym typeface="Arial"/>
              </a:rPr>
              <a:t> </a:t>
            </a:r>
            <a:r>
              <a:rPr lang="en-US" sz="2933" kern="0" dirty="0" err="1">
                <a:solidFill>
                  <a:prstClr val="white"/>
                </a:solidFill>
                <a:latin typeface="Times New Roman" panose="02020603050405020304" pitchFamily="18" charset="0"/>
                <a:cs typeface="Times New Roman" panose="02020603050405020304" pitchFamily="18" charset="0"/>
                <a:sym typeface="Arial"/>
              </a:rPr>
              <a:t>án</a:t>
            </a:r>
            <a:r>
              <a:rPr lang="en-US" sz="2933" kern="0" dirty="0">
                <a:solidFill>
                  <a:prstClr val="white"/>
                </a:solidFill>
                <a:latin typeface="Times New Roman" panose="02020603050405020304" pitchFamily="18" charset="0"/>
                <a:cs typeface="Times New Roman" panose="02020603050405020304" pitchFamily="18" charset="0"/>
                <a:sym typeface="Arial"/>
              </a:rPr>
              <a:t> </a:t>
            </a:r>
            <a:r>
              <a:rPr lang="en-US" sz="2933" kern="0" dirty="0" err="1">
                <a:solidFill>
                  <a:prstClr val="white"/>
                </a:solidFill>
                <a:latin typeface="Times New Roman" panose="02020603050405020304" pitchFamily="18" charset="0"/>
                <a:cs typeface="Times New Roman" panose="02020603050405020304" pitchFamily="18" charset="0"/>
                <a:sym typeface="Arial"/>
              </a:rPr>
              <a:t>đúng</a:t>
            </a:r>
            <a:endParaRPr lang="en-US" sz="2933" kern="0" dirty="0">
              <a:solidFill>
                <a:prstClr val="white"/>
              </a:solidFill>
              <a:latin typeface="Times New Roman" panose="02020603050405020304" pitchFamily="18" charset="0"/>
              <a:cs typeface="Times New Roman" panose="02020603050405020304" pitchFamily="18" charset="0"/>
              <a:sym typeface="Arial"/>
            </a:endParaRPr>
          </a:p>
          <a:p>
            <a:pPr marL="342891" indent="-342891" defTabSz="914377">
              <a:buClr>
                <a:prstClr val="white"/>
              </a:buClr>
              <a:buFont typeface="Wingdings" panose="05000000000000000000" pitchFamily="2" charset="2"/>
              <a:buChar char="w"/>
              <a:defRPr/>
            </a:pPr>
            <a:endParaRPr lang="en-US" sz="2000" dirty="0">
              <a:solidFill>
                <a:prstClr val="white"/>
              </a:solidFill>
              <a:ea typeface="Tahoma" panose="020B0604030504040204" pitchFamily="34" charset="0"/>
              <a:cs typeface="Tahoma" panose="020B0604030504040204" pitchFamily="34" charset="0"/>
              <a:sym typeface="Arial"/>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Tree>
    <p:extLst>
      <p:ext uri="{BB962C8B-B14F-4D97-AF65-F5344CB8AC3E}">
        <p14:creationId xmlns:p14="http://schemas.microsoft.com/office/powerpoint/2010/main" val="13440332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 xmlns:a16="http://schemas.microsoft.com/office/drawing/2014/main" id="{C7B16617-F61D-427B-8F4A-4B7035D37060}"/>
              </a:ext>
            </a:extLst>
          </p:cNvPr>
          <p:cNvGraphicFramePr/>
          <p:nvPr>
            <p:extLst>
              <p:ext uri="{D42A27DB-BD31-4B8C-83A1-F6EECF244321}">
                <p14:modId xmlns:p14="http://schemas.microsoft.com/office/powerpoint/2010/main" val="4275054197"/>
              </p:ext>
            </p:extLst>
          </p:nvPr>
        </p:nvGraphicFramePr>
        <p:xfrm>
          <a:off x="2603515" y="813914"/>
          <a:ext cx="903605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Graphic 1">
            <a:extLst>
              <a:ext uri="{FF2B5EF4-FFF2-40B4-BE49-F238E27FC236}">
                <a16:creationId xmlns="" xmlns:a16="http://schemas.microsoft.com/office/drawing/2014/main" id="{D767E7C5-BA55-472B-A043-B4EEB64431D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500825" y="2943733"/>
            <a:ext cx="1952117" cy="1952117"/>
          </a:xfrm>
          <a:prstGeom prst="rect">
            <a:avLst/>
          </a:prstGeom>
        </p:spPr>
      </p:pic>
      <p:pic>
        <p:nvPicPr>
          <p:cNvPr id="3" name="Countdown 3 minutes-Nho">
            <a:hlinkClick r:id="" action="ppaction://media"/>
            <a:extLst>
              <a:ext uri="{FF2B5EF4-FFF2-40B4-BE49-F238E27FC236}">
                <a16:creationId xmlns="" xmlns:a16="http://schemas.microsoft.com/office/drawing/2014/main" id="{4A2599E5-AA30-41DA-9C7C-57D4FB2C971B}"/>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94266" y="4895850"/>
            <a:ext cx="2596204" cy="1500622"/>
          </a:xfrm>
          <a:prstGeom prst="rect">
            <a:avLst/>
          </a:prstGeom>
          <a:ln>
            <a:solidFill>
              <a:srgbClr val="FF0000"/>
            </a:solidFill>
          </a:ln>
        </p:spPr>
      </p:pic>
      <p:sp>
        <p:nvSpPr>
          <p:cNvPr id="9" name="Content Placeholder 2">
            <a:extLst>
              <a:ext uri="{FF2B5EF4-FFF2-40B4-BE49-F238E27FC236}">
                <a16:creationId xmlns="" xmlns:a16="http://schemas.microsoft.com/office/drawing/2014/main" id="{05C37D78-E819-433A-A3F8-428F869F0D16}"/>
              </a:ext>
            </a:extLst>
          </p:cNvPr>
          <p:cNvSpPr>
            <a:spLocks noGrp="1"/>
          </p:cNvSpPr>
          <p:nvPr>
            <p:ph idx="1"/>
          </p:nvPr>
        </p:nvSpPr>
        <p:spPr>
          <a:xfrm>
            <a:off x="5018887" y="430037"/>
            <a:ext cx="6632201" cy="1656236"/>
          </a:xfrm>
        </p:spPr>
        <p:txBody>
          <a:bodyPr>
            <a:normAutofit/>
          </a:bodyPr>
          <a:lstStyle/>
          <a:p>
            <a:pPr marL="457200" lvl="1" indent="0">
              <a:buNone/>
            </a:pPr>
            <a:r>
              <a:rPr lang="en-US" sz="2800" b="1" i="1" dirty="0" err="1">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Hình</a:t>
            </a:r>
            <a:r>
              <a:rPr lang="en-US" sz="2800" b="1" i="1"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2800" b="1" i="1" dirty="0" err="1">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thức</a:t>
            </a:r>
            <a:r>
              <a:rPr lang="en-US" sz="2800"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2800" dirty="0" err="1">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Hoạt</a:t>
            </a:r>
            <a:r>
              <a:rPr lang="en-US" sz="2800"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2800" dirty="0" err="1">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động</a:t>
            </a:r>
            <a:r>
              <a:rPr lang="en-US" sz="2800"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2800" dirty="0" err="1" smtClean="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nhóm</a:t>
            </a:r>
            <a:r>
              <a:rPr lang="en-US" sz="2800" dirty="0" smtClean="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2 HS</a:t>
            </a:r>
            <a:endParaRPr lang="en-US" sz="2800"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endParaRPr>
          </a:p>
          <a:p>
            <a:pPr marL="0" indent="0" algn="just">
              <a:buNone/>
            </a:pPr>
            <a:r>
              <a:rPr lang="en-US" sz="3200" b="1" i="1" dirty="0" smtClean="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1.Thời </a:t>
            </a:r>
            <a:r>
              <a:rPr lang="en-US" sz="3200" b="1" i="1" dirty="0" err="1">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gian</a:t>
            </a:r>
            <a:r>
              <a:rPr lang="en-US" sz="3200"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3200" dirty="0" smtClean="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5 </a:t>
            </a:r>
            <a:r>
              <a:rPr lang="en-US" sz="3200" dirty="0" err="1" smtClean="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phút</a:t>
            </a:r>
            <a:endParaRPr lang="en-US" sz="3200"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endParaRPr>
          </a:p>
          <a:p>
            <a:pPr marL="0" indent="0" algn="just">
              <a:lnSpc>
                <a:spcPct val="120000"/>
              </a:lnSpc>
              <a:spcBef>
                <a:spcPts val="0"/>
              </a:spcBef>
              <a:buNone/>
            </a:pPr>
            <a:r>
              <a:rPr lang="en-US" sz="3200" b="1" i="1" dirty="0" smtClean="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2.Nhiệm </a:t>
            </a:r>
            <a:r>
              <a:rPr lang="en-US" sz="3200" b="1" i="1" dirty="0" err="1">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vụ</a:t>
            </a:r>
            <a:r>
              <a:rPr lang="en-US" sz="3200" dirty="0" smtClean="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3200" dirty="0" err="1" smtClean="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Hoàn</a:t>
            </a:r>
            <a:r>
              <a:rPr lang="en-US" sz="3200" dirty="0" smtClean="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3200" dirty="0" err="1" smtClean="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thành</a:t>
            </a:r>
            <a:r>
              <a:rPr lang="en-US" sz="3200" dirty="0" smtClean="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3200" dirty="0" err="1" smtClean="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phiếu</a:t>
            </a:r>
            <a:r>
              <a:rPr lang="en-US" sz="3200" dirty="0" smtClean="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3200" dirty="0" err="1" smtClean="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học</a:t>
            </a:r>
            <a:r>
              <a:rPr lang="en-US" sz="3200" dirty="0" smtClean="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3200" dirty="0" err="1" smtClean="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tập</a:t>
            </a:r>
            <a:endParaRPr lang="en-US" sz="3200"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endParaRPr>
          </a:p>
        </p:txBody>
      </p:sp>
      <p:sp>
        <p:nvSpPr>
          <p:cNvPr id="10" name="TextBox 9">
            <a:extLst>
              <a:ext uri="{FF2B5EF4-FFF2-40B4-BE49-F238E27FC236}">
                <a16:creationId xmlns="" xmlns:a16="http://schemas.microsoft.com/office/drawing/2014/main" id="{C0D3FBF8-A29E-475D-BBE5-254994B30925}"/>
              </a:ext>
            </a:extLst>
          </p:cNvPr>
          <p:cNvSpPr txBox="1"/>
          <p:nvPr/>
        </p:nvSpPr>
        <p:spPr>
          <a:xfrm>
            <a:off x="159434" y="658281"/>
            <a:ext cx="4587016" cy="1754326"/>
          </a:xfrm>
          <a:prstGeom prst="rect">
            <a:avLst/>
          </a:prstGeom>
          <a:noFill/>
        </p:spPr>
        <p:txBody>
          <a:bodyPr wrap="square" rtlCol="0">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MỤC TIÊU, DỤNG CỤ, MẪU VẬT VÀ CÁCH TIẾN HÀNH </a:t>
            </a:r>
          </a:p>
        </p:txBody>
      </p:sp>
      <p:sp>
        <p:nvSpPr>
          <p:cNvPr id="15" name="TextBox 14">
            <a:extLst>
              <a:ext uri="{FF2B5EF4-FFF2-40B4-BE49-F238E27FC236}">
                <a16:creationId xmlns="" xmlns:a16="http://schemas.microsoft.com/office/drawing/2014/main" id="{B73C9B96-FF20-452C-82A3-22ACCE7E4781}"/>
              </a:ext>
            </a:extLst>
          </p:cNvPr>
          <p:cNvSpPr txBox="1"/>
          <p:nvPr/>
        </p:nvSpPr>
        <p:spPr>
          <a:xfrm>
            <a:off x="6572250" y="4357986"/>
            <a:ext cx="1866900" cy="461665"/>
          </a:xfrm>
          <a:prstGeom prst="rect">
            <a:avLst/>
          </a:prstGeom>
          <a:noFill/>
        </p:spPr>
        <p:txBody>
          <a:bodyPr wrap="square" rtlCol="0">
            <a:spAutoFit/>
          </a:bodyPr>
          <a:lstStyle/>
          <a:p>
            <a:pPr algn="ctr"/>
            <a:r>
              <a:rPr lang="en-SG" sz="2400" b="1" dirty="0" err="1">
                <a:solidFill>
                  <a:srgbClr val="FF0000"/>
                </a:solidFill>
              </a:rPr>
              <a:t>Mục</a:t>
            </a:r>
            <a:r>
              <a:rPr lang="en-SG" sz="2400" b="1" dirty="0">
                <a:solidFill>
                  <a:srgbClr val="FF0000"/>
                </a:solidFill>
              </a:rPr>
              <a:t> (</a:t>
            </a:r>
            <a:r>
              <a:rPr lang="en-SG" sz="2400" b="1" dirty="0" smtClean="0">
                <a:solidFill>
                  <a:srgbClr val="FF0000"/>
                </a:solidFill>
              </a:rPr>
              <a:t>I)</a:t>
            </a:r>
            <a:endParaRPr lang="en-SG" sz="2400" b="1" dirty="0">
              <a:solidFill>
                <a:srgbClr val="FF0000"/>
              </a:solidFill>
            </a:endParaRPr>
          </a:p>
        </p:txBody>
      </p:sp>
      <p:sp>
        <p:nvSpPr>
          <p:cNvPr id="16" name="TextBox 15">
            <a:extLst>
              <a:ext uri="{FF2B5EF4-FFF2-40B4-BE49-F238E27FC236}">
                <a16:creationId xmlns="" xmlns:a16="http://schemas.microsoft.com/office/drawing/2014/main" id="{0285799A-D4DF-4767-9797-406B913DA6E8}"/>
              </a:ext>
            </a:extLst>
          </p:cNvPr>
          <p:cNvSpPr txBox="1"/>
          <p:nvPr/>
        </p:nvSpPr>
        <p:spPr>
          <a:xfrm>
            <a:off x="9429750" y="4367511"/>
            <a:ext cx="1866900" cy="461665"/>
          </a:xfrm>
          <a:prstGeom prst="rect">
            <a:avLst/>
          </a:prstGeom>
          <a:noFill/>
        </p:spPr>
        <p:txBody>
          <a:bodyPr wrap="square" rtlCol="0">
            <a:spAutoFit/>
          </a:bodyPr>
          <a:lstStyle/>
          <a:p>
            <a:pPr algn="ctr"/>
            <a:r>
              <a:rPr lang="en-SG" sz="2400" b="1" dirty="0" err="1">
                <a:solidFill>
                  <a:srgbClr val="FF0000"/>
                </a:solidFill>
              </a:rPr>
              <a:t>Mục</a:t>
            </a:r>
            <a:r>
              <a:rPr lang="en-SG" sz="2400" b="1" dirty="0">
                <a:solidFill>
                  <a:srgbClr val="FF0000"/>
                </a:solidFill>
              </a:rPr>
              <a:t> </a:t>
            </a:r>
            <a:r>
              <a:rPr lang="en-SG" sz="2400" b="1" dirty="0" smtClean="0">
                <a:solidFill>
                  <a:srgbClr val="FF0000"/>
                </a:solidFill>
              </a:rPr>
              <a:t>(II</a:t>
            </a:r>
            <a:r>
              <a:rPr lang="en-SG" sz="2400" b="1" dirty="0">
                <a:solidFill>
                  <a:srgbClr val="FF0000"/>
                </a:solidFill>
              </a:rPr>
              <a:t>)</a:t>
            </a:r>
          </a:p>
        </p:txBody>
      </p:sp>
    </p:spTree>
    <p:extLst>
      <p:ext uri="{BB962C8B-B14F-4D97-AF65-F5344CB8AC3E}">
        <p14:creationId xmlns:p14="http://schemas.microsoft.com/office/powerpoint/2010/main" val="15734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9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353A102-C6ED-4478-B05C-6A82DE21E330}"/>
              </a:ext>
            </a:extLst>
          </p:cNvPr>
          <p:cNvPicPr>
            <a:picLocks noChangeAspect="1"/>
          </p:cNvPicPr>
          <p:nvPr/>
        </p:nvPicPr>
        <p:blipFill>
          <a:blip r:embed="rId2"/>
          <a:stretch>
            <a:fillRect/>
          </a:stretch>
        </p:blipFill>
        <p:spPr>
          <a:xfrm>
            <a:off x="425226" y="3944397"/>
            <a:ext cx="3127522" cy="2488487"/>
          </a:xfrm>
          <a:prstGeom prst="rect">
            <a:avLst/>
          </a:prstGeom>
        </p:spPr>
      </p:pic>
      <p:pic>
        <p:nvPicPr>
          <p:cNvPr id="13" name="Picture 12">
            <a:extLst>
              <a:ext uri="{FF2B5EF4-FFF2-40B4-BE49-F238E27FC236}">
                <a16:creationId xmlns="" xmlns:a16="http://schemas.microsoft.com/office/drawing/2014/main" id="{B815384D-C142-4ACA-A7D1-D1A0A8A38B51}"/>
              </a:ext>
            </a:extLst>
          </p:cNvPr>
          <p:cNvPicPr>
            <a:picLocks noChangeAspect="1"/>
          </p:cNvPicPr>
          <p:nvPr/>
        </p:nvPicPr>
        <p:blipFill>
          <a:blip r:embed="rId3"/>
          <a:stretch>
            <a:fillRect/>
          </a:stretch>
        </p:blipFill>
        <p:spPr>
          <a:xfrm>
            <a:off x="6715953" y="3989561"/>
            <a:ext cx="2319088" cy="2010186"/>
          </a:xfrm>
          <a:prstGeom prst="rect">
            <a:avLst/>
          </a:prstGeom>
        </p:spPr>
      </p:pic>
      <p:pic>
        <p:nvPicPr>
          <p:cNvPr id="21" name="Picture 20">
            <a:extLst>
              <a:ext uri="{FF2B5EF4-FFF2-40B4-BE49-F238E27FC236}">
                <a16:creationId xmlns="" xmlns:a16="http://schemas.microsoft.com/office/drawing/2014/main" id="{D58BCB8D-4187-42AD-857D-ABA082A474B4}"/>
              </a:ext>
            </a:extLst>
          </p:cNvPr>
          <p:cNvPicPr>
            <a:picLocks noChangeAspect="1"/>
          </p:cNvPicPr>
          <p:nvPr/>
        </p:nvPicPr>
        <p:blipFill>
          <a:blip r:embed="rId4"/>
          <a:stretch>
            <a:fillRect/>
          </a:stretch>
        </p:blipFill>
        <p:spPr>
          <a:xfrm>
            <a:off x="6003756" y="1003439"/>
            <a:ext cx="2581274" cy="2782497"/>
          </a:xfrm>
          <a:prstGeom prst="rect">
            <a:avLst/>
          </a:prstGeom>
        </p:spPr>
      </p:pic>
      <p:sp>
        <p:nvSpPr>
          <p:cNvPr id="23" name="TextBox 22">
            <a:extLst>
              <a:ext uri="{FF2B5EF4-FFF2-40B4-BE49-F238E27FC236}">
                <a16:creationId xmlns="" xmlns:a16="http://schemas.microsoft.com/office/drawing/2014/main" id="{D5B03A2A-7ED4-434B-A0FA-FE0D8A7115A4}"/>
              </a:ext>
            </a:extLst>
          </p:cNvPr>
          <p:cNvSpPr txBox="1"/>
          <p:nvPr/>
        </p:nvSpPr>
        <p:spPr>
          <a:xfrm>
            <a:off x="143376" y="202416"/>
            <a:ext cx="11936329" cy="646331"/>
          </a:xfrm>
          <a:prstGeom prst="rect">
            <a:avLst/>
          </a:prstGeom>
          <a:solidFill>
            <a:schemeClr val="accent4">
              <a:lumMod val="20000"/>
              <a:lumOff val="80000"/>
            </a:schemeClr>
          </a:solidFill>
        </p:spPr>
        <p:txBody>
          <a:bodyPr wrap="square">
            <a:spAutoFit/>
          </a:bodyPr>
          <a:lstStyle/>
          <a:p>
            <a:pPr lvl="0" algn="ctr"/>
            <a:r>
              <a:rPr lang="en-SG" sz="3600" b="1" dirty="0" err="1" smtClean="0">
                <a:solidFill>
                  <a:srgbClr val="FF0000"/>
                </a:solidFill>
                <a:latin typeface="Times New Roman" panose="02020603050405020304" pitchFamily="18" charset="0"/>
                <a:cs typeface="Times New Roman" panose="02020603050405020304" pitchFamily="18" charset="0"/>
              </a:rPr>
              <a:t>Dụng</a:t>
            </a:r>
            <a:r>
              <a:rPr lang="en-SG" sz="3600" b="1" dirty="0" smtClean="0">
                <a:solidFill>
                  <a:srgbClr val="FF0000"/>
                </a:solidFill>
                <a:latin typeface="Times New Roman" panose="02020603050405020304" pitchFamily="18" charset="0"/>
                <a:cs typeface="Times New Roman" panose="02020603050405020304" pitchFamily="18" charset="0"/>
              </a:rPr>
              <a:t> </a:t>
            </a:r>
            <a:r>
              <a:rPr lang="en-SG" sz="3600" b="1" dirty="0" err="1" smtClean="0">
                <a:solidFill>
                  <a:srgbClr val="FF0000"/>
                </a:solidFill>
                <a:latin typeface="Times New Roman" panose="02020603050405020304" pitchFamily="18" charset="0"/>
                <a:cs typeface="Times New Roman" panose="02020603050405020304" pitchFamily="18" charset="0"/>
              </a:rPr>
              <a:t>cụ</a:t>
            </a:r>
            <a:r>
              <a:rPr lang="en-SG" sz="3600" b="1" dirty="0" smtClean="0">
                <a:solidFill>
                  <a:srgbClr val="FF0000"/>
                </a:solidFill>
                <a:latin typeface="Times New Roman" panose="02020603050405020304" pitchFamily="18" charset="0"/>
                <a:cs typeface="Times New Roman" panose="02020603050405020304" pitchFamily="18" charset="0"/>
              </a:rPr>
              <a:t> </a:t>
            </a:r>
            <a:endParaRPr lang="en-SG" sz="3600" dirty="0">
              <a:solidFill>
                <a:srgbClr val="FF0000"/>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 xmlns:a16="http://schemas.microsoft.com/office/drawing/2014/main" id="{E17DCAEC-1199-4290-ADAB-842C5BE63284}"/>
              </a:ext>
            </a:extLst>
          </p:cNvPr>
          <p:cNvSpPr txBox="1"/>
          <p:nvPr/>
        </p:nvSpPr>
        <p:spPr>
          <a:xfrm>
            <a:off x="3963904" y="3497986"/>
            <a:ext cx="1628775" cy="461665"/>
          </a:xfrm>
          <a:prstGeom prst="rect">
            <a:avLst/>
          </a:prstGeom>
          <a:noFill/>
        </p:spPr>
        <p:txBody>
          <a:bodyPr wrap="square" rtlCol="0">
            <a:spAutoFit/>
          </a:bodyPr>
          <a:lstStyle/>
          <a:p>
            <a:pPr algn="ctr"/>
            <a:r>
              <a:rPr lang="en-SG" sz="2400" dirty="0" err="1" smtClean="0">
                <a:latin typeface="Times New Roman" panose="02020603050405020304" pitchFamily="18" charset="0"/>
                <a:cs typeface="Times New Roman" panose="02020603050405020304" pitchFamily="18" charset="0"/>
              </a:rPr>
              <a:t>Kính</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lúp</a:t>
            </a:r>
            <a:endParaRPr lang="en-SG" sz="2400"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 xmlns:a16="http://schemas.microsoft.com/office/drawing/2014/main" id="{DBF472DB-FAAA-4202-B348-BD677CDEFD31}"/>
              </a:ext>
            </a:extLst>
          </p:cNvPr>
          <p:cNvSpPr txBox="1"/>
          <p:nvPr/>
        </p:nvSpPr>
        <p:spPr>
          <a:xfrm>
            <a:off x="6924377" y="5967181"/>
            <a:ext cx="1628775" cy="461665"/>
          </a:xfrm>
          <a:prstGeom prst="rect">
            <a:avLst/>
          </a:prstGeom>
          <a:noFill/>
        </p:spPr>
        <p:txBody>
          <a:bodyPr wrap="square" rtlCol="0">
            <a:spAutoFit/>
          </a:bodyPr>
          <a:lstStyle/>
          <a:p>
            <a:pPr algn="ctr"/>
            <a:r>
              <a:rPr lang="en-SG" sz="2400" dirty="0">
                <a:latin typeface="Times New Roman" panose="02020603050405020304" pitchFamily="18" charset="0"/>
                <a:cs typeface="Times New Roman" panose="02020603050405020304" pitchFamily="18" charset="0"/>
              </a:rPr>
              <a:t>Lam </a:t>
            </a:r>
            <a:r>
              <a:rPr lang="en-SG" sz="2400" dirty="0" err="1">
                <a:latin typeface="Times New Roman" panose="02020603050405020304" pitchFamily="18" charset="0"/>
                <a:cs typeface="Times New Roman" panose="02020603050405020304" pitchFamily="18" charset="0"/>
              </a:rPr>
              <a:t>kính</a:t>
            </a:r>
            <a:endParaRPr lang="en-SG"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504607" y="1018495"/>
            <a:ext cx="2927150" cy="2479491"/>
          </a:xfrm>
          <a:prstGeom prst="rect">
            <a:avLst/>
          </a:prstGeom>
        </p:spPr>
      </p:pic>
      <p:pic>
        <p:nvPicPr>
          <p:cNvPr id="3076" name="Picture 4" descr="Xem ảnh nguồ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27032" y="4090737"/>
            <a:ext cx="2814637" cy="19090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a:stretch>
            <a:fillRect/>
          </a:stretch>
        </p:blipFill>
        <p:spPr>
          <a:xfrm>
            <a:off x="9103643" y="1051982"/>
            <a:ext cx="2814638" cy="2321222"/>
          </a:xfrm>
          <a:prstGeom prst="rect">
            <a:avLst/>
          </a:prstGeom>
        </p:spPr>
      </p:pic>
      <p:sp>
        <p:nvSpPr>
          <p:cNvPr id="18" name="TextBox 17">
            <a:extLst>
              <a:ext uri="{FF2B5EF4-FFF2-40B4-BE49-F238E27FC236}">
                <a16:creationId xmlns="" xmlns:a16="http://schemas.microsoft.com/office/drawing/2014/main" id="{DBF472DB-FAAA-4202-B348-BD677CDEFD31}"/>
              </a:ext>
            </a:extLst>
          </p:cNvPr>
          <p:cNvSpPr txBox="1"/>
          <p:nvPr/>
        </p:nvSpPr>
        <p:spPr>
          <a:xfrm>
            <a:off x="802794" y="3505201"/>
            <a:ext cx="2138426" cy="461665"/>
          </a:xfrm>
          <a:prstGeom prst="rect">
            <a:avLst/>
          </a:prstGeom>
          <a:noFill/>
        </p:spPr>
        <p:txBody>
          <a:bodyPr wrap="square" rtlCol="0">
            <a:spAutoFit/>
          </a:bodyPr>
          <a:lstStyle/>
          <a:p>
            <a:pPr algn="ctr"/>
            <a:r>
              <a:rPr lang="en-SG" sz="2400" dirty="0" err="1" smtClean="0">
                <a:latin typeface="Times New Roman" panose="02020603050405020304" pitchFamily="18" charset="0"/>
                <a:cs typeface="Times New Roman" panose="02020603050405020304" pitchFamily="18" charset="0"/>
              </a:rPr>
              <a:t>Cốc</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thủy</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tinh</a:t>
            </a:r>
            <a:endParaRPr lang="en-SG" sz="24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 xmlns:a16="http://schemas.microsoft.com/office/drawing/2014/main" id="{DBF472DB-FAAA-4202-B348-BD677CDEFD31}"/>
              </a:ext>
            </a:extLst>
          </p:cNvPr>
          <p:cNvSpPr txBox="1"/>
          <p:nvPr/>
        </p:nvSpPr>
        <p:spPr>
          <a:xfrm>
            <a:off x="4010400" y="5999747"/>
            <a:ext cx="2247900" cy="461665"/>
          </a:xfrm>
          <a:prstGeom prst="rect">
            <a:avLst/>
          </a:prstGeom>
          <a:noFill/>
        </p:spPr>
        <p:txBody>
          <a:bodyPr wrap="square" rtlCol="0">
            <a:spAutoFit/>
          </a:bodyPr>
          <a:lstStyle/>
          <a:p>
            <a:pPr algn="ctr"/>
            <a:r>
              <a:rPr lang="en-SG" sz="2400" dirty="0" err="1" smtClean="0">
                <a:latin typeface="Times New Roman" panose="02020603050405020304" pitchFamily="18" charset="0"/>
                <a:cs typeface="Times New Roman" panose="02020603050405020304" pitchFamily="18" charset="0"/>
              </a:rPr>
              <a:t>Đũa</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thủy</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tinh</a:t>
            </a:r>
            <a:endParaRPr lang="en-SG" sz="240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 xmlns:a16="http://schemas.microsoft.com/office/drawing/2014/main" id="{DBF472DB-FAAA-4202-B348-BD677CDEFD31}"/>
              </a:ext>
            </a:extLst>
          </p:cNvPr>
          <p:cNvSpPr txBox="1"/>
          <p:nvPr/>
        </p:nvSpPr>
        <p:spPr>
          <a:xfrm>
            <a:off x="9696574" y="3373204"/>
            <a:ext cx="1628775" cy="461665"/>
          </a:xfrm>
          <a:prstGeom prst="rect">
            <a:avLst/>
          </a:prstGeom>
          <a:noFill/>
        </p:spPr>
        <p:txBody>
          <a:bodyPr wrap="square" rtlCol="0">
            <a:spAutoFit/>
          </a:bodyPr>
          <a:lstStyle/>
          <a:p>
            <a:pPr algn="ctr"/>
            <a:r>
              <a:rPr lang="en-SG" sz="2400" dirty="0" err="1" smtClean="0">
                <a:latin typeface="Times New Roman" panose="02020603050405020304" pitchFamily="18" charset="0"/>
                <a:cs typeface="Times New Roman" panose="02020603050405020304" pitchFamily="18" charset="0"/>
              </a:rPr>
              <a:t>Đĩa</a:t>
            </a:r>
            <a:r>
              <a:rPr lang="en-SG" sz="2400" dirty="0" smtClean="0">
                <a:latin typeface="Times New Roman" panose="02020603050405020304" pitchFamily="18" charset="0"/>
                <a:cs typeface="Times New Roman" panose="02020603050405020304" pitchFamily="18" charset="0"/>
              </a:rPr>
              <a:t> petri</a:t>
            </a:r>
            <a:endParaRPr lang="en-SG" sz="24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8"/>
          <a:stretch>
            <a:fillRect/>
          </a:stretch>
        </p:blipFill>
        <p:spPr>
          <a:xfrm rot="5400000">
            <a:off x="3550764" y="1219702"/>
            <a:ext cx="2479488" cy="2077080"/>
          </a:xfrm>
          <a:prstGeom prst="rect">
            <a:avLst/>
          </a:prstGeom>
        </p:spPr>
      </p:pic>
      <p:pic>
        <p:nvPicPr>
          <p:cNvPr id="9" name="Picture 8"/>
          <p:cNvPicPr>
            <a:picLocks noChangeAspect="1"/>
          </p:cNvPicPr>
          <p:nvPr/>
        </p:nvPicPr>
        <p:blipFill>
          <a:blip r:embed="rId9"/>
          <a:stretch>
            <a:fillRect/>
          </a:stretch>
        </p:blipFill>
        <p:spPr>
          <a:xfrm>
            <a:off x="9394156" y="3989561"/>
            <a:ext cx="2524125" cy="1885950"/>
          </a:xfrm>
          <a:prstGeom prst="rect">
            <a:avLst/>
          </a:prstGeom>
        </p:spPr>
      </p:pic>
      <p:sp>
        <p:nvSpPr>
          <p:cNvPr id="24" name="TextBox 23">
            <a:extLst>
              <a:ext uri="{FF2B5EF4-FFF2-40B4-BE49-F238E27FC236}">
                <a16:creationId xmlns="" xmlns:a16="http://schemas.microsoft.com/office/drawing/2014/main" id="{E17DCAEC-1199-4290-ADAB-842C5BE63284}"/>
              </a:ext>
            </a:extLst>
          </p:cNvPr>
          <p:cNvSpPr txBox="1"/>
          <p:nvPr/>
        </p:nvSpPr>
        <p:spPr>
          <a:xfrm>
            <a:off x="9346860" y="5999746"/>
            <a:ext cx="2500532" cy="461665"/>
          </a:xfrm>
          <a:prstGeom prst="rect">
            <a:avLst/>
          </a:prstGeom>
          <a:noFill/>
        </p:spPr>
        <p:txBody>
          <a:bodyPr wrap="square" rtlCol="0">
            <a:spAutoFit/>
          </a:bodyPr>
          <a:lstStyle/>
          <a:p>
            <a:pPr algn="ctr"/>
            <a:r>
              <a:rPr lang="en-SG" sz="2400" dirty="0" err="1" smtClean="0">
                <a:latin typeface="Times New Roman" panose="02020603050405020304" pitchFamily="18" charset="0"/>
                <a:cs typeface="Times New Roman" panose="02020603050405020304" pitchFamily="18" charset="0"/>
              </a:rPr>
              <a:t>Băng</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keo</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trong</a:t>
            </a:r>
            <a:endParaRPr lang="en-SG"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70486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696147" y="1476013"/>
            <a:ext cx="3729368" cy="3466369"/>
          </a:xfrm>
          <a:prstGeom prst="rect">
            <a:avLst/>
          </a:prstGeom>
        </p:spPr>
      </p:pic>
      <p:pic>
        <p:nvPicPr>
          <p:cNvPr id="9" name="Picture 8"/>
          <p:cNvPicPr>
            <a:picLocks noChangeAspect="1"/>
          </p:cNvPicPr>
          <p:nvPr/>
        </p:nvPicPr>
        <p:blipFill rotWithShape="1">
          <a:blip r:embed="rId3"/>
          <a:srcRect l="5424"/>
          <a:stretch/>
        </p:blipFill>
        <p:spPr>
          <a:xfrm>
            <a:off x="7940842" y="909047"/>
            <a:ext cx="3593431" cy="3423735"/>
          </a:xfrm>
          <a:prstGeom prst="rect">
            <a:avLst/>
          </a:prstGeom>
        </p:spPr>
      </p:pic>
      <p:pic>
        <p:nvPicPr>
          <p:cNvPr id="10" name="Picture 9"/>
          <p:cNvPicPr>
            <a:picLocks noChangeAspect="1"/>
          </p:cNvPicPr>
          <p:nvPr/>
        </p:nvPicPr>
        <p:blipFill>
          <a:blip r:embed="rId4"/>
          <a:stretch>
            <a:fillRect/>
          </a:stretch>
        </p:blipFill>
        <p:spPr>
          <a:xfrm>
            <a:off x="4411579" y="2292853"/>
            <a:ext cx="3080084" cy="3702912"/>
          </a:xfrm>
          <a:prstGeom prst="rect">
            <a:avLst/>
          </a:prstGeom>
        </p:spPr>
      </p:pic>
      <p:sp>
        <p:nvSpPr>
          <p:cNvPr id="11" name="TextBox 10"/>
          <p:cNvSpPr txBox="1"/>
          <p:nvPr/>
        </p:nvSpPr>
        <p:spPr>
          <a:xfrm>
            <a:off x="355832" y="164055"/>
            <a:ext cx="11790947" cy="523220"/>
          </a:xfrm>
          <a:prstGeom prst="rect">
            <a:avLst/>
          </a:prstGeom>
          <a:solidFill>
            <a:schemeClr val="accent4">
              <a:lumMod val="20000"/>
              <a:lumOff val="80000"/>
            </a:schemeClr>
          </a:solidFill>
        </p:spPr>
        <p:txBody>
          <a:bodyPr wrap="square" rtlCol="0">
            <a:spAutoFit/>
          </a:bodyPr>
          <a:lstStyle/>
          <a:p>
            <a:r>
              <a:rPr lang="en-US" sz="2800" dirty="0" err="1" smtClean="0">
                <a:solidFill>
                  <a:srgbClr val="C00000"/>
                </a:solidFill>
                <a:latin typeface="Times New Roman" panose="02020603050405020304" pitchFamily="18" charset="0"/>
                <a:cs typeface="Times New Roman" panose="02020603050405020304" pitchFamily="18" charset="0"/>
              </a:rPr>
              <a:t>Trình</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bày</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các</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bước</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tiến</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hành</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làm</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thí</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nghiệm</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chứng</a:t>
            </a:r>
            <a:r>
              <a:rPr lang="en-US" sz="2800" dirty="0" smtClean="0">
                <a:solidFill>
                  <a:srgbClr val="C00000"/>
                </a:solidFill>
                <a:latin typeface="Times New Roman" panose="02020603050405020304" pitchFamily="18" charset="0"/>
                <a:cs typeface="Times New Roman" panose="02020603050405020304" pitchFamily="18" charset="0"/>
              </a:rPr>
              <a:t> minh </a:t>
            </a:r>
            <a:r>
              <a:rPr lang="en-US" sz="2800" dirty="0" err="1" smtClean="0">
                <a:solidFill>
                  <a:srgbClr val="C00000"/>
                </a:solidFill>
                <a:latin typeface="Times New Roman" panose="02020603050405020304" pitchFamily="18" charset="0"/>
                <a:cs typeface="Times New Roman" panose="02020603050405020304" pitchFamily="18" charset="0"/>
              </a:rPr>
              <a:t>thân</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vận</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chuyển</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nước</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5"/>
          <a:stretch>
            <a:fillRect/>
          </a:stretch>
        </p:blipFill>
        <p:spPr>
          <a:xfrm>
            <a:off x="1571495" y="4041101"/>
            <a:ext cx="1950800" cy="847417"/>
          </a:xfrm>
          <a:prstGeom prst="rect">
            <a:avLst/>
          </a:prstGeom>
        </p:spPr>
      </p:pic>
      <p:sp>
        <p:nvSpPr>
          <p:cNvPr id="17" name="Google Shape;1994;p48"/>
          <p:cNvSpPr txBox="1">
            <a:spLocks/>
          </p:cNvSpPr>
          <p:nvPr/>
        </p:nvSpPr>
        <p:spPr>
          <a:xfrm>
            <a:off x="1571495" y="5038098"/>
            <a:ext cx="1950800" cy="609600"/>
          </a:xfrm>
          <a:prstGeom prst="rect">
            <a:avLst/>
          </a:prstGeom>
          <a:solidFill>
            <a:srgbClr val="D9EAD3">
              <a:lumMod val="90000"/>
            </a:srgbClr>
          </a:solid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9pPr>
          </a:lstStyle>
          <a:p>
            <a:pPr marL="0" marR="0" lvl="0" indent="0" algn="ctr" defTabSz="914400" rtl="0" eaLnBrk="1" fontAlgn="auto" latinLnBrk="0" hangingPunct="1">
              <a:lnSpc>
                <a:spcPct val="100000"/>
              </a:lnSpc>
              <a:spcBef>
                <a:spcPts val="0"/>
              </a:spcBef>
              <a:spcAft>
                <a:spcPts val="0"/>
              </a:spcAft>
              <a:buClr>
                <a:srgbClr val="4D2C69"/>
              </a:buClr>
              <a:buSzPts val="3500"/>
              <a:buFont typeface="Londrina Solid"/>
              <a:buNone/>
              <a:tabLst/>
              <a:defRPr/>
            </a:pPr>
            <a:r>
              <a:rPr kumimoji="0" lang="vi-VN" sz="3333" b="0" i="0" u="none" strike="noStrike" kern="0" cap="none" spc="0" normalizeH="0" baseline="0" noProof="0" dirty="0" smtClean="0">
                <a:ln>
                  <a:noFill/>
                </a:ln>
                <a:solidFill>
                  <a:srgbClr val="002060"/>
                </a:solidFill>
                <a:effectLst/>
                <a:uLnTx/>
                <a:uFillTx/>
                <a:latin typeface="Londrina Solid"/>
                <a:sym typeface="Londrina Solid"/>
              </a:rPr>
              <a:t>Bước 1</a:t>
            </a:r>
            <a:endParaRPr kumimoji="0" lang="vi-VN" sz="3333" b="0" i="0" u="none" strike="noStrike" kern="0" cap="none" spc="0" normalizeH="0" baseline="0" noProof="0" dirty="0">
              <a:ln>
                <a:noFill/>
              </a:ln>
              <a:solidFill>
                <a:srgbClr val="002060"/>
              </a:solidFill>
              <a:effectLst/>
              <a:uLnTx/>
              <a:uFillTx/>
              <a:latin typeface="Londrina Solid"/>
              <a:sym typeface="Londrina Solid"/>
            </a:endParaRPr>
          </a:p>
        </p:txBody>
      </p:sp>
      <p:pic>
        <p:nvPicPr>
          <p:cNvPr id="21" name="Picture 20"/>
          <p:cNvPicPr>
            <a:picLocks noChangeAspect="1"/>
          </p:cNvPicPr>
          <p:nvPr/>
        </p:nvPicPr>
        <p:blipFill>
          <a:blip r:embed="rId5"/>
          <a:stretch>
            <a:fillRect/>
          </a:stretch>
        </p:blipFill>
        <p:spPr>
          <a:xfrm>
            <a:off x="8639515" y="3720600"/>
            <a:ext cx="2581515" cy="847417"/>
          </a:xfrm>
          <a:prstGeom prst="rect">
            <a:avLst/>
          </a:prstGeom>
        </p:spPr>
      </p:pic>
      <p:pic>
        <p:nvPicPr>
          <p:cNvPr id="22" name="Picture 21"/>
          <p:cNvPicPr>
            <a:picLocks noChangeAspect="1"/>
          </p:cNvPicPr>
          <p:nvPr/>
        </p:nvPicPr>
        <p:blipFill>
          <a:blip r:embed="rId5"/>
          <a:stretch>
            <a:fillRect/>
          </a:stretch>
        </p:blipFill>
        <p:spPr>
          <a:xfrm>
            <a:off x="4992264" y="5369776"/>
            <a:ext cx="1950800" cy="847417"/>
          </a:xfrm>
          <a:prstGeom prst="rect">
            <a:avLst/>
          </a:prstGeom>
        </p:spPr>
      </p:pic>
      <p:sp>
        <p:nvSpPr>
          <p:cNvPr id="23" name="Google Shape;1994;p48"/>
          <p:cNvSpPr txBox="1">
            <a:spLocks/>
          </p:cNvSpPr>
          <p:nvPr/>
        </p:nvSpPr>
        <p:spPr>
          <a:xfrm>
            <a:off x="4976221" y="5995765"/>
            <a:ext cx="1950800" cy="609600"/>
          </a:xfrm>
          <a:prstGeom prst="rect">
            <a:avLst/>
          </a:prstGeom>
          <a:solidFill>
            <a:srgbClr val="D9EAD3">
              <a:lumMod val="90000"/>
            </a:srgbClr>
          </a:solid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9pPr>
          </a:lstStyle>
          <a:p>
            <a:pPr marL="0" marR="0" lvl="0" indent="0" algn="ctr" defTabSz="914400" rtl="0" eaLnBrk="1" fontAlgn="auto" latinLnBrk="0" hangingPunct="1">
              <a:lnSpc>
                <a:spcPct val="100000"/>
              </a:lnSpc>
              <a:spcBef>
                <a:spcPts val="0"/>
              </a:spcBef>
              <a:spcAft>
                <a:spcPts val="0"/>
              </a:spcAft>
              <a:buClr>
                <a:srgbClr val="4D2C69"/>
              </a:buClr>
              <a:buSzPts val="3500"/>
              <a:buFont typeface="Londrina Solid"/>
              <a:buNone/>
              <a:tabLst/>
              <a:defRPr/>
            </a:pPr>
            <a:r>
              <a:rPr kumimoji="0" lang="vi-VN" sz="3333" b="0" i="0" u="none" strike="noStrike" kern="0" cap="none" spc="0" normalizeH="0" baseline="0" noProof="0" dirty="0" smtClean="0">
                <a:ln>
                  <a:noFill/>
                </a:ln>
                <a:solidFill>
                  <a:srgbClr val="002060"/>
                </a:solidFill>
                <a:effectLst/>
                <a:uLnTx/>
                <a:uFillTx/>
                <a:latin typeface="Londrina Solid"/>
                <a:sym typeface="Londrina Solid"/>
              </a:rPr>
              <a:t>Bước </a:t>
            </a:r>
            <a:r>
              <a:rPr kumimoji="0" lang="en-US" sz="3333" b="0" i="0" u="none" strike="noStrike" kern="0" cap="none" spc="0" normalizeH="0" baseline="0" noProof="0" dirty="0" smtClean="0">
                <a:ln>
                  <a:noFill/>
                </a:ln>
                <a:solidFill>
                  <a:srgbClr val="002060"/>
                </a:solidFill>
                <a:effectLst/>
                <a:uLnTx/>
                <a:uFillTx/>
                <a:latin typeface="Londrina Solid"/>
                <a:sym typeface="Londrina Solid"/>
              </a:rPr>
              <a:t>3</a:t>
            </a:r>
            <a:endParaRPr kumimoji="0" lang="vi-VN" sz="3333" b="0" i="0" u="none" strike="noStrike" kern="0" cap="none" spc="0" normalizeH="0" baseline="0" noProof="0" dirty="0">
              <a:ln>
                <a:noFill/>
              </a:ln>
              <a:solidFill>
                <a:srgbClr val="002060"/>
              </a:solidFill>
              <a:effectLst/>
              <a:uLnTx/>
              <a:uFillTx/>
              <a:latin typeface="Londrina Solid"/>
              <a:sym typeface="Londrina Solid"/>
            </a:endParaRPr>
          </a:p>
        </p:txBody>
      </p:sp>
      <p:sp>
        <p:nvSpPr>
          <p:cNvPr id="24" name="Google Shape;1994;p48"/>
          <p:cNvSpPr txBox="1">
            <a:spLocks/>
          </p:cNvSpPr>
          <p:nvPr/>
        </p:nvSpPr>
        <p:spPr>
          <a:xfrm>
            <a:off x="9070126" y="4332782"/>
            <a:ext cx="1950800" cy="609600"/>
          </a:xfrm>
          <a:prstGeom prst="rect">
            <a:avLst/>
          </a:prstGeom>
          <a:solidFill>
            <a:srgbClr val="D9EAD3">
              <a:lumMod val="90000"/>
            </a:srgbClr>
          </a:solid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9pPr>
          </a:lstStyle>
          <a:p>
            <a:pPr marL="0" marR="0" lvl="0" indent="0" algn="ctr" defTabSz="914400" rtl="0" eaLnBrk="1" fontAlgn="auto" latinLnBrk="0" hangingPunct="1">
              <a:lnSpc>
                <a:spcPct val="100000"/>
              </a:lnSpc>
              <a:spcBef>
                <a:spcPts val="0"/>
              </a:spcBef>
              <a:spcAft>
                <a:spcPts val="0"/>
              </a:spcAft>
              <a:buClr>
                <a:srgbClr val="4D2C69"/>
              </a:buClr>
              <a:buSzPts val="3500"/>
              <a:buFont typeface="Londrina Solid"/>
              <a:buNone/>
              <a:tabLst/>
              <a:defRPr/>
            </a:pPr>
            <a:r>
              <a:rPr kumimoji="0" lang="vi-VN" sz="3333" b="0" i="0" u="none" strike="noStrike" kern="0" cap="none" spc="0" normalizeH="0" baseline="0" noProof="0" dirty="0" smtClean="0">
                <a:ln>
                  <a:noFill/>
                </a:ln>
                <a:solidFill>
                  <a:srgbClr val="002060"/>
                </a:solidFill>
                <a:effectLst/>
                <a:uLnTx/>
                <a:uFillTx/>
                <a:latin typeface="Londrina Solid"/>
                <a:sym typeface="Londrina Solid"/>
              </a:rPr>
              <a:t>Bước </a:t>
            </a:r>
            <a:r>
              <a:rPr kumimoji="0" lang="en-US" sz="3333" b="0" i="0" u="none" strike="noStrike" kern="0" cap="none" spc="0" normalizeH="0" baseline="0" noProof="0" dirty="0" smtClean="0">
                <a:ln>
                  <a:noFill/>
                </a:ln>
                <a:solidFill>
                  <a:srgbClr val="002060"/>
                </a:solidFill>
                <a:effectLst/>
                <a:uLnTx/>
                <a:uFillTx/>
                <a:latin typeface="Londrina Solid"/>
                <a:sym typeface="Londrina Solid"/>
              </a:rPr>
              <a:t>2</a:t>
            </a:r>
            <a:endParaRPr kumimoji="0" lang="vi-VN" sz="3333" b="0" i="0" u="none" strike="noStrike" kern="0" cap="none" spc="0" normalizeH="0" baseline="0" noProof="0" dirty="0">
              <a:ln>
                <a:noFill/>
              </a:ln>
              <a:solidFill>
                <a:srgbClr val="002060"/>
              </a:solidFill>
              <a:effectLst/>
              <a:uLnTx/>
              <a:uFillTx/>
              <a:latin typeface="Londrina Solid"/>
              <a:sym typeface="Londrina Solid"/>
            </a:endParaRPr>
          </a:p>
        </p:txBody>
      </p:sp>
      <p:pic>
        <p:nvPicPr>
          <p:cNvPr id="4098" name="Picture 2" descr="Bộ sưu tập những hình ảnh dấu chấm hỏi đẹp, sáng tạo nhấ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3054" y="952431"/>
            <a:ext cx="876504" cy="1461643"/>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502436" y="908703"/>
            <a:ext cx="2733441" cy="523220"/>
          </a:xfrm>
          <a:prstGeom prst="rect">
            <a:avLst/>
          </a:prstGeom>
        </p:spPr>
        <p:txBody>
          <a:bodyPr wrap="none">
            <a:spAutoFit/>
          </a:bodyPr>
          <a:lstStyle/>
          <a:p>
            <a:pPr marL="152400" lvl="0">
              <a:buClr>
                <a:srgbClr val="4D2C69"/>
              </a:buClr>
              <a:buSzPts val="1200"/>
            </a:pPr>
            <a:r>
              <a:rPr lang="en-US" sz="2800" b="1" u="sng" kern="0" dirty="0">
                <a:solidFill>
                  <a:srgbClr val="4D2C6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naheim"/>
              </a:rPr>
              <a:t>1. </a:t>
            </a:r>
            <a:r>
              <a:rPr lang="en-US" sz="2800" b="1" u="sng" kern="0" dirty="0" err="1">
                <a:solidFill>
                  <a:srgbClr val="4D2C6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naheim"/>
              </a:rPr>
              <a:t>Thí</a:t>
            </a:r>
            <a:r>
              <a:rPr lang="en-US" sz="2800" b="1" u="sng" kern="0" dirty="0">
                <a:solidFill>
                  <a:srgbClr val="4D2C6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naheim"/>
              </a:rPr>
              <a:t> </a:t>
            </a:r>
            <a:r>
              <a:rPr lang="en-US" sz="2800" b="1" u="sng" kern="0" dirty="0" err="1">
                <a:solidFill>
                  <a:srgbClr val="4D2C6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naheim"/>
              </a:rPr>
              <a:t>nghiệm</a:t>
            </a:r>
            <a:r>
              <a:rPr lang="en-US" sz="2800" b="1" u="sng" kern="0" dirty="0">
                <a:solidFill>
                  <a:srgbClr val="4D2C6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naheim"/>
              </a:rPr>
              <a:t> 1</a:t>
            </a:r>
          </a:p>
        </p:txBody>
      </p:sp>
    </p:spTree>
    <p:extLst>
      <p:ext uri="{BB962C8B-B14F-4D97-AF65-F5344CB8AC3E}">
        <p14:creationId xmlns:p14="http://schemas.microsoft.com/office/powerpoint/2010/main" val="57308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098"/>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nodeType="clickEffect">
                                  <p:stCondLst>
                                    <p:cond delay="0"/>
                                  </p:stCondLst>
                                  <p:childTnLst>
                                    <p:anim calcmode="lin" valueType="num">
                                      <p:cBhvr additive="base">
                                        <p:cTn id="10" dur="500"/>
                                        <p:tgtEl>
                                          <p:spTgt spid="13"/>
                                        </p:tgtEl>
                                        <p:attrNameLst>
                                          <p:attrName>ppt_x</p:attrName>
                                        </p:attrNameLst>
                                      </p:cBhvr>
                                      <p:tavLst>
                                        <p:tav tm="0">
                                          <p:val>
                                            <p:strVal val="ppt_x"/>
                                          </p:val>
                                        </p:tav>
                                        <p:tav tm="100000">
                                          <p:val>
                                            <p:strVal val="ppt_x"/>
                                          </p:val>
                                        </p:tav>
                                      </p:tavLst>
                                    </p:anim>
                                    <p:anim calcmode="lin" valueType="num">
                                      <p:cBhvr additive="base">
                                        <p:cTn id="11" dur="500"/>
                                        <p:tgtEl>
                                          <p:spTgt spid="13"/>
                                        </p:tgtEl>
                                        <p:attrNameLst>
                                          <p:attrName>ppt_y</p:attrName>
                                        </p:attrNameLst>
                                      </p:cBhvr>
                                      <p:tavLst>
                                        <p:tav tm="0">
                                          <p:val>
                                            <p:strVal val="ppt_y"/>
                                          </p:val>
                                        </p:tav>
                                        <p:tav tm="100000">
                                          <p:val>
                                            <p:strVal val="1+ppt_h/2"/>
                                          </p:val>
                                        </p:tav>
                                      </p:tavLst>
                                    </p:anim>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21"/>
                                        </p:tgtEl>
                                        <p:attrNameLst>
                                          <p:attrName>ppt_x</p:attrName>
                                        </p:attrNameLst>
                                      </p:cBhvr>
                                      <p:tavLst>
                                        <p:tav tm="0">
                                          <p:val>
                                            <p:strVal val="ppt_x"/>
                                          </p:val>
                                        </p:tav>
                                        <p:tav tm="100000">
                                          <p:val>
                                            <p:strVal val="ppt_x"/>
                                          </p:val>
                                        </p:tav>
                                      </p:tavLst>
                                    </p:anim>
                                    <p:anim calcmode="lin" valueType="num">
                                      <p:cBhvr additive="base">
                                        <p:cTn id="22" dur="500"/>
                                        <p:tgtEl>
                                          <p:spTgt spid="21"/>
                                        </p:tgtEl>
                                        <p:attrNameLst>
                                          <p:attrName>ppt_y</p:attrName>
                                        </p:attrNameLst>
                                      </p:cBhvr>
                                      <p:tavLst>
                                        <p:tav tm="0">
                                          <p:val>
                                            <p:strVal val="ppt_y"/>
                                          </p:val>
                                        </p:tav>
                                        <p:tav tm="100000">
                                          <p:val>
                                            <p:strVal val="1+ppt_h/2"/>
                                          </p:val>
                                        </p:tav>
                                      </p:tavLst>
                                    </p:anim>
                                    <p:set>
                                      <p:cBhvr>
                                        <p:cTn id="23" dur="1" fill="hold">
                                          <p:stCondLst>
                                            <p:cond delay="499"/>
                                          </p:stCondLst>
                                        </p:cTn>
                                        <p:tgtEl>
                                          <p:spTgt spid="2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nodeType="clickEffect">
                                  <p:stCondLst>
                                    <p:cond delay="0"/>
                                  </p:stCondLst>
                                  <p:childTnLst>
                                    <p:anim calcmode="lin" valueType="num">
                                      <p:cBhvr additive="base">
                                        <p:cTn id="32" dur="500"/>
                                        <p:tgtEl>
                                          <p:spTgt spid="22"/>
                                        </p:tgtEl>
                                        <p:attrNameLst>
                                          <p:attrName>ppt_x</p:attrName>
                                        </p:attrNameLst>
                                      </p:cBhvr>
                                      <p:tavLst>
                                        <p:tav tm="0">
                                          <p:val>
                                            <p:strVal val="ppt_x"/>
                                          </p:val>
                                        </p:tav>
                                        <p:tav tm="100000">
                                          <p:val>
                                            <p:strVal val="ppt_x"/>
                                          </p:val>
                                        </p:tav>
                                      </p:tavLst>
                                    </p:anim>
                                    <p:anim calcmode="lin" valueType="num">
                                      <p:cBhvr additive="base">
                                        <p:cTn id="33" dur="500"/>
                                        <p:tgtEl>
                                          <p:spTgt spid="22"/>
                                        </p:tgtEl>
                                        <p:attrNameLst>
                                          <p:attrName>ppt_y</p:attrName>
                                        </p:attrNameLst>
                                      </p:cBhvr>
                                      <p:tavLst>
                                        <p:tav tm="0">
                                          <p:val>
                                            <p:strVal val="ppt_y"/>
                                          </p:val>
                                        </p:tav>
                                        <p:tav tm="100000">
                                          <p:val>
                                            <p:strVal val="1+ppt_h/2"/>
                                          </p:val>
                                        </p:tav>
                                      </p:tavLst>
                                    </p:anim>
                                    <p:set>
                                      <p:cBhvr>
                                        <p:cTn id="34" dur="1" fill="hold">
                                          <p:stCondLst>
                                            <p:cond delay="499"/>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83"/>
        <p:cNvGrpSpPr/>
        <p:nvPr/>
      </p:nvGrpSpPr>
      <p:grpSpPr>
        <a:xfrm>
          <a:off x="0" y="0"/>
          <a:ext cx="0" cy="0"/>
          <a:chOff x="0" y="0"/>
          <a:chExt cx="0" cy="0"/>
        </a:xfrm>
      </p:grpSpPr>
      <p:sp>
        <p:nvSpPr>
          <p:cNvPr id="1993" name="Google Shape;1993;p48"/>
          <p:cNvSpPr txBox="1">
            <a:spLocks noGrp="1"/>
          </p:cNvSpPr>
          <p:nvPr>
            <p:ph type="title"/>
          </p:nvPr>
        </p:nvSpPr>
        <p:spPr>
          <a:xfrm>
            <a:off x="849444" y="567351"/>
            <a:ext cx="10397037" cy="609600"/>
          </a:xfrm>
          <a:prstGeom prst="rect">
            <a:avLst/>
          </a:prstGeom>
        </p:spPr>
        <p:txBody>
          <a:bodyPr spcFirstLastPara="1" wrap="square" lIns="0" tIns="0" rIns="0" bIns="0" anchor="t" anchorCtr="0">
            <a:noAutofit/>
          </a:bodyPr>
          <a:lstStyle/>
          <a:p>
            <a:r>
              <a:rPr lang="en" u="sng" dirty="0" smtClean="0">
                <a:solidFill>
                  <a:srgbClr val="FF0000"/>
                </a:solidFill>
                <a:latin typeface="Times New Roman" panose="02020603050405020304" pitchFamily="18" charset="0"/>
                <a:cs typeface="Times New Roman" panose="02020603050405020304" pitchFamily="18" charset="0"/>
              </a:rPr>
              <a:t>Các bước tiến hành thí nghiệm </a:t>
            </a:r>
            <a:r>
              <a:rPr lang="en" u="sng" dirty="0">
                <a:solidFill>
                  <a:srgbClr val="FF0000"/>
                </a:solidFill>
                <a:latin typeface="Times New Roman" panose="02020603050405020304" pitchFamily="18" charset="0"/>
                <a:cs typeface="Times New Roman" panose="02020603050405020304" pitchFamily="18" charset="0"/>
              </a:rPr>
              <a:t>1</a:t>
            </a:r>
            <a:r>
              <a:rPr lang="en" u="sng" dirty="0" smtClean="0">
                <a:solidFill>
                  <a:srgbClr val="FF0000"/>
                </a:solidFill>
                <a:latin typeface="Times New Roman" panose="02020603050405020304" pitchFamily="18" charset="0"/>
                <a:cs typeface="Times New Roman" panose="02020603050405020304" pitchFamily="18" charset="0"/>
              </a:rPr>
              <a:t> </a:t>
            </a:r>
            <a:endParaRPr u="sng" dirty="0">
              <a:solidFill>
                <a:srgbClr val="FF0000"/>
              </a:solidFill>
              <a:latin typeface="Times New Roman" panose="02020603050405020304" pitchFamily="18" charset="0"/>
              <a:cs typeface="Times New Roman" panose="02020603050405020304" pitchFamily="18" charset="0"/>
            </a:endParaRPr>
          </a:p>
        </p:txBody>
      </p:sp>
      <p:sp>
        <p:nvSpPr>
          <p:cNvPr id="1995" name="Google Shape;1995;p48"/>
          <p:cNvSpPr txBox="1">
            <a:spLocks noGrp="1"/>
          </p:cNvSpPr>
          <p:nvPr>
            <p:ph type="subTitle" idx="4294967295"/>
          </p:nvPr>
        </p:nvSpPr>
        <p:spPr>
          <a:xfrm>
            <a:off x="462724" y="4090164"/>
            <a:ext cx="2919663" cy="2767836"/>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spcFirstLastPara="1" wrap="square" lIns="121900" tIns="121900" rIns="121900" bIns="121900" anchor="t" anchorCtr="0">
            <a:noAutofit/>
          </a:bodyPr>
          <a:lstStyle/>
          <a:p>
            <a:pPr marL="0" indent="0" algn="ctr">
              <a:spcAft>
                <a:spcPts val="2133"/>
              </a:spcAft>
              <a:buNone/>
            </a:pPr>
            <a:r>
              <a:rPr lang="en-US" sz="2667" dirty="0" smtClean="0"/>
              <a:t>Cho </a:t>
            </a:r>
            <a:r>
              <a:rPr lang="en-US" sz="2667" dirty="0" err="1" smtClean="0"/>
              <a:t>nước</a:t>
            </a:r>
            <a:r>
              <a:rPr lang="en-US" sz="2667" dirty="0" smtClean="0"/>
              <a:t> </a:t>
            </a:r>
            <a:r>
              <a:rPr lang="en-US" sz="2667" dirty="0" err="1" smtClean="0"/>
              <a:t>vào</a:t>
            </a:r>
            <a:r>
              <a:rPr lang="en-US" sz="2667" dirty="0" smtClean="0"/>
              <a:t> 2 </a:t>
            </a:r>
            <a:r>
              <a:rPr lang="en-US" sz="2667" dirty="0" err="1" smtClean="0"/>
              <a:t>cốc</a:t>
            </a:r>
            <a:r>
              <a:rPr lang="en-US" sz="2667" dirty="0" smtClean="0"/>
              <a:t> </a:t>
            </a:r>
            <a:r>
              <a:rPr lang="en-US" sz="2667" dirty="0" err="1" smtClean="0"/>
              <a:t>thủy</a:t>
            </a:r>
            <a:r>
              <a:rPr lang="en-US" sz="2667" dirty="0" smtClean="0"/>
              <a:t> </a:t>
            </a:r>
            <a:r>
              <a:rPr lang="en-US" sz="2667" dirty="0" err="1" smtClean="0"/>
              <a:t>tinh</a:t>
            </a:r>
            <a:r>
              <a:rPr lang="en-US" sz="2667" dirty="0" smtClean="0"/>
              <a:t> </a:t>
            </a:r>
            <a:r>
              <a:rPr lang="en-US" sz="2800" dirty="0" smtClean="0">
                <a:solidFill>
                  <a:schemeClr val="tx1"/>
                </a:solidFill>
                <a:latin typeface="Times New Roman" panose="02020603050405020304" pitchFamily="18" charset="0"/>
                <a:ea typeface="Arial" panose="020B0604020202020204" pitchFamily="34" charset="0"/>
                <a:cs typeface="Times New Roman" panose="02020603050405020304" pitchFamily="18" charset="0"/>
              </a:rPr>
              <a:t>=</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667" dirty="0" smtClean="0"/>
              <a:t>&gt; Cho </a:t>
            </a:r>
            <a:r>
              <a:rPr lang="en-US" sz="2667" dirty="0" err="1" smtClean="0"/>
              <a:t>màu</a:t>
            </a:r>
            <a:r>
              <a:rPr lang="en-US" sz="2667" dirty="0" smtClean="0"/>
              <a:t> </a:t>
            </a:r>
            <a:r>
              <a:rPr lang="en-US" sz="2667" dirty="0" err="1" smtClean="0"/>
              <a:t>vào</a:t>
            </a:r>
            <a:r>
              <a:rPr lang="en-US" sz="2667" dirty="0" smtClean="0"/>
              <a:t> </a:t>
            </a:r>
            <a:r>
              <a:rPr lang="en-US" sz="2667" dirty="0" err="1" smtClean="0"/>
              <a:t>cả</a:t>
            </a:r>
            <a:r>
              <a:rPr lang="en-US" sz="2667" dirty="0" smtClean="0"/>
              <a:t> 2 </a:t>
            </a:r>
            <a:r>
              <a:rPr lang="en-US" sz="2667" dirty="0" err="1" smtClean="0"/>
              <a:t>cốc</a:t>
            </a:r>
            <a:r>
              <a:rPr lang="en-US" sz="2667" dirty="0" smtClean="0"/>
              <a:t> </a:t>
            </a:r>
            <a:r>
              <a:rPr lang="en-US" sz="2667" dirty="0" err="1" smtClean="0"/>
              <a:t>khuấy</a:t>
            </a:r>
            <a:r>
              <a:rPr lang="en-US" sz="2667" dirty="0" smtClean="0"/>
              <a:t> </a:t>
            </a:r>
            <a:r>
              <a:rPr lang="en-US" sz="2667" dirty="0" err="1" smtClean="0"/>
              <a:t>đều</a:t>
            </a:r>
            <a:r>
              <a:rPr lang="en-US" sz="2667" dirty="0" smtClean="0"/>
              <a:t> </a:t>
            </a:r>
            <a:r>
              <a:rPr lang="en-US" sz="2667" dirty="0" err="1" smtClean="0"/>
              <a:t>để</a:t>
            </a:r>
            <a:r>
              <a:rPr lang="en-US" sz="2667" dirty="0" smtClean="0"/>
              <a:t> </a:t>
            </a:r>
            <a:r>
              <a:rPr lang="en-US" sz="2667" dirty="0" err="1" smtClean="0"/>
              <a:t>tạo</a:t>
            </a:r>
            <a:r>
              <a:rPr lang="en-US" sz="2667" dirty="0" smtClean="0"/>
              <a:t> dung </a:t>
            </a:r>
            <a:r>
              <a:rPr lang="en-US" sz="2667" dirty="0" err="1" smtClean="0"/>
              <a:t>dịch</a:t>
            </a:r>
            <a:r>
              <a:rPr lang="en-US" sz="2667" dirty="0" smtClean="0"/>
              <a:t> </a:t>
            </a:r>
            <a:r>
              <a:rPr lang="en-US" sz="2667" dirty="0" err="1" smtClean="0"/>
              <a:t>màu</a:t>
            </a:r>
            <a:endParaRPr sz="2667" dirty="0"/>
          </a:p>
        </p:txBody>
      </p:sp>
      <p:sp>
        <p:nvSpPr>
          <p:cNvPr id="1997" name="Google Shape;1997;p48"/>
          <p:cNvSpPr txBox="1">
            <a:spLocks noGrp="1"/>
          </p:cNvSpPr>
          <p:nvPr>
            <p:ph type="subTitle" idx="4294967295"/>
          </p:nvPr>
        </p:nvSpPr>
        <p:spPr>
          <a:xfrm>
            <a:off x="4777349" y="4593046"/>
            <a:ext cx="2809284" cy="2233797"/>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spcFirstLastPara="1" wrap="square" lIns="121900" tIns="121900" rIns="121900" bIns="121900" anchor="t" anchorCtr="0">
            <a:noAutofit/>
          </a:bodyPr>
          <a:lstStyle/>
          <a:p>
            <a:pPr marL="0" indent="0" algn="ctr">
              <a:spcAft>
                <a:spcPts val="2133"/>
              </a:spcAft>
              <a:buNone/>
            </a:pPr>
            <a:r>
              <a:rPr lang="en" sz="2667" dirty="0" smtClean="0"/>
              <a:t>Cắm hoa vào mỗi cốc </a:t>
            </a:r>
            <a:r>
              <a:rPr lang="en-US" sz="24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t>&gt; </a:t>
            </a:r>
            <a:r>
              <a:rPr lang="en-US" sz="2400" dirty="0" err="1" smtClean="0"/>
              <a:t>Để</a:t>
            </a:r>
            <a:r>
              <a:rPr lang="en-US" sz="2400" dirty="0" smtClean="0"/>
              <a:t> 2 </a:t>
            </a:r>
            <a:r>
              <a:rPr lang="en-US" sz="2400" dirty="0" err="1" smtClean="0"/>
              <a:t>cốc</a:t>
            </a:r>
            <a:r>
              <a:rPr lang="en-US" sz="2400" dirty="0" smtClean="0"/>
              <a:t> </a:t>
            </a:r>
            <a:r>
              <a:rPr lang="en-US" sz="2400" dirty="0" err="1" smtClean="0"/>
              <a:t>vào</a:t>
            </a:r>
            <a:r>
              <a:rPr lang="en-US" sz="2400" dirty="0" smtClean="0"/>
              <a:t> </a:t>
            </a:r>
            <a:r>
              <a:rPr lang="en-US" sz="2400" dirty="0" err="1" smtClean="0"/>
              <a:t>chỗ</a:t>
            </a:r>
            <a:r>
              <a:rPr lang="en-US" sz="2400" dirty="0" smtClean="0"/>
              <a:t> </a:t>
            </a:r>
            <a:r>
              <a:rPr lang="en-US" sz="2400" dirty="0" err="1" smtClean="0"/>
              <a:t>thoáng</a:t>
            </a:r>
            <a:r>
              <a:rPr lang="en-US" sz="2400" dirty="0" smtClean="0"/>
              <a:t> 60</a:t>
            </a:r>
            <a:r>
              <a:rPr lang="en-US" sz="2400" dirty="0">
                <a:latin typeface="Times New Roman" panose="02020603050405020304" pitchFamily="18" charset="0"/>
                <a:ea typeface="Arial" panose="020B0604020202020204" pitchFamily="34" charset="0"/>
              </a:rPr>
              <a:t> - </a:t>
            </a:r>
            <a:r>
              <a:rPr lang="en-US" sz="2400" dirty="0" smtClean="0"/>
              <a:t>90 </a:t>
            </a:r>
            <a:r>
              <a:rPr lang="en-US" sz="2400" dirty="0" err="1" smtClean="0"/>
              <a:t>phút</a:t>
            </a:r>
            <a:endParaRPr sz="2667" dirty="0"/>
          </a:p>
        </p:txBody>
      </p:sp>
      <p:sp>
        <p:nvSpPr>
          <p:cNvPr id="1998" name="Google Shape;1998;p48"/>
          <p:cNvSpPr txBox="1">
            <a:spLocks noGrp="1"/>
          </p:cNvSpPr>
          <p:nvPr>
            <p:ph type="title" idx="4294967295"/>
          </p:nvPr>
        </p:nvSpPr>
        <p:spPr>
          <a:xfrm>
            <a:off x="7200895" y="4302672"/>
            <a:ext cx="1950800" cy="609600"/>
          </a:xfrm>
          <a:prstGeom prst="rect">
            <a:avLst/>
          </a:prstGeom>
        </p:spPr>
        <p:txBody>
          <a:bodyPr spcFirstLastPara="1" wrap="square" lIns="0" tIns="0" rIns="0" bIns="0" anchor="ctr" anchorCtr="0">
            <a:noAutofit/>
          </a:bodyPr>
          <a:lstStyle/>
          <a:p>
            <a:pPr algn="ctr"/>
            <a:r>
              <a:rPr lang="en" sz="3333" dirty="0"/>
              <a:t> </a:t>
            </a:r>
            <a:endParaRPr sz="3333" dirty="0"/>
          </a:p>
        </p:txBody>
      </p:sp>
      <p:sp>
        <p:nvSpPr>
          <p:cNvPr id="2001" name="Google Shape;2001;p48"/>
          <p:cNvSpPr txBox="1">
            <a:spLocks noGrp="1"/>
          </p:cNvSpPr>
          <p:nvPr>
            <p:ph type="subTitle" idx="4294967295"/>
          </p:nvPr>
        </p:nvSpPr>
        <p:spPr>
          <a:xfrm>
            <a:off x="7805854" y="3876178"/>
            <a:ext cx="4248285" cy="3231291"/>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spcFirstLastPara="1" wrap="square" lIns="121900" tIns="121900" rIns="121900" bIns="121900" anchor="t" anchorCtr="0">
            <a:noAutofit/>
          </a:bodyPr>
          <a:lstStyle/>
          <a:p>
            <a:pPr marL="0" indent="0">
              <a:spcAft>
                <a:spcPts val="2133"/>
              </a:spcAft>
              <a:buNone/>
            </a:pPr>
            <a:r>
              <a:rPr lang="en" sz="2667" dirty="0" smtClean="0">
                <a:latin typeface="Times New Roman" pitchFamily="18" charset="0"/>
                <a:cs typeface="Times New Roman" pitchFamily="18" charset="0"/>
              </a:rPr>
              <a:t>+ Cắt dần cành hoa từ trên xuống bằng dao mổ </a:t>
            </a:r>
            <a:r>
              <a:rPr lang="en-US" sz="24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smtClean="0">
                <a:latin typeface="Times New Roman" pitchFamily="18" charset="0"/>
                <a:cs typeface="Times New Roman" pitchFamily="18" charset="0"/>
              </a:rPr>
              <a:t>&gt;</a:t>
            </a:r>
            <a:r>
              <a:rPr lang="en-US" sz="2400" dirty="0" err="1" smtClean="0">
                <a:latin typeface="Times New Roman" pitchFamily="18" charset="0"/>
                <a:cs typeface="Times New Roman" pitchFamily="18" charset="0"/>
              </a:rPr>
              <a:t>dùng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kính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lúp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quan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cắt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vị</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dung </a:t>
            </a:r>
            <a:r>
              <a:rPr lang="en-US" sz="2400" dirty="0" err="1" smtClean="0">
                <a:latin typeface="Times New Roman" pitchFamily="18" charset="0"/>
                <a:cs typeface="Times New Roman" pitchFamily="18" charset="0"/>
              </a:rPr>
              <a:t>dịch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màu</a:t>
            </a:r>
            <a:endParaRPr lang="en-US" sz="2400" dirty="0">
              <a:latin typeface="Times New Roman" pitchFamily="18" charset="0"/>
              <a:cs typeface="Times New Roman" pitchFamily="18" charset="0"/>
            </a:endParaRPr>
          </a:p>
          <a:p>
            <a:pPr marL="0" indent="0">
              <a:spcAft>
                <a:spcPts val="2133"/>
              </a:spcAft>
              <a:buNone/>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Quan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sự</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thay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đổi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màu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sắc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hoa</a:t>
            </a:r>
            <a:r>
              <a:rPr lang="en" sz="2667" dirty="0" smtClean="0">
                <a:latin typeface="Times New Roman" pitchFamily="18" charset="0"/>
                <a:cs typeface="Times New Roman" pitchFamily="18" charset="0"/>
              </a:rPr>
              <a:t> </a:t>
            </a:r>
            <a:endParaRPr sz="2667" dirty="0">
              <a:latin typeface="Times New Roman" pitchFamily="18" charset="0"/>
              <a:cs typeface="Times New Roman" pitchFamily="18" charset="0"/>
            </a:endParaRPr>
          </a:p>
        </p:txBody>
      </p:sp>
      <p:sp>
        <p:nvSpPr>
          <p:cNvPr id="113" name="Google Shape;1929;p47"/>
          <p:cNvSpPr/>
          <p:nvPr/>
        </p:nvSpPr>
        <p:spPr>
          <a:xfrm flipV="1">
            <a:off x="2910769" y="3489760"/>
            <a:ext cx="2488313" cy="772837"/>
          </a:xfrm>
          <a:custGeom>
            <a:avLst/>
            <a:gdLst/>
            <a:ahLst/>
            <a:cxnLst/>
            <a:rect l="l" t="t" r="r" b="b"/>
            <a:pathLst>
              <a:path w="68839" h="31182" extrusionOk="0">
                <a:moveTo>
                  <a:pt x="0" y="31182"/>
                </a:moveTo>
                <a:cubicBezTo>
                  <a:pt x="7125" y="31182"/>
                  <a:pt x="15069" y="30102"/>
                  <a:pt x="20652" y="25675"/>
                </a:cubicBezTo>
                <a:cubicBezTo>
                  <a:pt x="27491" y="20252"/>
                  <a:pt x="30598" y="10781"/>
                  <a:pt x="37861" y="5942"/>
                </a:cubicBezTo>
                <a:cubicBezTo>
                  <a:pt x="46488" y="194"/>
                  <a:pt x="60211" y="-2560"/>
                  <a:pt x="68839" y="3188"/>
                </a:cubicBezTo>
              </a:path>
            </a:pathLst>
          </a:custGeom>
          <a:noFill/>
          <a:ln w="19050" cap="flat" cmpd="sng">
            <a:solidFill>
              <a:schemeClr val="dk1"/>
            </a:solidFill>
            <a:prstDash val="solid"/>
            <a:round/>
            <a:headEnd type="none" w="med" len="med"/>
            <a:tailEnd type="none" w="med" len="med"/>
          </a:ln>
        </p:spPr>
      </p:sp>
      <p:sp>
        <p:nvSpPr>
          <p:cNvPr id="114" name="Google Shape;1928;p47"/>
          <p:cNvSpPr/>
          <p:nvPr/>
        </p:nvSpPr>
        <p:spPr>
          <a:xfrm>
            <a:off x="7330413" y="3296953"/>
            <a:ext cx="1984703" cy="631528"/>
          </a:xfrm>
          <a:custGeom>
            <a:avLst/>
            <a:gdLst/>
            <a:ahLst/>
            <a:cxnLst/>
            <a:rect l="l" t="t" r="r" b="b"/>
            <a:pathLst>
              <a:path w="79164" h="26861" extrusionOk="0">
                <a:moveTo>
                  <a:pt x="0" y="26430"/>
                </a:moveTo>
                <a:cubicBezTo>
                  <a:pt x="9721" y="27648"/>
                  <a:pt x="20406" y="26013"/>
                  <a:pt x="28912" y="21153"/>
                </a:cubicBezTo>
                <a:cubicBezTo>
                  <a:pt x="40149" y="14733"/>
                  <a:pt x="50182" y="4876"/>
                  <a:pt x="62872" y="2337"/>
                </a:cubicBezTo>
                <a:cubicBezTo>
                  <a:pt x="68206" y="1270"/>
                  <a:pt x="74639" y="-1600"/>
                  <a:pt x="79164" y="1419"/>
                </a:cubicBezTo>
              </a:path>
            </a:pathLst>
          </a:custGeom>
          <a:noFill/>
          <a:ln w="19050" cap="flat" cmpd="sng">
            <a:solidFill>
              <a:schemeClr val="dk1"/>
            </a:solidFill>
            <a:prstDash val="solid"/>
            <a:round/>
            <a:headEnd type="none" w="med" len="med"/>
            <a:tailEnd type="none" w="med" len="med"/>
          </a:ln>
        </p:spPr>
      </p:sp>
      <p:pic>
        <p:nvPicPr>
          <p:cNvPr id="2" name="Picture 1"/>
          <p:cNvPicPr>
            <a:picLocks noChangeAspect="1"/>
          </p:cNvPicPr>
          <p:nvPr/>
        </p:nvPicPr>
        <p:blipFill>
          <a:blip r:embed="rId3"/>
          <a:stretch>
            <a:fillRect/>
          </a:stretch>
        </p:blipFill>
        <p:spPr>
          <a:xfrm>
            <a:off x="1189638" y="2843953"/>
            <a:ext cx="1181794" cy="847891"/>
          </a:xfrm>
          <a:prstGeom prst="rect">
            <a:avLst/>
          </a:prstGeom>
        </p:spPr>
      </p:pic>
      <p:sp>
        <p:nvSpPr>
          <p:cNvPr id="98" name="Google Shape;1994;p48"/>
          <p:cNvSpPr txBox="1">
            <a:spLocks/>
          </p:cNvSpPr>
          <p:nvPr/>
        </p:nvSpPr>
        <p:spPr>
          <a:xfrm>
            <a:off x="905942" y="3507497"/>
            <a:ext cx="1950800" cy="609600"/>
          </a:xfrm>
          <a:prstGeom prst="rect">
            <a:avLst/>
          </a:prstGeom>
          <a:solidFill>
            <a:schemeClr val="accent6">
              <a:lumMod val="90000"/>
            </a:schemeClr>
          </a:solid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9pPr>
          </a:lstStyle>
          <a:p>
            <a:pPr algn="ctr"/>
            <a:r>
              <a:rPr lang="vi-VN" sz="3333" kern="0" dirty="0" smtClean="0">
                <a:solidFill>
                  <a:srgbClr val="C00000"/>
                </a:solidFill>
              </a:rPr>
              <a:t>Bước 1</a:t>
            </a:r>
            <a:endParaRPr lang="vi-VN" sz="3333" kern="0" dirty="0">
              <a:solidFill>
                <a:srgbClr val="C00000"/>
              </a:solidFill>
            </a:endParaRPr>
          </a:p>
        </p:txBody>
      </p:sp>
      <p:pic>
        <p:nvPicPr>
          <p:cNvPr id="3" name="Picture 2"/>
          <p:cNvPicPr>
            <a:picLocks noChangeAspect="1"/>
          </p:cNvPicPr>
          <p:nvPr/>
        </p:nvPicPr>
        <p:blipFill>
          <a:blip r:embed="rId4"/>
          <a:stretch>
            <a:fillRect/>
          </a:stretch>
        </p:blipFill>
        <p:spPr>
          <a:xfrm>
            <a:off x="5590628" y="3083789"/>
            <a:ext cx="1182727" cy="847417"/>
          </a:xfrm>
          <a:prstGeom prst="rect">
            <a:avLst/>
          </a:prstGeom>
        </p:spPr>
      </p:pic>
      <p:sp>
        <p:nvSpPr>
          <p:cNvPr id="100" name="Google Shape;1996;p48"/>
          <p:cNvSpPr txBox="1">
            <a:spLocks/>
          </p:cNvSpPr>
          <p:nvPr/>
        </p:nvSpPr>
        <p:spPr>
          <a:xfrm>
            <a:off x="5168145" y="3957797"/>
            <a:ext cx="1950800" cy="609600"/>
          </a:xfrm>
          <a:prstGeom prst="rect">
            <a:avLst/>
          </a:prstGeom>
          <a:solidFill>
            <a:schemeClr val="accent6">
              <a:lumMod val="90000"/>
            </a:schemeClr>
          </a:solid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9pPr>
          </a:lstStyle>
          <a:p>
            <a:pPr algn="ctr"/>
            <a:r>
              <a:rPr lang="vi-VN" sz="3333" kern="0" dirty="0" smtClean="0">
                <a:solidFill>
                  <a:schemeClr val="accent1">
                    <a:lumMod val="50000"/>
                  </a:schemeClr>
                </a:solidFill>
              </a:rPr>
              <a:t>Bước 2</a:t>
            </a:r>
            <a:endParaRPr lang="vi-VN" sz="3333" kern="0" dirty="0">
              <a:solidFill>
                <a:schemeClr val="accent1">
                  <a:lumMod val="50000"/>
                </a:schemeClr>
              </a:solidFill>
            </a:endParaRPr>
          </a:p>
        </p:txBody>
      </p:sp>
      <p:pic>
        <p:nvPicPr>
          <p:cNvPr id="4" name="Picture 3"/>
          <p:cNvPicPr>
            <a:picLocks noChangeAspect="1"/>
          </p:cNvPicPr>
          <p:nvPr/>
        </p:nvPicPr>
        <p:blipFill>
          <a:blip r:embed="rId4"/>
          <a:stretch>
            <a:fillRect/>
          </a:stretch>
        </p:blipFill>
        <p:spPr>
          <a:xfrm>
            <a:off x="9470127" y="2481510"/>
            <a:ext cx="1357251" cy="1046529"/>
          </a:xfrm>
          <a:prstGeom prst="rect">
            <a:avLst/>
          </a:prstGeom>
        </p:spPr>
      </p:pic>
      <p:sp>
        <p:nvSpPr>
          <p:cNvPr id="102" name="Google Shape;2000;p48"/>
          <p:cNvSpPr txBox="1">
            <a:spLocks/>
          </p:cNvSpPr>
          <p:nvPr/>
        </p:nvSpPr>
        <p:spPr>
          <a:xfrm>
            <a:off x="9173352" y="3294998"/>
            <a:ext cx="1950800" cy="609600"/>
          </a:xfrm>
          <a:prstGeom prst="rect">
            <a:avLst/>
          </a:prstGeom>
          <a:solidFill>
            <a:schemeClr val="accent6">
              <a:lumMod val="90000"/>
            </a:schemeClr>
          </a:solid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9pPr>
          </a:lstStyle>
          <a:p>
            <a:pPr algn="ctr"/>
            <a:r>
              <a:rPr lang="vi-VN" sz="3333" kern="0" dirty="0" smtClean="0">
                <a:solidFill>
                  <a:schemeClr val="accent1">
                    <a:lumMod val="50000"/>
                  </a:schemeClr>
                </a:solidFill>
              </a:rPr>
              <a:t>Bước 3</a:t>
            </a:r>
            <a:endParaRPr lang="vi-VN" sz="3333" kern="0" dirty="0">
              <a:solidFill>
                <a:schemeClr val="accent1">
                  <a:lumMod val="50000"/>
                </a:schemeClr>
              </a:solidFill>
            </a:endParaRPr>
          </a:p>
        </p:txBody>
      </p:sp>
      <p:pic>
        <p:nvPicPr>
          <p:cNvPr id="15" name="Picture 14"/>
          <p:cNvPicPr>
            <a:picLocks noChangeAspect="1"/>
          </p:cNvPicPr>
          <p:nvPr/>
        </p:nvPicPr>
        <p:blipFill>
          <a:blip r:embed="rId5"/>
          <a:stretch>
            <a:fillRect/>
          </a:stretch>
        </p:blipFill>
        <p:spPr>
          <a:xfrm>
            <a:off x="399477" y="1054911"/>
            <a:ext cx="3729368" cy="1771128"/>
          </a:xfrm>
          <a:prstGeom prst="rect">
            <a:avLst/>
          </a:prstGeom>
        </p:spPr>
      </p:pic>
      <p:pic>
        <p:nvPicPr>
          <p:cNvPr id="16" name="Picture 15"/>
          <p:cNvPicPr>
            <a:picLocks noChangeAspect="1"/>
          </p:cNvPicPr>
          <p:nvPr/>
        </p:nvPicPr>
        <p:blipFill rotWithShape="1">
          <a:blip r:embed="rId6"/>
          <a:srcRect l="5424"/>
          <a:stretch/>
        </p:blipFill>
        <p:spPr>
          <a:xfrm>
            <a:off x="4346830" y="1098480"/>
            <a:ext cx="3593431" cy="1985309"/>
          </a:xfrm>
          <a:prstGeom prst="rect">
            <a:avLst/>
          </a:prstGeom>
        </p:spPr>
      </p:pic>
      <p:pic>
        <p:nvPicPr>
          <p:cNvPr id="17" name="Picture 16"/>
          <p:cNvPicPr>
            <a:picLocks noChangeAspect="1"/>
          </p:cNvPicPr>
          <p:nvPr/>
        </p:nvPicPr>
        <p:blipFill>
          <a:blip r:embed="rId7"/>
          <a:stretch>
            <a:fillRect/>
          </a:stretch>
        </p:blipFill>
        <p:spPr>
          <a:xfrm>
            <a:off x="8608710" y="89210"/>
            <a:ext cx="3080084" cy="2352084"/>
          </a:xfrm>
          <a:prstGeom prst="rect">
            <a:avLst/>
          </a:prstGeom>
        </p:spPr>
      </p:pic>
    </p:spTree>
    <p:extLst>
      <p:ext uri="{BB962C8B-B14F-4D97-AF65-F5344CB8AC3E}">
        <p14:creationId xmlns:p14="http://schemas.microsoft.com/office/powerpoint/2010/main" val="153039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93"/>
                                        </p:tgtEl>
                                        <p:attrNameLst>
                                          <p:attrName>style.visibility</p:attrName>
                                        </p:attrNameLst>
                                      </p:cBhvr>
                                      <p:to>
                                        <p:strVal val="visible"/>
                                      </p:to>
                                    </p:set>
                                    <p:animEffect transition="in" filter="barn(inVertical)">
                                      <p:cBhvr>
                                        <p:cTn id="7" dur="500"/>
                                        <p:tgtEl>
                                          <p:spTgt spid="199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8"/>
                                        </p:tgtEl>
                                        <p:attrNameLst>
                                          <p:attrName>style.visibility</p:attrName>
                                        </p:attrNameLst>
                                      </p:cBhvr>
                                      <p:to>
                                        <p:strVal val="visible"/>
                                      </p:to>
                                    </p:set>
                                    <p:anim calcmode="lin" valueType="num">
                                      <p:cBhvr additive="base">
                                        <p:cTn id="12" dur="500" fill="hold"/>
                                        <p:tgtEl>
                                          <p:spTgt spid="98"/>
                                        </p:tgtEl>
                                        <p:attrNameLst>
                                          <p:attrName>ppt_x</p:attrName>
                                        </p:attrNameLst>
                                      </p:cBhvr>
                                      <p:tavLst>
                                        <p:tav tm="0">
                                          <p:val>
                                            <p:strVal val="#ppt_x"/>
                                          </p:val>
                                        </p:tav>
                                        <p:tav tm="100000">
                                          <p:val>
                                            <p:strVal val="#ppt_x"/>
                                          </p:val>
                                        </p:tav>
                                      </p:tavLst>
                                    </p:anim>
                                    <p:anim calcmode="lin" valueType="num">
                                      <p:cBhvr additive="base">
                                        <p:cTn id="13" dur="500" fill="hold"/>
                                        <p:tgtEl>
                                          <p:spTgt spid="9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995">
                                            <p:bg/>
                                          </p:spTgt>
                                        </p:tgtEl>
                                        <p:attrNameLst>
                                          <p:attrName>style.visibility</p:attrName>
                                        </p:attrNameLst>
                                      </p:cBhvr>
                                      <p:to>
                                        <p:strVal val="visible"/>
                                      </p:to>
                                    </p:set>
                                    <p:anim calcmode="lin" valueType="num">
                                      <p:cBhvr additive="base">
                                        <p:cTn id="18" dur="500" fill="hold"/>
                                        <p:tgtEl>
                                          <p:spTgt spid="1995">
                                            <p:bg/>
                                          </p:spTgt>
                                        </p:tgtEl>
                                        <p:attrNameLst>
                                          <p:attrName>ppt_x</p:attrName>
                                        </p:attrNameLst>
                                      </p:cBhvr>
                                      <p:tavLst>
                                        <p:tav tm="0">
                                          <p:val>
                                            <p:strVal val="#ppt_x"/>
                                          </p:val>
                                        </p:tav>
                                        <p:tav tm="100000">
                                          <p:val>
                                            <p:strVal val="#ppt_x"/>
                                          </p:val>
                                        </p:tav>
                                      </p:tavLst>
                                    </p:anim>
                                    <p:anim calcmode="lin" valueType="num">
                                      <p:cBhvr additive="base">
                                        <p:cTn id="19" dur="500" fill="hold"/>
                                        <p:tgtEl>
                                          <p:spTgt spid="1995">
                                            <p:bg/>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995">
                                            <p:txEl>
                                              <p:pRg st="0" end="0"/>
                                            </p:txEl>
                                          </p:spTgt>
                                        </p:tgtEl>
                                        <p:attrNameLst>
                                          <p:attrName>style.visibility</p:attrName>
                                        </p:attrNameLst>
                                      </p:cBhvr>
                                      <p:to>
                                        <p:strVal val="visible"/>
                                      </p:to>
                                    </p:set>
                                    <p:anim calcmode="lin" valueType="num">
                                      <p:cBhvr additive="base">
                                        <p:cTn id="24" dur="500" fill="hold"/>
                                        <p:tgtEl>
                                          <p:spTgt spid="1995">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9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0"/>
                                        </p:tgtEl>
                                        <p:attrNameLst>
                                          <p:attrName>style.visibility</p:attrName>
                                        </p:attrNameLst>
                                      </p:cBhvr>
                                      <p:to>
                                        <p:strVal val="visible"/>
                                      </p:to>
                                    </p:set>
                                    <p:anim calcmode="lin" valueType="num">
                                      <p:cBhvr additive="base">
                                        <p:cTn id="30" dur="500" fill="hold"/>
                                        <p:tgtEl>
                                          <p:spTgt spid="100"/>
                                        </p:tgtEl>
                                        <p:attrNameLst>
                                          <p:attrName>ppt_x</p:attrName>
                                        </p:attrNameLst>
                                      </p:cBhvr>
                                      <p:tavLst>
                                        <p:tav tm="0">
                                          <p:val>
                                            <p:strVal val="#ppt_x"/>
                                          </p:val>
                                        </p:tav>
                                        <p:tav tm="100000">
                                          <p:val>
                                            <p:strVal val="#ppt_x"/>
                                          </p:val>
                                        </p:tav>
                                      </p:tavLst>
                                    </p:anim>
                                    <p:anim calcmode="lin" valueType="num">
                                      <p:cBhvr additive="base">
                                        <p:cTn id="31"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997">
                                            <p:bg/>
                                          </p:spTgt>
                                        </p:tgtEl>
                                        <p:attrNameLst>
                                          <p:attrName>style.visibility</p:attrName>
                                        </p:attrNameLst>
                                      </p:cBhvr>
                                      <p:to>
                                        <p:strVal val="visible"/>
                                      </p:to>
                                    </p:set>
                                    <p:anim calcmode="lin" valueType="num">
                                      <p:cBhvr additive="base">
                                        <p:cTn id="36" dur="500" fill="hold"/>
                                        <p:tgtEl>
                                          <p:spTgt spid="1997">
                                            <p:bg/>
                                          </p:spTgt>
                                        </p:tgtEl>
                                        <p:attrNameLst>
                                          <p:attrName>ppt_x</p:attrName>
                                        </p:attrNameLst>
                                      </p:cBhvr>
                                      <p:tavLst>
                                        <p:tav tm="0">
                                          <p:val>
                                            <p:strVal val="#ppt_x"/>
                                          </p:val>
                                        </p:tav>
                                        <p:tav tm="100000">
                                          <p:val>
                                            <p:strVal val="#ppt_x"/>
                                          </p:val>
                                        </p:tav>
                                      </p:tavLst>
                                    </p:anim>
                                    <p:anim calcmode="lin" valueType="num">
                                      <p:cBhvr additive="base">
                                        <p:cTn id="37" dur="500" fill="hold"/>
                                        <p:tgtEl>
                                          <p:spTgt spid="1997">
                                            <p:bg/>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997">
                                            <p:txEl>
                                              <p:pRg st="0" end="0"/>
                                            </p:txEl>
                                          </p:spTgt>
                                        </p:tgtEl>
                                        <p:attrNameLst>
                                          <p:attrName>style.visibility</p:attrName>
                                        </p:attrNameLst>
                                      </p:cBhvr>
                                      <p:to>
                                        <p:strVal val="visible"/>
                                      </p:to>
                                    </p:set>
                                    <p:anim calcmode="lin" valueType="num">
                                      <p:cBhvr additive="base">
                                        <p:cTn id="42" dur="500" fill="hold"/>
                                        <p:tgtEl>
                                          <p:spTgt spid="1997">
                                            <p:txEl>
                                              <p:pRg st="0" end="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99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02"/>
                                        </p:tgtEl>
                                        <p:attrNameLst>
                                          <p:attrName>style.visibility</p:attrName>
                                        </p:attrNameLst>
                                      </p:cBhvr>
                                      <p:to>
                                        <p:strVal val="visible"/>
                                      </p:to>
                                    </p:set>
                                    <p:anim calcmode="lin" valueType="num">
                                      <p:cBhvr additive="base">
                                        <p:cTn id="48" dur="500" fill="hold"/>
                                        <p:tgtEl>
                                          <p:spTgt spid="102"/>
                                        </p:tgtEl>
                                        <p:attrNameLst>
                                          <p:attrName>ppt_x</p:attrName>
                                        </p:attrNameLst>
                                      </p:cBhvr>
                                      <p:tavLst>
                                        <p:tav tm="0">
                                          <p:val>
                                            <p:strVal val="#ppt_x"/>
                                          </p:val>
                                        </p:tav>
                                        <p:tav tm="100000">
                                          <p:val>
                                            <p:strVal val="#ppt_x"/>
                                          </p:val>
                                        </p:tav>
                                      </p:tavLst>
                                    </p:anim>
                                    <p:anim calcmode="lin" valueType="num">
                                      <p:cBhvr additive="base">
                                        <p:cTn id="49"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001">
                                            <p:bg/>
                                          </p:spTgt>
                                        </p:tgtEl>
                                        <p:attrNameLst>
                                          <p:attrName>style.visibility</p:attrName>
                                        </p:attrNameLst>
                                      </p:cBhvr>
                                      <p:to>
                                        <p:strVal val="visible"/>
                                      </p:to>
                                    </p:set>
                                    <p:anim calcmode="lin" valueType="num">
                                      <p:cBhvr additive="base">
                                        <p:cTn id="54" dur="500" fill="hold"/>
                                        <p:tgtEl>
                                          <p:spTgt spid="2001">
                                            <p:bg/>
                                          </p:spTgt>
                                        </p:tgtEl>
                                        <p:attrNameLst>
                                          <p:attrName>ppt_x</p:attrName>
                                        </p:attrNameLst>
                                      </p:cBhvr>
                                      <p:tavLst>
                                        <p:tav tm="0">
                                          <p:val>
                                            <p:strVal val="#ppt_x"/>
                                          </p:val>
                                        </p:tav>
                                        <p:tav tm="100000">
                                          <p:val>
                                            <p:strVal val="#ppt_x"/>
                                          </p:val>
                                        </p:tav>
                                      </p:tavLst>
                                    </p:anim>
                                    <p:anim calcmode="lin" valueType="num">
                                      <p:cBhvr additive="base">
                                        <p:cTn id="55" dur="500" fill="hold"/>
                                        <p:tgtEl>
                                          <p:spTgt spid="2001">
                                            <p:bg/>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001">
                                            <p:txEl>
                                              <p:pRg st="0" end="0"/>
                                            </p:txEl>
                                          </p:spTgt>
                                        </p:tgtEl>
                                        <p:attrNameLst>
                                          <p:attrName>style.visibility</p:attrName>
                                        </p:attrNameLst>
                                      </p:cBhvr>
                                      <p:to>
                                        <p:strVal val="visible"/>
                                      </p:to>
                                    </p:set>
                                    <p:anim calcmode="lin" valueType="num">
                                      <p:cBhvr additive="base">
                                        <p:cTn id="60" dur="500" fill="hold"/>
                                        <p:tgtEl>
                                          <p:spTgt spid="2001">
                                            <p:txEl>
                                              <p:pRg st="0" end="0"/>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200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001">
                                            <p:txEl>
                                              <p:pRg st="1" end="1"/>
                                            </p:txEl>
                                          </p:spTgt>
                                        </p:tgtEl>
                                        <p:attrNameLst>
                                          <p:attrName>style.visibility</p:attrName>
                                        </p:attrNameLst>
                                      </p:cBhvr>
                                      <p:to>
                                        <p:strVal val="visible"/>
                                      </p:to>
                                    </p:set>
                                    <p:anim calcmode="lin" valueType="num">
                                      <p:cBhvr additive="base">
                                        <p:cTn id="66" dur="500" fill="hold"/>
                                        <p:tgtEl>
                                          <p:spTgt spid="2001">
                                            <p:txEl>
                                              <p:pRg st="1" end="1"/>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200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3" grpId="0"/>
      <p:bldP spid="1995" grpId="0" build="p" animBg="1"/>
      <p:bldP spid="1997" grpId="0" build="p" animBg="1"/>
      <p:bldP spid="2001" grpId="0" build="p" animBg="1"/>
      <p:bldP spid="98" grpId="0" animBg="1"/>
      <p:bldP spid="100" grpId="0" animBg="1"/>
      <p:bldP spid="10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l="24229" t="23100" r="14302" b="12454"/>
          <a:stretch>
            <a:fillRect/>
          </a:stretch>
        </p:blipFill>
        <p:spPr bwMode="auto">
          <a:xfrm>
            <a:off x="6014118" y="708058"/>
            <a:ext cx="4718050" cy="4807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67911" y="5394508"/>
            <a:ext cx="4537933" cy="954107"/>
          </a:xfrm>
          <a:prstGeom prst="rect">
            <a:avLst/>
          </a:prstGeom>
          <a:noFill/>
        </p:spPr>
        <p:txBody>
          <a:bodyPr wrap="square" rtlCol="0">
            <a:spAutoFit/>
          </a:bodyPr>
          <a:lstStyle/>
          <a:p>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a:t>
            </a:r>
            <a:r>
              <a:rPr lang="en-US" sz="2800" dirty="0" err="1" smtClean="0">
                <a:solidFill>
                  <a:srgbClr val="FF0000"/>
                </a:solidFill>
                <a:latin typeface="Times New Roman" panose="02020603050405020304" pitchFamily="18" charset="0"/>
                <a:cs typeface="Times New Roman" panose="02020603050405020304" pitchFamily="18" charset="0"/>
              </a:rPr>
              <a:t>ánh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hoa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đổi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màu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theo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màu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dung </a:t>
            </a:r>
            <a:r>
              <a:rPr lang="en-US" sz="2800" dirty="0" err="1" smtClean="0">
                <a:solidFill>
                  <a:srgbClr val="FF0000"/>
                </a:solidFill>
                <a:latin typeface="Times New Roman" panose="02020603050405020304" pitchFamily="18" charset="0"/>
                <a:cs typeface="Times New Roman" panose="02020603050405020304" pitchFamily="18" charset="0"/>
              </a:rPr>
              <a:t>dịch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nước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màu</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811763" y="5609952"/>
            <a:ext cx="5823284" cy="1384995"/>
          </a:xfrm>
          <a:prstGeom prst="rect">
            <a:avLst/>
          </a:prstGeom>
          <a:noFill/>
        </p:spPr>
        <p:txBody>
          <a:bodyPr wrap="square" rtlCol="0">
            <a:spAutoFit/>
          </a:bodyPr>
          <a:lstStyle/>
          <a:p>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Dùng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kính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lúp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để</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quan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sát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lát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cắt</a:t>
            </a:r>
            <a:r>
              <a:rPr lang="en-US" sz="2800" dirty="0" smtClean="0">
                <a:solidFill>
                  <a:srgbClr val="FF0000"/>
                </a:solidFill>
                <a:latin typeface="Times New Roman" panose="02020603050405020304" pitchFamily="18" charset="0"/>
                <a:cs typeface="Times New Roman" panose="02020603050405020304" pitchFamily="18" charset="0"/>
              </a:rPr>
              <a:t> ta </a:t>
            </a:r>
            <a:r>
              <a:rPr lang="en-US" sz="2800" dirty="0" err="1" smtClean="0">
                <a:solidFill>
                  <a:srgbClr val="FF0000"/>
                </a:solidFill>
                <a:latin typeface="Times New Roman" panose="02020603050405020304" pitchFamily="18" charset="0"/>
                <a:cs typeface="Times New Roman" panose="02020603050405020304" pitchFamily="18" charset="0"/>
              </a:rPr>
              <a:t>thấy</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mạch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gỗ</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trong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bị</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nhuộm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màu</a:t>
            </a:r>
            <a:r>
              <a:rPr lang="en-US" sz="2800" dirty="0" smtClean="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224589" y="651125"/>
            <a:ext cx="4981256" cy="4743383"/>
          </a:xfrm>
          <a:prstGeom prst="rect">
            <a:avLst/>
          </a:prstGeom>
        </p:spPr>
      </p:pic>
      <p:sp>
        <p:nvSpPr>
          <p:cNvPr id="10" name="TextBox 9"/>
          <p:cNvSpPr txBox="1"/>
          <p:nvPr/>
        </p:nvSpPr>
        <p:spPr>
          <a:xfrm>
            <a:off x="224589" y="184838"/>
            <a:ext cx="11806990" cy="523220"/>
          </a:xfrm>
          <a:prstGeom prst="rect">
            <a:avLst/>
          </a:prstGeom>
          <a:solidFill>
            <a:schemeClr val="accent4">
              <a:lumMod val="20000"/>
              <a:lumOff val="80000"/>
            </a:schemeClr>
          </a:solidFill>
        </p:spPr>
        <p:txBody>
          <a:bodyPr wrap="square" rtlCol="0">
            <a:spAutoFit/>
          </a:body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KẾT QUẢ</a:t>
            </a:r>
            <a:endParaRPr lang="en-US" sz="2800" b="1" dirty="0">
              <a:solidFill>
                <a:srgbClr val="FF0000"/>
              </a:solidFill>
              <a:latin typeface="Times New Roman" panose="02020603050405020304" pitchFamily="18" charset="0"/>
              <a:cs typeface="Times New Roman" panose="02020603050405020304" pitchFamily="18" charset="0"/>
            </a:endParaRPr>
          </a:p>
        </p:txBody>
      </p:sp>
      <p:grpSp>
        <p:nvGrpSpPr>
          <p:cNvPr id="11" name="Google Shape;557;p38">
            <a:extLst>
              <a:ext uri="{FF2B5EF4-FFF2-40B4-BE49-F238E27FC236}">
                <a16:creationId xmlns="" xmlns:a16="http://schemas.microsoft.com/office/drawing/2014/main" id="{2A0A1ACD-02BE-426D-A0DC-907161841FEE}"/>
              </a:ext>
            </a:extLst>
          </p:cNvPr>
          <p:cNvGrpSpPr/>
          <p:nvPr/>
        </p:nvGrpSpPr>
        <p:grpSpPr>
          <a:xfrm>
            <a:off x="10732168" y="184838"/>
            <a:ext cx="1339516" cy="1251284"/>
            <a:chOff x="3955900" y="2984500"/>
            <a:chExt cx="414000" cy="422525"/>
          </a:xfrm>
        </p:grpSpPr>
        <p:sp>
          <p:nvSpPr>
            <p:cNvPr id="12" name="Google Shape;558;p38">
              <a:extLst>
                <a:ext uri="{FF2B5EF4-FFF2-40B4-BE49-F238E27FC236}">
                  <a16:creationId xmlns="" xmlns:a16="http://schemas.microsoft.com/office/drawing/2014/main" id="{5967CD89-71E7-467B-A620-4F909B3F91EB}"/>
                </a:ext>
              </a:extLst>
            </p:cNvPr>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 name="Google Shape;559;p38">
              <a:extLst>
                <a:ext uri="{FF2B5EF4-FFF2-40B4-BE49-F238E27FC236}">
                  <a16:creationId xmlns="" xmlns:a16="http://schemas.microsoft.com/office/drawing/2014/main" id="{1B48AEF7-E9A8-49A7-9721-D2F4C49DFD4E}"/>
                </a:ext>
              </a:extLst>
            </p:cNvPr>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 name="Google Shape;560;p38">
              <a:extLst>
                <a:ext uri="{FF2B5EF4-FFF2-40B4-BE49-F238E27FC236}">
                  <a16:creationId xmlns="" xmlns:a16="http://schemas.microsoft.com/office/drawing/2014/main" id="{B3816283-1A6B-4230-BB7F-18FBEFD4D54B}"/>
                </a:ext>
              </a:extLst>
            </p:cNvPr>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5266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38124"/>
          </a:xfrm>
        </p:spPr>
        <p:txBody>
          <a:bodyPr>
            <a:normAutofit fontScale="90000"/>
          </a:bodyPr>
          <a:lstStyle/>
          <a:p>
            <a:r>
              <a:rPr lang="vi-VN" sz="2000" b="1" i="1" dirty="0"/>
              <a:t>Phiếu đánh giá theo tiêu chí (RUBRICS)</a:t>
            </a:r>
            <a:r>
              <a:rPr lang="en-US" sz="2000" dirty="0"/>
              <a:t/>
            </a:r>
            <a:br>
              <a:rPr lang="en-US" sz="2000" dirty="0"/>
            </a:br>
            <a:endParaRPr lang="en-US" sz="20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154004818"/>
              </p:ext>
            </p:extLst>
          </p:nvPr>
        </p:nvGraphicFramePr>
        <p:xfrm>
          <a:off x="546410" y="691376"/>
          <a:ext cx="11229276" cy="5939772"/>
        </p:xfrm>
        <a:graphic>
          <a:graphicData uri="http://schemas.openxmlformats.org/drawingml/2006/table">
            <a:tbl>
              <a:tblPr firstRow="1" firstCol="1" bandRow="1">
                <a:tableStyleId>{5C22544A-7EE6-4342-B048-85BDC9FD1C3A}</a:tableStyleId>
              </a:tblPr>
              <a:tblGrid>
                <a:gridCol w="2048423"/>
                <a:gridCol w="2122133"/>
                <a:gridCol w="858317"/>
                <a:gridCol w="1951790"/>
                <a:gridCol w="895605"/>
                <a:gridCol w="2438610"/>
                <a:gridCol w="914398"/>
              </a:tblGrid>
              <a:tr h="312234">
                <a:tc>
                  <a:txBody>
                    <a:bodyPr/>
                    <a:lstStyle/>
                    <a:p>
                      <a:pPr marL="0" marR="0" algn="l">
                        <a:spcBef>
                          <a:spcPts val="0"/>
                        </a:spcBef>
                        <a:spcAft>
                          <a:spcPts val="0"/>
                        </a:spcAft>
                      </a:pPr>
                      <a:r>
                        <a:rPr lang="en-US" sz="1600" dirty="0" err="1">
                          <a:effectLst/>
                          <a:latin typeface="Times New Roman" pitchFamily="18" charset="0"/>
                          <a:cs typeface="Times New Roman" pitchFamily="18" charset="0"/>
                        </a:rPr>
                        <a:t>Tiêu</a:t>
                      </a:r>
                      <a:r>
                        <a:rPr lang="en-US" sz="1600" dirty="0">
                          <a:effectLst/>
                          <a:latin typeface="Times New Roman" pitchFamily="18" charset="0"/>
                          <a:cs typeface="Times New Roman" pitchFamily="18" charset="0"/>
                        </a:rPr>
                        <a:t> </a:t>
                      </a:r>
                      <a:r>
                        <a:rPr lang="en-US" sz="1600" dirty="0" err="1">
                          <a:effectLst/>
                          <a:latin typeface="Times New Roman" pitchFamily="18" charset="0"/>
                          <a:cs typeface="Times New Roman" pitchFamily="18" charset="0"/>
                        </a:rPr>
                        <a:t>chí</a:t>
                      </a:r>
                      <a:r>
                        <a:rPr lang="en-US" sz="1600" dirty="0">
                          <a:effectLst/>
                          <a:latin typeface="Times New Roman" pitchFamily="18" charset="0"/>
                          <a:cs typeface="Times New Roman" pitchFamily="18" charset="0"/>
                        </a:rPr>
                        <a:t> </a:t>
                      </a:r>
                      <a:endParaRPr lang="en-US" sz="1600" dirty="0">
                        <a:effectLst/>
                        <a:latin typeface="Times New Roman" pitchFamily="18" charset="0"/>
                        <a:ea typeface="MS Mincho"/>
                        <a:cs typeface="Times New Roman" pitchFamily="18" charset="0"/>
                      </a:endParaRPr>
                    </a:p>
                  </a:txBody>
                  <a:tcPr marL="33301" marR="33301" marT="0" marB="0"/>
                </a:tc>
                <a:tc>
                  <a:txBody>
                    <a:bodyPr/>
                    <a:lstStyle/>
                    <a:p>
                      <a:pPr marL="0" marR="0" algn="l">
                        <a:spcBef>
                          <a:spcPts val="0"/>
                        </a:spcBef>
                        <a:spcAft>
                          <a:spcPts val="0"/>
                        </a:spcAft>
                      </a:pPr>
                      <a:r>
                        <a:rPr lang="en-US" sz="1600">
                          <a:effectLst/>
                          <a:latin typeface="Times New Roman" pitchFamily="18" charset="0"/>
                          <a:cs typeface="Times New Roman" pitchFamily="18" charset="0"/>
                        </a:rPr>
                        <a:t>Mức 3 </a:t>
                      </a:r>
                      <a:endParaRPr lang="en-US" sz="1600">
                        <a:effectLst/>
                        <a:latin typeface="Times New Roman" pitchFamily="18" charset="0"/>
                        <a:ea typeface="MS Mincho"/>
                        <a:cs typeface="Times New Roman" pitchFamily="18" charset="0"/>
                      </a:endParaRPr>
                    </a:p>
                  </a:txBody>
                  <a:tcPr marL="33301" marR="33301" marT="0" marB="0"/>
                </a:tc>
                <a:tc>
                  <a:txBody>
                    <a:bodyPr/>
                    <a:lstStyle/>
                    <a:p>
                      <a:pPr marL="0" marR="0" algn="l">
                        <a:spcBef>
                          <a:spcPts val="0"/>
                        </a:spcBef>
                        <a:spcAft>
                          <a:spcPts val="0"/>
                        </a:spcAft>
                      </a:pPr>
                      <a:r>
                        <a:rPr lang="en-US" sz="1600">
                          <a:effectLst/>
                          <a:latin typeface="Times New Roman" pitchFamily="18" charset="0"/>
                          <a:cs typeface="Times New Roman" pitchFamily="18" charset="0"/>
                        </a:rPr>
                        <a:t>9đ-10đ</a:t>
                      </a:r>
                      <a:endParaRPr lang="en-US" sz="1600">
                        <a:effectLst/>
                        <a:latin typeface="Times New Roman" pitchFamily="18" charset="0"/>
                        <a:ea typeface="MS Mincho"/>
                        <a:cs typeface="Times New Roman" pitchFamily="18" charset="0"/>
                      </a:endParaRPr>
                    </a:p>
                  </a:txBody>
                  <a:tcPr marL="33301" marR="33301" marT="0" marB="0"/>
                </a:tc>
                <a:tc>
                  <a:txBody>
                    <a:bodyPr/>
                    <a:lstStyle/>
                    <a:p>
                      <a:pPr marL="0" marR="0" algn="l">
                        <a:spcBef>
                          <a:spcPts val="0"/>
                        </a:spcBef>
                        <a:spcAft>
                          <a:spcPts val="0"/>
                        </a:spcAft>
                      </a:pPr>
                      <a:r>
                        <a:rPr lang="en-US" sz="1600">
                          <a:effectLst/>
                          <a:latin typeface="Times New Roman" pitchFamily="18" charset="0"/>
                          <a:cs typeface="Times New Roman" pitchFamily="18" charset="0"/>
                        </a:rPr>
                        <a:t>Mức 2</a:t>
                      </a:r>
                    </a:p>
                    <a:p>
                      <a:pPr marL="0" marR="0" algn="l">
                        <a:spcBef>
                          <a:spcPts val="0"/>
                        </a:spcBef>
                        <a:spcAft>
                          <a:spcPts val="0"/>
                        </a:spcAft>
                      </a:pPr>
                      <a:r>
                        <a:rPr lang="en-US" sz="1600">
                          <a:effectLst/>
                          <a:latin typeface="Times New Roman" pitchFamily="18" charset="0"/>
                          <a:cs typeface="Times New Roman" pitchFamily="18" charset="0"/>
                        </a:rPr>
                        <a:t> </a:t>
                      </a:r>
                      <a:endParaRPr lang="en-US" sz="1600">
                        <a:effectLst/>
                        <a:latin typeface="Times New Roman" pitchFamily="18" charset="0"/>
                        <a:ea typeface="MS Mincho"/>
                        <a:cs typeface="Times New Roman" pitchFamily="18" charset="0"/>
                      </a:endParaRPr>
                    </a:p>
                  </a:txBody>
                  <a:tcPr marL="33301" marR="33301" marT="0" marB="0"/>
                </a:tc>
                <a:tc>
                  <a:txBody>
                    <a:bodyPr/>
                    <a:lstStyle/>
                    <a:p>
                      <a:pPr marL="0" marR="0" algn="l">
                        <a:spcBef>
                          <a:spcPts val="0"/>
                        </a:spcBef>
                        <a:spcAft>
                          <a:spcPts val="0"/>
                        </a:spcAft>
                      </a:pPr>
                      <a:r>
                        <a:rPr lang="en-US" sz="1600">
                          <a:effectLst/>
                          <a:latin typeface="Times New Roman" pitchFamily="18" charset="0"/>
                          <a:cs typeface="Times New Roman" pitchFamily="18" charset="0"/>
                        </a:rPr>
                        <a:t>7đ-8đ</a:t>
                      </a:r>
                      <a:endParaRPr lang="en-US" sz="1600">
                        <a:effectLst/>
                        <a:latin typeface="Times New Roman" pitchFamily="18" charset="0"/>
                        <a:ea typeface="MS Mincho"/>
                        <a:cs typeface="Times New Roman" pitchFamily="18" charset="0"/>
                      </a:endParaRPr>
                    </a:p>
                  </a:txBody>
                  <a:tcPr marL="33301" marR="33301" marT="0" marB="0"/>
                </a:tc>
                <a:tc>
                  <a:txBody>
                    <a:bodyPr/>
                    <a:lstStyle/>
                    <a:p>
                      <a:pPr marL="0" marR="0" algn="l">
                        <a:spcBef>
                          <a:spcPts val="0"/>
                        </a:spcBef>
                        <a:spcAft>
                          <a:spcPts val="0"/>
                        </a:spcAft>
                      </a:pPr>
                      <a:r>
                        <a:rPr lang="en-US" sz="1600">
                          <a:effectLst/>
                          <a:latin typeface="Times New Roman" pitchFamily="18" charset="0"/>
                          <a:cs typeface="Times New Roman" pitchFamily="18" charset="0"/>
                        </a:rPr>
                        <a:t>Mức 1</a:t>
                      </a:r>
                      <a:endParaRPr lang="en-US" sz="1600">
                        <a:effectLst/>
                        <a:latin typeface="Times New Roman" pitchFamily="18" charset="0"/>
                        <a:ea typeface="MS Mincho"/>
                        <a:cs typeface="Times New Roman" pitchFamily="18" charset="0"/>
                      </a:endParaRPr>
                    </a:p>
                  </a:txBody>
                  <a:tcPr marL="33301" marR="33301" marT="0" marB="0"/>
                </a:tc>
                <a:tc>
                  <a:txBody>
                    <a:bodyPr/>
                    <a:lstStyle/>
                    <a:p>
                      <a:pPr marL="0" marR="0" algn="l">
                        <a:spcBef>
                          <a:spcPts val="0"/>
                        </a:spcBef>
                        <a:spcAft>
                          <a:spcPts val="0"/>
                        </a:spcAft>
                      </a:pPr>
                      <a:r>
                        <a:rPr lang="en-US" sz="1600">
                          <a:effectLst/>
                          <a:latin typeface="Times New Roman" pitchFamily="18" charset="0"/>
                          <a:cs typeface="Times New Roman" pitchFamily="18" charset="0"/>
                        </a:rPr>
                        <a:t>5đ-6đ</a:t>
                      </a:r>
                      <a:endParaRPr lang="en-US" sz="1600">
                        <a:effectLst/>
                        <a:latin typeface="Times New Roman" pitchFamily="18" charset="0"/>
                        <a:ea typeface="MS Mincho"/>
                        <a:cs typeface="Times New Roman" pitchFamily="18" charset="0"/>
                      </a:endParaRPr>
                    </a:p>
                  </a:txBody>
                  <a:tcPr marL="33301" marR="33301" marT="0" marB="0"/>
                </a:tc>
              </a:tr>
              <a:tr h="733089">
                <a:tc>
                  <a:txBody>
                    <a:bodyPr/>
                    <a:lstStyle/>
                    <a:p>
                      <a:pPr marL="0" marR="0" algn="l">
                        <a:spcBef>
                          <a:spcPts val="0"/>
                        </a:spcBef>
                        <a:spcAft>
                          <a:spcPts val="0"/>
                        </a:spcAft>
                      </a:pPr>
                      <a:r>
                        <a:rPr lang="vi-VN" sz="1600" u="none" strike="noStrike" spc="5" dirty="0">
                          <a:effectLst/>
                          <a:latin typeface="Times New Roman" pitchFamily="18" charset="0"/>
                          <a:cs typeface="Times New Roman" pitchFamily="18" charset="0"/>
                        </a:rPr>
                        <a:t>Chuẩn bị mẫu vật, dụng cụ</a:t>
                      </a:r>
                      <a:endParaRPr lang="en-US" sz="1600" dirty="0">
                        <a:effectLst/>
                        <a:latin typeface="Times New Roman" pitchFamily="18" charset="0"/>
                        <a:ea typeface="MS Mincho"/>
                        <a:cs typeface="Times New Roman" pitchFamily="18" charset="0"/>
                      </a:endParaRPr>
                    </a:p>
                  </a:txBody>
                  <a:tcPr marL="33301" marR="33301" marT="0" marB="0"/>
                </a:tc>
                <a:tc>
                  <a:txBody>
                    <a:bodyPr/>
                    <a:lstStyle/>
                    <a:p>
                      <a:pPr marL="0" marR="0" algn="l">
                        <a:spcBef>
                          <a:spcPts val="0"/>
                        </a:spcBef>
                        <a:spcAft>
                          <a:spcPts val="0"/>
                        </a:spcAft>
                      </a:pPr>
                      <a:r>
                        <a:rPr lang="en-US" sz="1600">
                          <a:effectLst/>
                          <a:latin typeface="Times New Roman" pitchFamily="18" charset="0"/>
                          <a:cs typeface="Times New Roman" pitchFamily="18" charset="0"/>
                        </a:rPr>
                        <a:t>Mẫu vật đạt yêu cầu và dụng cụ đầy đủ</a:t>
                      </a:r>
                      <a:endParaRPr lang="en-US" sz="1600">
                        <a:effectLst/>
                        <a:latin typeface="Times New Roman" pitchFamily="18" charset="0"/>
                        <a:ea typeface="MS Mincho"/>
                        <a:cs typeface="Times New Roman" pitchFamily="18" charset="0"/>
                      </a:endParaRPr>
                    </a:p>
                  </a:txBody>
                  <a:tcPr marL="33301" marR="33301" marT="0" marB="0"/>
                </a:tc>
                <a:tc>
                  <a:txBody>
                    <a:bodyPr/>
                    <a:lstStyle/>
                    <a:p>
                      <a:pPr marL="0" marR="0" algn="l">
                        <a:spcBef>
                          <a:spcPts val="0"/>
                        </a:spcBef>
                        <a:spcAft>
                          <a:spcPts val="0"/>
                        </a:spcAft>
                      </a:pPr>
                      <a:r>
                        <a:rPr lang="en-US" sz="1600">
                          <a:effectLst/>
                          <a:latin typeface="Times New Roman" pitchFamily="18" charset="0"/>
                          <a:cs typeface="Times New Roman" pitchFamily="18" charset="0"/>
                        </a:rPr>
                        <a:t> </a:t>
                      </a:r>
                      <a:endParaRPr lang="en-US" sz="1600">
                        <a:effectLst/>
                        <a:latin typeface="Times New Roman" pitchFamily="18" charset="0"/>
                        <a:ea typeface="MS Mincho"/>
                        <a:cs typeface="Times New Roman" pitchFamily="18" charset="0"/>
                      </a:endParaRPr>
                    </a:p>
                  </a:txBody>
                  <a:tcPr marL="33301" marR="33301" marT="0" marB="0"/>
                </a:tc>
                <a:tc>
                  <a:txBody>
                    <a:bodyPr/>
                    <a:lstStyle/>
                    <a:p>
                      <a:pPr marL="0" marR="0" algn="l">
                        <a:spcBef>
                          <a:spcPts val="0"/>
                        </a:spcBef>
                        <a:spcAft>
                          <a:spcPts val="0"/>
                        </a:spcAft>
                      </a:pPr>
                      <a:r>
                        <a:rPr lang="en-US" sz="1600">
                          <a:effectLst/>
                          <a:latin typeface="Times New Roman" pitchFamily="18" charset="0"/>
                          <a:cs typeface="Times New Roman" pitchFamily="18" charset="0"/>
                        </a:rPr>
                        <a:t>Mẫu vật đạt yêu cầu và còn thiếu 1 vài dụng cụ </a:t>
                      </a:r>
                      <a:endParaRPr lang="en-US" sz="1600">
                        <a:effectLst/>
                        <a:latin typeface="Times New Roman" pitchFamily="18" charset="0"/>
                        <a:ea typeface="MS Mincho"/>
                        <a:cs typeface="Times New Roman" pitchFamily="18" charset="0"/>
                      </a:endParaRPr>
                    </a:p>
                  </a:txBody>
                  <a:tcPr marL="33301" marR="33301" marT="0" marB="0"/>
                </a:tc>
                <a:tc>
                  <a:txBody>
                    <a:bodyPr/>
                    <a:lstStyle/>
                    <a:p>
                      <a:pPr marL="0" marR="0" algn="l">
                        <a:spcBef>
                          <a:spcPts val="0"/>
                        </a:spcBef>
                        <a:spcAft>
                          <a:spcPts val="0"/>
                        </a:spcAft>
                      </a:pPr>
                      <a:r>
                        <a:rPr lang="en-US" sz="1600">
                          <a:effectLst/>
                          <a:latin typeface="Times New Roman" pitchFamily="18" charset="0"/>
                          <a:cs typeface="Times New Roman" pitchFamily="18" charset="0"/>
                        </a:rPr>
                        <a:t> </a:t>
                      </a:r>
                      <a:endParaRPr lang="en-US" sz="1600">
                        <a:effectLst/>
                        <a:latin typeface="Times New Roman" pitchFamily="18" charset="0"/>
                        <a:ea typeface="MS Mincho"/>
                        <a:cs typeface="Times New Roman" pitchFamily="18" charset="0"/>
                      </a:endParaRPr>
                    </a:p>
                  </a:txBody>
                  <a:tcPr marL="33301" marR="33301" marT="0" marB="0"/>
                </a:tc>
                <a:tc>
                  <a:txBody>
                    <a:bodyPr/>
                    <a:lstStyle/>
                    <a:p>
                      <a:pPr marL="0" marR="0" algn="l">
                        <a:spcBef>
                          <a:spcPts val="0"/>
                        </a:spcBef>
                        <a:spcAft>
                          <a:spcPts val="0"/>
                        </a:spcAft>
                      </a:pPr>
                      <a:r>
                        <a:rPr lang="en-US" sz="1600">
                          <a:effectLst/>
                          <a:latin typeface="Times New Roman" pitchFamily="18" charset="0"/>
                          <a:cs typeface="Times New Roman" pitchFamily="18" charset="0"/>
                        </a:rPr>
                        <a:t>Mẫu vật chưa đạt lắm và còn thiếu 1 vài dụng cụ </a:t>
                      </a:r>
                      <a:endParaRPr lang="en-US" sz="1600">
                        <a:effectLst/>
                        <a:latin typeface="Times New Roman" pitchFamily="18" charset="0"/>
                        <a:ea typeface="MS Mincho"/>
                        <a:cs typeface="Times New Roman" pitchFamily="18" charset="0"/>
                      </a:endParaRPr>
                    </a:p>
                  </a:txBody>
                  <a:tcPr marL="33301" marR="33301" marT="0" marB="0"/>
                </a:tc>
                <a:tc>
                  <a:txBody>
                    <a:bodyPr/>
                    <a:lstStyle/>
                    <a:p>
                      <a:pPr marL="0" marR="0" algn="l">
                        <a:spcBef>
                          <a:spcPts val="0"/>
                        </a:spcBef>
                        <a:spcAft>
                          <a:spcPts val="0"/>
                        </a:spcAft>
                      </a:pPr>
                      <a:r>
                        <a:rPr lang="en-US" sz="1600">
                          <a:effectLst/>
                          <a:latin typeface="Times New Roman" pitchFamily="18" charset="0"/>
                          <a:cs typeface="Times New Roman" pitchFamily="18" charset="0"/>
                        </a:rPr>
                        <a:t> </a:t>
                      </a:r>
                      <a:endParaRPr lang="en-US" sz="1600">
                        <a:effectLst/>
                        <a:latin typeface="Times New Roman" pitchFamily="18" charset="0"/>
                        <a:ea typeface="MS Mincho"/>
                        <a:cs typeface="Times New Roman" pitchFamily="18" charset="0"/>
                      </a:endParaRPr>
                    </a:p>
                  </a:txBody>
                  <a:tcPr marL="33301" marR="33301" marT="0" marB="0"/>
                </a:tc>
              </a:tr>
              <a:tr h="1065231">
                <a:tc>
                  <a:txBody>
                    <a:bodyPr/>
                    <a:lstStyle/>
                    <a:p>
                      <a:pPr marL="0" marR="0" algn="l">
                        <a:spcBef>
                          <a:spcPts val="0"/>
                        </a:spcBef>
                        <a:spcAft>
                          <a:spcPts val="0"/>
                        </a:spcAft>
                      </a:pPr>
                      <a:r>
                        <a:rPr lang="vi-VN" sz="1600" u="none" strike="noStrike" spc="5" dirty="0">
                          <a:effectLst/>
                          <a:latin typeface="Times New Roman" pitchFamily="18" charset="0"/>
                          <a:cs typeface="Times New Roman" pitchFamily="18" charset="0"/>
                        </a:rPr>
                        <a:t>Thiết kế được các bước thí nghiệm, giải thích được mục đích của các bước.</a:t>
                      </a:r>
                      <a:endParaRPr lang="en-US" sz="1600" dirty="0">
                        <a:effectLst/>
                        <a:latin typeface="Times New Roman" pitchFamily="18" charset="0"/>
                        <a:ea typeface="MS Mincho"/>
                        <a:cs typeface="Times New Roman" pitchFamily="18" charset="0"/>
                      </a:endParaRPr>
                    </a:p>
                  </a:txBody>
                  <a:tcPr marL="33301" marR="33301" marT="0" marB="0"/>
                </a:tc>
                <a:tc>
                  <a:txBody>
                    <a:bodyPr/>
                    <a:lstStyle/>
                    <a:p>
                      <a:pPr marL="0" marR="0" algn="l">
                        <a:spcBef>
                          <a:spcPts val="0"/>
                        </a:spcBef>
                        <a:spcAft>
                          <a:spcPts val="0"/>
                        </a:spcAft>
                      </a:pPr>
                      <a:r>
                        <a:rPr lang="en-US" sz="1600" dirty="0" err="1">
                          <a:effectLst/>
                          <a:latin typeface="Times New Roman" pitchFamily="18" charset="0"/>
                          <a:cs typeface="Times New Roman" pitchFamily="18" charset="0"/>
                        </a:rPr>
                        <a:t>Rõ</a:t>
                      </a:r>
                      <a:r>
                        <a:rPr lang="en-US" sz="1600" dirty="0">
                          <a:effectLst/>
                          <a:latin typeface="Times New Roman" pitchFamily="18" charset="0"/>
                          <a:cs typeface="Times New Roman" pitchFamily="18" charset="0"/>
                        </a:rPr>
                        <a:t>, </a:t>
                      </a:r>
                      <a:r>
                        <a:rPr lang="en-US" sz="1600" dirty="0" err="1">
                          <a:effectLst/>
                          <a:latin typeface="Times New Roman" pitchFamily="18" charset="0"/>
                          <a:cs typeface="Times New Roman" pitchFamily="18" charset="0"/>
                        </a:rPr>
                        <a:t>ngắn</a:t>
                      </a:r>
                      <a:r>
                        <a:rPr lang="en-US" sz="1600" dirty="0">
                          <a:effectLst/>
                          <a:latin typeface="Times New Roman" pitchFamily="18" charset="0"/>
                          <a:cs typeface="Times New Roman" pitchFamily="18" charset="0"/>
                        </a:rPr>
                        <a:t> </a:t>
                      </a:r>
                      <a:r>
                        <a:rPr lang="en-US" sz="1600" dirty="0" err="1">
                          <a:effectLst/>
                          <a:latin typeface="Times New Roman" pitchFamily="18" charset="0"/>
                          <a:cs typeface="Times New Roman" pitchFamily="18" charset="0"/>
                        </a:rPr>
                        <a:t>gọn</a:t>
                      </a:r>
                      <a:r>
                        <a:rPr lang="en-US" sz="1600" dirty="0">
                          <a:effectLst/>
                          <a:latin typeface="Times New Roman" pitchFamily="18" charset="0"/>
                          <a:cs typeface="Times New Roman" pitchFamily="18" charset="0"/>
                        </a:rPr>
                        <a:t>, </a:t>
                      </a:r>
                      <a:r>
                        <a:rPr lang="en-US" sz="1600" dirty="0" err="1">
                          <a:effectLst/>
                          <a:latin typeface="Times New Roman" pitchFamily="18" charset="0"/>
                          <a:cs typeface="Times New Roman" pitchFamily="18" charset="0"/>
                        </a:rPr>
                        <a:t>chính</a:t>
                      </a:r>
                      <a:r>
                        <a:rPr lang="en-US" sz="1600" dirty="0">
                          <a:effectLst/>
                          <a:latin typeface="Times New Roman" pitchFamily="18" charset="0"/>
                          <a:cs typeface="Times New Roman" pitchFamily="18" charset="0"/>
                        </a:rPr>
                        <a:t> </a:t>
                      </a:r>
                      <a:r>
                        <a:rPr lang="en-US" sz="1600" dirty="0" err="1">
                          <a:effectLst/>
                          <a:latin typeface="Times New Roman" pitchFamily="18" charset="0"/>
                          <a:cs typeface="Times New Roman" pitchFamily="18" charset="0"/>
                        </a:rPr>
                        <a:t>xác</a:t>
                      </a:r>
                      <a:r>
                        <a:rPr lang="en-US" sz="1600" dirty="0">
                          <a:effectLst/>
                          <a:latin typeface="Times New Roman" pitchFamily="18" charset="0"/>
                          <a:cs typeface="Times New Roman" pitchFamily="18" charset="0"/>
                        </a:rPr>
                        <a:t> </a:t>
                      </a:r>
                      <a:r>
                        <a:rPr lang="en-US" sz="1600" dirty="0" err="1">
                          <a:effectLst/>
                          <a:latin typeface="Times New Roman" pitchFamily="18" charset="0"/>
                          <a:cs typeface="Times New Roman" pitchFamily="18" charset="0"/>
                        </a:rPr>
                        <a:t>khoa</a:t>
                      </a:r>
                      <a:r>
                        <a:rPr lang="en-US" sz="1600" dirty="0">
                          <a:effectLst/>
                          <a:latin typeface="Times New Roman" pitchFamily="18" charset="0"/>
                          <a:cs typeface="Times New Roman" pitchFamily="18" charset="0"/>
                        </a:rPr>
                        <a:t> </a:t>
                      </a:r>
                      <a:r>
                        <a:rPr lang="en-US" sz="1600" dirty="0" err="1">
                          <a:effectLst/>
                          <a:latin typeface="Times New Roman" pitchFamily="18" charset="0"/>
                          <a:cs typeface="Times New Roman" pitchFamily="18" charset="0"/>
                        </a:rPr>
                        <a:t>học</a:t>
                      </a:r>
                      <a:r>
                        <a:rPr lang="en-US" sz="1600" dirty="0">
                          <a:effectLst/>
                          <a:latin typeface="Times New Roman" pitchFamily="18" charset="0"/>
                          <a:cs typeface="Times New Roman" pitchFamily="18" charset="0"/>
                        </a:rPr>
                        <a:t>.</a:t>
                      </a:r>
                      <a:endParaRPr lang="en-US" sz="1600" dirty="0">
                        <a:effectLst/>
                        <a:latin typeface="Times New Roman" pitchFamily="18" charset="0"/>
                        <a:ea typeface="MS Mincho"/>
                        <a:cs typeface="Times New Roman" pitchFamily="18" charset="0"/>
                      </a:endParaRPr>
                    </a:p>
                  </a:txBody>
                  <a:tcPr marL="33301" marR="33301" marT="0" marB="0"/>
                </a:tc>
                <a:tc>
                  <a:txBody>
                    <a:bodyPr/>
                    <a:lstStyle/>
                    <a:p>
                      <a:pPr marL="0" marR="0" algn="l">
                        <a:spcBef>
                          <a:spcPts val="0"/>
                        </a:spcBef>
                        <a:spcAft>
                          <a:spcPts val="0"/>
                        </a:spcAft>
                      </a:pPr>
                      <a:r>
                        <a:rPr lang="en-US" sz="1600">
                          <a:effectLst/>
                          <a:latin typeface="Times New Roman" pitchFamily="18" charset="0"/>
                          <a:cs typeface="Times New Roman" pitchFamily="18" charset="0"/>
                        </a:rPr>
                        <a:t> </a:t>
                      </a:r>
                      <a:endParaRPr lang="en-US" sz="1600">
                        <a:effectLst/>
                        <a:latin typeface="Times New Roman" pitchFamily="18" charset="0"/>
                        <a:ea typeface="MS Mincho"/>
                        <a:cs typeface="Times New Roman" pitchFamily="18" charset="0"/>
                      </a:endParaRPr>
                    </a:p>
                  </a:txBody>
                  <a:tcPr marL="33301" marR="33301" marT="0" marB="0"/>
                </a:tc>
                <a:tc>
                  <a:txBody>
                    <a:bodyPr/>
                    <a:lstStyle/>
                    <a:p>
                      <a:pPr marL="0" marR="0" algn="l">
                        <a:spcBef>
                          <a:spcPts val="0"/>
                        </a:spcBef>
                        <a:spcAft>
                          <a:spcPts val="0"/>
                        </a:spcAft>
                      </a:pPr>
                      <a:r>
                        <a:rPr lang="en-US" sz="1600">
                          <a:effectLst/>
                          <a:latin typeface="Times New Roman" pitchFamily="18" charset="0"/>
                          <a:cs typeface="Times New Roman" pitchFamily="18" charset="0"/>
                        </a:rPr>
                        <a:t>Rõ, dài dòng, có khoa học.</a:t>
                      </a:r>
                      <a:endParaRPr lang="en-US" sz="1600">
                        <a:effectLst/>
                        <a:latin typeface="Times New Roman" pitchFamily="18" charset="0"/>
                        <a:ea typeface="MS Mincho"/>
                        <a:cs typeface="Times New Roman" pitchFamily="18" charset="0"/>
                      </a:endParaRPr>
                    </a:p>
                  </a:txBody>
                  <a:tcPr marL="33301" marR="33301" marT="0" marB="0"/>
                </a:tc>
                <a:tc>
                  <a:txBody>
                    <a:bodyPr/>
                    <a:lstStyle/>
                    <a:p>
                      <a:pPr marL="0" marR="0" algn="l">
                        <a:spcBef>
                          <a:spcPts val="0"/>
                        </a:spcBef>
                        <a:spcAft>
                          <a:spcPts val="0"/>
                        </a:spcAft>
                      </a:pPr>
                      <a:r>
                        <a:rPr lang="en-US" sz="1600">
                          <a:effectLst/>
                          <a:latin typeface="Times New Roman" pitchFamily="18" charset="0"/>
                          <a:cs typeface="Times New Roman" pitchFamily="18" charset="0"/>
                        </a:rPr>
                        <a:t> </a:t>
                      </a:r>
                      <a:endParaRPr lang="en-US" sz="1600">
                        <a:effectLst/>
                        <a:latin typeface="Times New Roman" pitchFamily="18" charset="0"/>
                        <a:ea typeface="MS Mincho"/>
                        <a:cs typeface="Times New Roman" pitchFamily="18" charset="0"/>
                      </a:endParaRPr>
                    </a:p>
                  </a:txBody>
                  <a:tcPr marL="33301" marR="33301" marT="0" marB="0"/>
                </a:tc>
                <a:tc>
                  <a:txBody>
                    <a:bodyPr/>
                    <a:lstStyle/>
                    <a:p>
                      <a:pPr marL="0" marR="0" algn="l">
                        <a:spcBef>
                          <a:spcPts val="0"/>
                        </a:spcBef>
                        <a:spcAft>
                          <a:spcPts val="0"/>
                        </a:spcAft>
                      </a:pPr>
                      <a:r>
                        <a:rPr lang="en-US" sz="1600">
                          <a:effectLst/>
                          <a:latin typeface="Times New Roman" pitchFamily="18" charset="0"/>
                          <a:cs typeface="Times New Roman" pitchFamily="18" charset="0"/>
                        </a:rPr>
                        <a:t>Rõ, dài dòng, có khoa học nhưng còn thiếu ý</a:t>
                      </a:r>
                      <a:endParaRPr lang="en-US" sz="1600">
                        <a:effectLst/>
                        <a:latin typeface="Times New Roman" pitchFamily="18" charset="0"/>
                        <a:ea typeface="MS Mincho"/>
                        <a:cs typeface="Times New Roman" pitchFamily="18" charset="0"/>
                      </a:endParaRPr>
                    </a:p>
                  </a:txBody>
                  <a:tcPr marL="33301" marR="33301" marT="0" marB="0"/>
                </a:tc>
                <a:tc>
                  <a:txBody>
                    <a:bodyPr/>
                    <a:lstStyle/>
                    <a:p>
                      <a:pPr marL="0" marR="0" algn="l">
                        <a:spcBef>
                          <a:spcPts val="0"/>
                        </a:spcBef>
                        <a:spcAft>
                          <a:spcPts val="0"/>
                        </a:spcAft>
                      </a:pPr>
                      <a:r>
                        <a:rPr lang="en-US" sz="1600">
                          <a:effectLst/>
                          <a:latin typeface="Times New Roman" pitchFamily="18" charset="0"/>
                          <a:cs typeface="Times New Roman" pitchFamily="18" charset="0"/>
                        </a:rPr>
                        <a:t> </a:t>
                      </a:r>
                      <a:endParaRPr lang="en-US" sz="1600">
                        <a:effectLst/>
                        <a:latin typeface="Times New Roman" pitchFamily="18" charset="0"/>
                        <a:ea typeface="MS Mincho"/>
                        <a:cs typeface="Times New Roman" pitchFamily="18" charset="0"/>
                      </a:endParaRPr>
                    </a:p>
                  </a:txBody>
                  <a:tcPr marL="33301" marR="33301" marT="0" marB="0"/>
                </a:tc>
              </a:tr>
              <a:tr h="1293541">
                <a:tc>
                  <a:txBody>
                    <a:bodyPr/>
                    <a:lstStyle/>
                    <a:p>
                      <a:pPr marL="0" marR="0" algn="l">
                        <a:spcBef>
                          <a:spcPts val="0"/>
                        </a:spcBef>
                        <a:spcAft>
                          <a:spcPts val="0"/>
                        </a:spcAft>
                      </a:pPr>
                      <a:r>
                        <a:rPr lang="en-US" sz="1600" spc="5" dirty="0" err="1">
                          <a:effectLst/>
                          <a:latin typeface="Times New Roman" pitchFamily="18" charset="0"/>
                          <a:cs typeface="Times New Roman" pitchFamily="18" charset="0"/>
                        </a:rPr>
                        <a:t>Hiệu</a:t>
                      </a:r>
                      <a:r>
                        <a:rPr lang="en-US" sz="1600" spc="5" dirty="0">
                          <a:effectLst/>
                          <a:latin typeface="Times New Roman" pitchFamily="18" charset="0"/>
                          <a:cs typeface="Times New Roman" pitchFamily="18" charset="0"/>
                        </a:rPr>
                        <a:t> </a:t>
                      </a:r>
                      <a:r>
                        <a:rPr lang="en-US" sz="1600" spc="5" dirty="0" err="1">
                          <a:effectLst/>
                          <a:latin typeface="Times New Roman" pitchFamily="18" charset="0"/>
                          <a:cs typeface="Times New Roman" pitchFamily="18" charset="0"/>
                        </a:rPr>
                        <a:t>quả</a:t>
                      </a:r>
                      <a:r>
                        <a:rPr lang="en-US" sz="1600" spc="5" dirty="0">
                          <a:effectLst/>
                          <a:latin typeface="Times New Roman" pitchFamily="18" charset="0"/>
                          <a:cs typeface="Times New Roman" pitchFamily="18" charset="0"/>
                        </a:rPr>
                        <a:t> </a:t>
                      </a:r>
                      <a:r>
                        <a:rPr lang="en-US" sz="1600" spc="5" dirty="0" err="1">
                          <a:effectLst/>
                          <a:latin typeface="Times New Roman" pitchFamily="18" charset="0"/>
                          <a:cs typeface="Times New Roman" pitchFamily="18" charset="0"/>
                        </a:rPr>
                        <a:t>của</a:t>
                      </a:r>
                      <a:r>
                        <a:rPr lang="en-US" sz="1600" spc="5" dirty="0">
                          <a:effectLst/>
                          <a:latin typeface="Times New Roman" pitchFamily="18" charset="0"/>
                          <a:cs typeface="Times New Roman" pitchFamily="18" charset="0"/>
                        </a:rPr>
                        <a:t> </a:t>
                      </a:r>
                      <a:r>
                        <a:rPr lang="vi-VN" sz="1600" spc="5" dirty="0">
                          <a:effectLst/>
                          <a:latin typeface="Times New Roman" pitchFamily="18" charset="0"/>
                          <a:cs typeface="Times New Roman" pitchFamily="18" charset="0"/>
                        </a:rPr>
                        <a:t>hoạt động nhóm</a:t>
                      </a:r>
                      <a:endParaRPr lang="en-US" sz="1600" dirty="0">
                        <a:effectLst/>
                        <a:latin typeface="Times New Roman" pitchFamily="18" charset="0"/>
                        <a:ea typeface="Times New Roman"/>
                        <a:cs typeface="Times New Roman" pitchFamily="18" charset="0"/>
                      </a:endParaRPr>
                    </a:p>
                  </a:txBody>
                  <a:tcPr marL="33301" marR="33301" marT="0" marB="0"/>
                </a:tc>
                <a:tc>
                  <a:txBody>
                    <a:bodyPr/>
                    <a:lstStyle/>
                    <a:p>
                      <a:pPr marL="0" marR="0" algn="l">
                        <a:spcBef>
                          <a:spcPts val="0"/>
                        </a:spcBef>
                        <a:spcAft>
                          <a:spcPts val="0"/>
                        </a:spcAft>
                      </a:pPr>
                      <a:r>
                        <a:rPr lang="en-US" sz="1600" dirty="0" err="1">
                          <a:effectLst/>
                          <a:latin typeface="Times New Roman" pitchFamily="18" charset="0"/>
                          <a:cs typeface="Times New Roman" pitchFamily="18" charset="0"/>
                        </a:rPr>
                        <a:t>Hoạt</a:t>
                      </a:r>
                      <a:r>
                        <a:rPr lang="en-US" sz="1600" dirty="0">
                          <a:effectLst/>
                          <a:latin typeface="Times New Roman" pitchFamily="18" charset="0"/>
                          <a:cs typeface="Times New Roman" pitchFamily="18" charset="0"/>
                        </a:rPr>
                        <a:t> </a:t>
                      </a:r>
                      <a:r>
                        <a:rPr lang="en-US" sz="1600" dirty="0" err="1">
                          <a:effectLst/>
                          <a:latin typeface="Times New Roman" pitchFamily="18" charset="0"/>
                          <a:cs typeface="Times New Roman" pitchFamily="18" charset="0"/>
                        </a:rPr>
                        <a:t>động</a:t>
                      </a:r>
                      <a:r>
                        <a:rPr lang="en-US" sz="1600" dirty="0">
                          <a:effectLst/>
                          <a:latin typeface="Times New Roman" pitchFamily="18" charset="0"/>
                          <a:cs typeface="Times New Roman" pitchFamily="18" charset="0"/>
                        </a:rPr>
                        <a:t> </a:t>
                      </a:r>
                      <a:r>
                        <a:rPr lang="en-US" sz="1600" dirty="0" err="1">
                          <a:effectLst/>
                          <a:latin typeface="Times New Roman" pitchFamily="18" charset="0"/>
                          <a:cs typeface="Times New Roman" pitchFamily="18" charset="0"/>
                        </a:rPr>
                        <a:t>tích</a:t>
                      </a:r>
                      <a:r>
                        <a:rPr lang="en-US" sz="1600" dirty="0">
                          <a:effectLst/>
                          <a:latin typeface="Times New Roman" pitchFamily="18" charset="0"/>
                          <a:cs typeface="Times New Roman" pitchFamily="18" charset="0"/>
                        </a:rPr>
                        <a:t> </a:t>
                      </a:r>
                      <a:r>
                        <a:rPr lang="en-US" sz="1600" dirty="0" err="1">
                          <a:effectLst/>
                          <a:latin typeface="Times New Roman" pitchFamily="18" charset="0"/>
                          <a:cs typeface="Times New Roman" pitchFamily="18" charset="0"/>
                        </a:rPr>
                        <a:t>cực</a:t>
                      </a:r>
                      <a:r>
                        <a:rPr lang="en-US" sz="1600" dirty="0">
                          <a:effectLst/>
                          <a:latin typeface="Times New Roman" pitchFamily="18" charset="0"/>
                          <a:cs typeface="Times New Roman" pitchFamily="18" charset="0"/>
                        </a:rPr>
                        <a:t>, </a:t>
                      </a:r>
                      <a:r>
                        <a:rPr lang="en-US" sz="1600" dirty="0" err="1">
                          <a:effectLst/>
                          <a:latin typeface="Times New Roman" pitchFamily="18" charset="0"/>
                          <a:cs typeface="Times New Roman" pitchFamily="18" charset="0"/>
                        </a:rPr>
                        <a:t>hiệu</a:t>
                      </a:r>
                      <a:r>
                        <a:rPr lang="en-US" sz="1600" dirty="0">
                          <a:effectLst/>
                          <a:latin typeface="Times New Roman" pitchFamily="18" charset="0"/>
                          <a:cs typeface="Times New Roman" pitchFamily="18" charset="0"/>
                        </a:rPr>
                        <a:t> </a:t>
                      </a:r>
                      <a:r>
                        <a:rPr lang="en-US" sz="1600" dirty="0" err="1">
                          <a:effectLst/>
                          <a:latin typeface="Times New Roman" pitchFamily="18" charset="0"/>
                          <a:cs typeface="Times New Roman" pitchFamily="18" charset="0"/>
                        </a:rPr>
                        <a:t>quả</a:t>
                      </a:r>
                      <a:r>
                        <a:rPr lang="en-US" sz="1600" dirty="0">
                          <a:effectLst/>
                          <a:latin typeface="Times New Roman" pitchFamily="18" charset="0"/>
                          <a:cs typeface="Times New Roman" pitchFamily="18" charset="0"/>
                        </a:rPr>
                        <a:t>, 80% </a:t>
                      </a:r>
                      <a:r>
                        <a:rPr lang="en-US" sz="1600" dirty="0" err="1">
                          <a:effectLst/>
                          <a:latin typeface="Times New Roman" pitchFamily="18" charset="0"/>
                          <a:cs typeface="Times New Roman" pitchFamily="18" charset="0"/>
                        </a:rPr>
                        <a:t>hs</a:t>
                      </a:r>
                      <a:r>
                        <a:rPr lang="en-US" sz="1600" dirty="0">
                          <a:effectLst/>
                          <a:latin typeface="Times New Roman" pitchFamily="18" charset="0"/>
                          <a:cs typeface="Times New Roman" pitchFamily="18" charset="0"/>
                        </a:rPr>
                        <a:t> </a:t>
                      </a:r>
                      <a:r>
                        <a:rPr lang="en-US" sz="1600" dirty="0" err="1">
                          <a:effectLst/>
                          <a:latin typeface="Times New Roman" pitchFamily="18" charset="0"/>
                          <a:cs typeface="Times New Roman" pitchFamily="18" charset="0"/>
                        </a:rPr>
                        <a:t>trong</a:t>
                      </a:r>
                      <a:r>
                        <a:rPr lang="en-US" sz="1600" dirty="0">
                          <a:effectLst/>
                          <a:latin typeface="Times New Roman" pitchFamily="18" charset="0"/>
                          <a:cs typeface="Times New Roman" pitchFamily="18" charset="0"/>
                        </a:rPr>
                        <a:t> </a:t>
                      </a:r>
                      <a:r>
                        <a:rPr lang="en-US" sz="1600" dirty="0" err="1">
                          <a:effectLst/>
                          <a:latin typeface="Times New Roman" pitchFamily="18" charset="0"/>
                          <a:cs typeface="Times New Roman" pitchFamily="18" charset="0"/>
                        </a:rPr>
                        <a:t>nhóm</a:t>
                      </a:r>
                      <a:r>
                        <a:rPr lang="en-US" sz="1600" dirty="0">
                          <a:effectLst/>
                          <a:latin typeface="Times New Roman" pitchFamily="18" charset="0"/>
                          <a:cs typeface="Times New Roman" pitchFamily="18" charset="0"/>
                        </a:rPr>
                        <a:t> </a:t>
                      </a:r>
                      <a:r>
                        <a:rPr lang="en-US" sz="1600" dirty="0" err="1">
                          <a:effectLst/>
                          <a:latin typeface="Times New Roman" pitchFamily="18" charset="0"/>
                          <a:cs typeface="Times New Roman" pitchFamily="18" charset="0"/>
                        </a:rPr>
                        <a:t>trở</a:t>
                      </a:r>
                      <a:r>
                        <a:rPr lang="en-US" sz="1600" dirty="0">
                          <a:effectLst/>
                          <a:latin typeface="Times New Roman" pitchFamily="18" charset="0"/>
                          <a:cs typeface="Times New Roman" pitchFamily="18" charset="0"/>
                        </a:rPr>
                        <a:t> </a:t>
                      </a:r>
                      <a:r>
                        <a:rPr lang="en-US" sz="1600" dirty="0" err="1">
                          <a:effectLst/>
                          <a:latin typeface="Times New Roman" pitchFamily="18" charset="0"/>
                          <a:cs typeface="Times New Roman" pitchFamily="18" charset="0"/>
                        </a:rPr>
                        <a:t>lên</a:t>
                      </a:r>
                      <a:r>
                        <a:rPr lang="en-US" sz="1600" dirty="0">
                          <a:effectLst/>
                          <a:latin typeface="Times New Roman" pitchFamily="18" charset="0"/>
                          <a:cs typeface="Times New Roman" pitchFamily="18" charset="0"/>
                        </a:rPr>
                        <a:t> </a:t>
                      </a:r>
                      <a:r>
                        <a:rPr lang="en-US" sz="1600" dirty="0" err="1">
                          <a:effectLst/>
                          <a:latin typeface="Times New Roman" pitchFamily="18" charset="0"/>
                          <a:cs typeface="Times New Roman" pitchFamily="18" charset="0"/>
                        </a:rPr>
                        <a:t>tham</a:t>
                      </a:r>
                      <a:r>
                        <a:rPr lang="en-US" sz="1600" dirty="0">
                          <a:effectLst/>
                          <a:latin typeface="Times New Roman" pitchFamily="18" charset="0"/>
                          <a:cs typeface="Times New Roman" pitchFamily="18" charset="0"/>
                        </a:rPr>
                        <a:t> </a:t>
                      </a:r>
                      <a:r>
                        <a:rPr lang="en-US" sz="1600" dirty="0" err="1">
                          <a:effectLst/>
                          <a:latin typeface="Times New Roman" pitchFamily="18" charset="0"/>
                          <a:cs typeface="Times New Roman" pitchFamily="18" charset="0"/>
                        </a:rPr>
                        <a:t>gia</a:t>
                      </a:r>
                      <a:r>
                        <a:rPr lang="en-US" sz="1600" dirty="0">
                          <a:effectLst/>
                          <a:latin typeface="Times New Roman" pitchFamily="18" charset="0"/>
                          <a:cs typeface="Times New Roman" pitchFamily="18" charset="0"/>
                        </a:rPr>
                        <a:t> </a:t>
                      </a:r>
                      <a:r>
                        <a:rPr lang="en-US" sz="1600" dirty="0" err="1">
                          <a:effectLst/>
                          <a:latin typeface="Times New Roman" pitchFamily="18" charset="0"/>
                          <a:cs typeface="Times New Roman" pitchFamily="18" charset="0"/>
                        </a:rPr>
                        <a:t>hoạt</a:t>
                      </a:r>
                      <a:r>
                        <a:rPr lang="en-US" sz="1600" dirty="0">
                          <a:effectLst/>
                          <a:latin typeface="Times New Roman" pitchFamily="18" charset="0"/>
                          <a:cs typeface="Times New Roman" pitchFamily="18" charset="0"/>
                        </a:rPr>
                        <a:t> </a:t>
                      </a:r>
                      <a:r>
                        <a:rPr lang="en-US" sz="1600" dirty="0" err="1">
                          <a:effectLst/>
                          <a:latin typeface="Times New Roman" pitchFamily="18" charset="0"/>
                          <a:cs typeface="Times New Roman" pitchFamily="18" charset="0"/>
                        </a:rPr>
                        <a:t>động</a:t>
                      </a:r>
                      <a:r>
                        <a:rPr lang="en-US" sz="1600" dirty="0">
                          <a:effectLst/>
                          <a:latin typeface="Times New Roman" pitchFamily="18" charset="0"/>
                          <a:cs typeface="Times New Roman" pitchFamily="18" charset="0"/>
                        </a:rPr>
                        <a:t>.</a:t>
                      </a:r>
                      <a:endParaRPr lang="en-US" sz="1600" dirty="0">
                        <a:effectLst/>
                        <a:latin typeface="Times New Roman" pitchFamily="18" charset="0"/>
                        <a:ea typeface="MS Mincho"/>
                        <a:cs typeface="Times New Roman" pitchFamily="18" charset="0"/>
                      </a:endParaRPr>
                    </a:p>
                  </a:txBody>
                  <a:tcPr marL="33301" marR="33301" marT="0" marB="0"/>
                </a:tc>
                <a:tc>
                  <a:txBody>
                    <a:bodyPr/>
                    <a:lstStyle/>
                    <a:p>
                      <a:pPr marL="0" marR="0" algn="l">
                        <a:spcBef>
                          <a:spcPts val="0"/>
                        </a:spcBef>
                        <a:spcAft>
                          <a:spcPts val="0"/>
                        </a:spcAft>
                      </a:pPr>
                      <a:r>
                        <a:rPr lang="en-US" sz="1600" dirty="0">
                          <a:effectLst/>
                          <a:latin typeface="Times New Roman" pitchFamily="18" charset="0"/>
                          <a:cs typeface="Times New Roman" pitchFamily="18" charset="0"/>
                        </a:rPr>
                        <a:t> </a:t>
                      </a:r>
                      <a:endParaRPr lang="en-US" sz="1600" dirty="0">
                        <a:effectLst/>
                        <a:latin typeface="Times New Roman" pitchFamily="18" charset="0"/>
                        <a:ea typeface="MS Mincho"/>
                        <a:cs typeface="Times New Roman" pitchFamily="18" charset="0"/>
                      </a:endParaRPr>
                    </a:p>
                  </a:txBody>
                  <a:tcPr marL="33301" marR="33301" marT="0" marB="0"/>
                </a:tc>
                <a:tc>
                  <a:txBody>
                    <a:bodyPr/>
                    <a:lstStyle/>
                    <a:p>
                      <a:pPr marL="0" marR="0" algn="l">
                        <a:spcBef>
                          <a:spcPts val="0"/>
                        </a:spcBef>
                        <a:spcAft>
                          <a:spcPts val="0"/>
                        </a:spcAft>
                      </a:pPr>
                      <a:r>
                        <a:rPr lang="en-US" sz="1600" dirty="0" err="1">
                          <a:effectLst/>
                          <a:latin typeface="Times New Roman" pitchFamily="18" charset="0"/>
                          <a:cs typeface="Times New Roman" pitchFamily="18" charset="0"/>
                        </a:rPr>
                        <a:t>Hoạt</a:t>
                      </a:r>
                      <a:r>
                        <a:rPr lang="en-US" sz="1600" dirty="0">
                          <a:effectLst/>
                          <a:latin typeface="Times New Roman" pitchFamily="18" charset="0"/>
                          <a:cs typeface="Times New Roman" pitchFamily="18" charset="0"/>
                        </a:rPr>
                        <a:t> </a:t>
                      </a:r>
                      <a:r>
                        <a:rPr lang="en-US" sz="1600" dirty="0" err="1">
                          <a:effectLst/>
                          <a:latin typeface="Times New Roman" pitchFamily="18" charset="0"/>
                          <a:cs typeface="Times New Roman" pitchFamily="18" charset="0"/>
                        </a:rPr>
                        <a:t>động</a:t>
                      </a:r>
                      <a:r>
                        <a:rPr lang="en-US" sz="1600" dirty="0">
                          <a:effectLst/>
                          <a:latin typeface="Times New Roman" pitchFamily="18" charset="0"/>
                          <a:cs typeface="Times New Roman" pitchFamily="18" charset="0"/>
                        </a:rPr>
                        <a:t> </a:t>
                      </a:r>
                      <a:r>
                        <a:rPr lang="en-US" sz="1600" dirty="0" err="1">
                          <a:effectLst/>
                          <a:latin typeface="Times New Roman" pitchFamily="18" charset="0"/>
                          <a:cs typeface="Times New Roman" pitchFamily="18" charset="0"/>
                        </a:rPr>
                        <a:t>tương</a:t>
                      </a:r>
                      <a:r>
                        <a:rPr lang="en-US" sz="1600" dirty="0">
                          <a:effectLst/>
                          <a:latin typeface="Times New Roman" pitchFamily="18" charset="0"/>
                          <a:cs typeface="Times New Roman" pitchFamily="18" charset="0"/>
                        </a:rPr>
                        <a:t> </a:t>
                      </a:r>
                      <a:r>
                        <a:rPr lang="en-US" sz="1600" dirty="0" err="1">
                          <a:effectLst/>
                          <a:latin typeface="Times New Roman" pitchFamily="18" charset="0"/>
                          <a:cs typeface="Times New Roman" pitchFamily="18" charset="0"/>
                        </a:rPr>
                        <a:t>đối</a:t>
                      </a:r>
                      <a:r>
                        <a:rPr lang="en-US" sz="1600" dirty="0">
                          <a:effectLst/>
                          <a:latin typeface="Times New Roman" pitchFamily="18" charset="0"/>
                          <a:cs typeface="Times New Roman" pitchFamily="18" charset="0"/>
                        </a:rPr>
                        <a:t> </a:t>
                      </a:r>
                      <a:r>
                        <a:rPr lang="en-US" sz="1600" dirty="0" err="1">
                          <a:effectLst/>
                          <a:latin typeface="Times New Roman" pitchFamily="18" charset="0"/>
                          <a:cs typeface="Times New Roman" pitchFamily="18" charset="0"/>
                        </a:rPr>
                        <a:t>tích</a:t>
                      </a:r>
                      <a:r>
                        <a:rPr lang="en-US" sz="1600" dirty="0">
                          <a:effectLst/>
                          <a:latin typeface="Times New Roman" pitchFamily="18" charset="0"/>
                          <a:cs typeface="Times New Roman" pitchFamily="18" charset="0"/>
                        </a:rPr>
                        <a:t> </a:t>
                      </a:r>
                      <a:r>
                        <a:rPr lang="en-US" sz="1600" dirty="0" err="1">
                          <a:effectLst/>
                          <a:latin typeface="Times New Roman" pitchFamily="18" charset="0"/>
                          <a:cs typeface="Times New Roman" pitchFamily="18" charset="0"/>
                        </a:rPr>
                        <a:t>cực</a:t>
                      </a:r>
                      <a:r>
                        <a:rPr lang="en-US" sz="1600" dirty="0">
                          <a:effectLst/>
                          <a:latin typeface="Times New Roman" pitchFamily="18" charset="0"/>
                          <a:cs typeface="Times New Roman" pitchFamily="18" charset="0"/>
                        </a:rPr>
                        <a:t>, </a:t>
                      </a:r>
                      <a:r>
                        <a:rPr lang="en-US" sz="1600" dirty="0" err="1">
                          <a:effectLst/>
                          <a:latin typeface="Times New Roman" pitchFamily="18" charset="0"/>
                          <a:cs typeface="Times New Roman" pitchFamily="18" charset="0"/>
                        </a:rPr>
                        <a:t>hiệu</a:t>
                      </a:r>
                      <a:r>
                        <a:rPr lang="en-US" sz="1600" dirty="0">
                          <a:effectLst/>
                          <a:latin typeface="Times New Roman" pitchFamily="18" charset="0"/>
                          <a:cs typeface="Times New Roman" pitchFamily="18" charset="0"/>
                        </a:rPr>
                        <a:t> </a:t>
                      </a:r>
                      <a:r>
                        <a:rPr lang="en-US" sz="1600" dirty="0" err="1">
                          <a:effectLst/>
                          <a:latin typeface="Times New Roman" pitchFamily="18" charset="0"/>
                          <a:cs typeface="Times New Roman" pitchFamily="18" charset="0"/>
                        </a:rPr>
                        <a:t>quả</a:t>
                      </a:r>
                      <a:r>
                        <a:rPr lang="en-US" sz="1600" dirty="0">
                          <a:effectLst/>
                          <a:latin typeface="Times New Roman" pitchFamily="18" charset="0"/>
                          <a:cs typeface="Times New Roman" pitchFamily="18" charset="0"/>
                        </a:rPr>
                        <a:t>, 60%-79% </a:t>
                      </a:r>
                      <a:r>
                        <a:rPr lang="en-US" sz="1600" dirty="0" err="1">
                          <a:effectLst/>
                          <a:latin typeface="Times New Roman" pitchFamily="18" charset="0"/>
                          <a:cs typeface="Times New Roman" pitchFamily="18" charset="0"/>
                        </a:rPr>
                        <a:t>hs</a:t>
                      </a:r>
                      <a:r>
                        <a:rPr lang="en-US" sz="1600" dirty="0">
                          <a:effectLst/>
                          <a:latin typeface="Times New Roman" pitchFamily="18" charset="0"/>
                          <a:cs typeface="Times New Roman" pitchFamily="18" charset="0"/>
                        </a:rPr>
                        <a:t> </a:t>
                      </a:r>
                      <a:r>
                        <a:rPr lang="en-US" sz="1600" dirty="0" err="1">
                          <a:effectLst/>
                          <a:latin typeface="Times New Roman" pitchFamily="18" charset="0"/>
                          <a:cs typeface="Times New Roman" pitchFamily="18" charset="0"/>
                        </a:rPr>
                        <a:t>trong</a:t>
                      </a:r>
                      <a:r>
                        <a:rPr lang="en-US" sz="1600" dirty="0">
                          <a:effectLst/>
                          <a:latin typeface="Times New Roman" pitchFamily="18" charset="0"/>
                          <a:cs typeface="Times New Roman" pitchFamily="18" charset="0"/>
                        </a:rPr>
                        <a:t> </a:t>
                      </a:r>
                      <a:r>
                        <a:rPr lang="en-US" sz="1600" dirty="0" err="1">
                          <a:effectLst/>
                          <a:latin typeface="Times New Roman" pitchFamily="18" charset="0"/>
                          <a:cs typeface="Times New Roman" pitchFamily="18" charset="0"/>
                        </a:rPr>
                        <a:t>nhóm</a:t>
                      </a:r>
                      <a:r>
                        <a:rPr lang="en-US" sz="1600" dirty="0">
                          <a:effectLst/>
                          <a:latin typeface="Times New Roman" pitchFamily="18" charset="0"/>
                          <a:cs typeface="Times New Roman" pitchFamily="18" charset="0"/>
                        </a:rPr>
                        <a:t> </a:t>
                      </a:r>
                      <a:r>
                        <a:rPr lang="en-US" sz="1600" dirty="0" err="1">
                          <a:effectLst/>
                          <a:latin typeface="Times New Roman" pitchFamily="18" charset="0"/>
                          <a:cs typeface="Times New Roman" pitchFamily="18" charset="0"/>
                        </a:rPr>
                        <a:t>trở</a:t>
                      </a:r>
                      <a:r>
                        <a:rPr lang="en-US" sz="1600" dirty="0">
                          <a:effectLst/>
                          <a:latin typeface="Times New Roman" pitchFamily="18" charset="0"/>
                          <a:cs typeface="Times New Roman" pitchFamily="18" charset="0"/>
                        </a:rPr>
                        <a:t> </a:t>
                      </a:r>
                      <a:r>
                        <a:rPr lang="en-US" sz="1600" dirty="0" err="1">
                          <a:effectLst/>
                          <a:latin typeface="Times New Roman" pitchFamily="18" charset="0"/>
                          <a:cs typeface="Times New Roman" pitchFamily="18" charset="0"/>
                        </a:rPr>
                        <a:t>lên</a:t>
                      </a:r>
                      <a:r>
                        <a:rPr lang="en-US" sz="1600" dirty="0">
                          <a:effectLst/>
                          <a:latin typeface="Times New Roman" pitchFamily="18" charset="0"/>
                          <a:cs typeface="Times New Roman" pitchFamily="18" charset="0"/>
                        </a:rPr>
                        <a:t> </a:t>
                      </a:r>
                      <a:r>
                        <a:rPr lang="en-US" sz="1600" dirty="0" err="1">
                          <a:effectLst/>
                          <a:latin typeface="Times New Roman" pitchFamily="18" charset="0"/>
                          <a:cs typeface="Times New Roman" pitchFamily="18" charset="0"/>
                        </a:rPr>
                        <a:t>tham</a:t>
                      </a:r>
                      <a:r>
                        <a:rPr lang="en-US" sz="1600" dirty="0">
                          <a:effectLst/>
                          <a:latin typeface="Times New Roman" pitchFamily="18" charset="0"/>
                          <a:cs typeface="Times New Roman" pitchFamily="18" charset="0"/>
                        </a:rPr>
                        <a:t> </a:t>
                      </a:r>
                      <a:r>
                        <a:rPr lang="en-US" sz="1600" dirty="0" err="1">
                          <a:effectLst/>
                          <a:latin typeface="Times New Roman" pitchFamily="18" charset="0"/>
                          <a:cs typeface="Times New Roman" pitchFamily="18" charset="0"/>
                        </a:rPr>
                        <a:t>gia</a:t>
                      </a:r>
                      <a:r>
                        <a:rPr lang="en-US" sz="1600" dirty="0">
                          <a:effectLst/>
                          <a:latin typeface="Times New Roman" pitchFamily="18" charset="0"/>
                          <a:cs typeface="Times New Roman" pitchFamily="18" charset="0"/>
                        </a:rPr>
                        <a:t> </a:t>
                      </a:r>
                      <a:r>
                        <a:rPr lang="en-US" sz="1600" dirty="0" err="1">
                          <a:effectLst/>
                          <a:latin typeface="Times New Roman" pitchFamily="18" charset="0"/>
                          <a:cs typeface="Times New Roman" pitchFamily="18" charset="0"/>
                        </a:rPr>
                        <a:t>hoạt</a:t>
                      </a:r>
                      <a:r>
                        <a:rPr lang="en-US" sz="1600" dirty="0">
                          <a:effectLst/>
                          <a:latin typeface="Times New Roman" pitchFamily="18" charset="0"/>
                          <a:cs typeface="Times New Roman" pitchFamily="18" charset="0"/>
                        </a:rPr>
                        <a:t> </a:t>
                      </a:r>
                      <a:r>
                        <a:rPr lang="en-US" sz="1600" dirty="0" err="1">
                          <a:effectLst/>
                          <a:latin typeface="Times New Roman" pitchFamily="18" charset="0"/>
                          <a:cs typeface="Times New Roman" pitchFamily="18" charset="0"/>
                        </a:rPr>
                        <a:t>động</a:t>
                      </a:r>
                      <a:r>
                        <a:rPr lang="en-US" sz="1600" dirty="0">
                          <a:effectLst/>
                          <a:latin typeface="Times New Roman" pitchFamily="18" charset="0"/>
                          <a:cs typeface="Times New Roman" pitchFamily="18" charset="0"/>
                        </a:rPr>
                        <a:t>.</a:t>
                      </a:r>
                      <a:endParaRPr lang="en-US" sz="1600" dirty="0">
                        <a:effectLst/>
                        <a:latin typeface="Times New Roman" pitchFamily="18" charset="0"/>
                        <a:ea typeface="MS Mincho"/>
                        <a:cs typeface="Times New Roman" pitchFamily="18" charset="0"/>
                      </a:endParaRPr>
                    </a:p>
                  </a:txBody>
                  <a:tcPr marL="33301" marR="33301" marT="0" marB="0"/>
                </a:tc>
                <a:tc>
                  <a:txBody>
                    <a:bodyPr/>
                    <a:lstStyle/>
                    <a:p>
                      <a:pPr marL="0" marR="0" algn="l">
                        <a:spcBef>
                          <a:spcPts val="0"/>
                        </a:spcBef>
                        <a:spcAft>
                          <a:spcPts val="0"/>
                        </a:spcAft>
                      </a:pPr>
                      <a:r>
                        <a:rPr lang="en-US" sz="1600">
                          <a:effectLst/>
                          <a:latin typeface="Times New Roman" pitchFamily="18" charset="0"/>
                          <a:cs typeface="Times New Roman" pitchFamily="18" charset="0"/>
                        </a:rPr>
                        <a:t> </a:t>
                      </a:r>
                      <a:endParaRPr lang="en-US" sz="1600">
                        <a:effectLst/>
                        <a:latin typeface="Times New Roman" pitchFamily="18" charset="0"/>
                        <a:ea typeface="MS Mincho"/>
                        <a:cs typeface="Times New Roman" pitchFamily="18" charset="0"/>
                      </a:endParaRPr>
                    </a:p>
                  </a:txBody>
                  <a:tcPr marL="33301" marR="33301" marT="0" marB="0"/>
                </a:tc>
                <a:tc>
                  <a:txBody>
                    <a:bodyPr/>
                    <a:lstStyle/>
                    <a:p>
                      <a:pPr marL="0" marR="0" algn="l">
                        <a:spcBef>
                          <a:spcPts val="0"/>
                        </a:spcBef>
                        <a:spcAft>
                          <a:spcPts val="0"/>
                        </a:spcAft>
                      </a:pPr>
                      <a:r>
                        <a:rPr lang="en-US" sz="1600">
                          <a:effectLst/>
                          <a:latin typeface="Times New Roman" pitchFamily="18" charset="0"/>
                          <a:cs typeface="Times New Roman" pitchFamily="18" charset="0"/>
                        </a:rPr>
                        <a:t>Có hoạt động ,hiệu quả chưa cao, 40%-59% hs trong nhóm trở lên tham gia hoạt động.</a:t>
                      </a:r>
                      <a:endParaRPr lang="en-US" sz="1600">
                        <a:effectLst/>
                        <a:latin typeface="Times New Roman" pitchFamily="18" charset="0"/>
                        <a:ea typeface="MS Mincho"/>
                        <a:cs typeface="Times New Roman" pitchFamily="18" charset="0"/>
                      </a:endParaRPr>
                    </a:p>
                  </a:txBody>
                  <a:tcPr marL="33301" marR="33301" marT="0" marB="0"/>
                </a:tc>
                <a:tc>
                  <a:txBody>
                    <a:bodyPr/>
                    <a:lstStyle/>
                    <a:p>
                      <a:pPr marL="0" marR="0" algn="l">
                        <a:spcBef>
                          <a:spcPts val="0"/>
                        </a:spcBef>
                        <a:spcAft>
                          <a:spcPts val="0"/>
                        </a:spcAft>
                      </a:pPr>
                      <a:r>
                        <a:rPr lang="en-US" sz="1600">
                          <a:effectLst/>
                          <a:latin typeface="Times New Roman" pitchFamily="18" charset="0"/>
                          <a:cs typeface="Times New Roman" pitchFamily="18" charset="0"/>
                        </a:rPr>
                        <a:t> </a:t>
                      </a:r>
                      <a:endParaRPr lang="en-US" sz="1600">
                        <a:effectLst/>
                        <a:latin typeface="Times New Roman" pitchFamily="18" charset="0"/>
                        <a:ea typeface="MS Mincho"/>
                        <a:cs typeface="Times New Roman" pitchFamily="18" charset="0"/>
                      </a:endParaRPr>
                    </a:p>
                  </a:txBody>
                  <a:tcPr marL="33301" marR="33301" marT="0" marB="0"/>
                </a:tc>
              </a:tr>
              <a:tr h="1048215">
                <a:tc>
                  <a:txBody>
                    <a:bodyPr/>
                    <a:lstStyle/>
                    <a:p>
                      <a:pPr marL="0" marR="0" algn="l">
                        <a:spcBef>
                          <a:spcPts val="0"/>
                        </a:spcBef>
                        <a:spcAft>
                          <a:spcPts val="0"/>
                        </a:spcAft>
                      </a:pPr>
                      <a:r>
                        <a:rPr lang="vi-VN" sz="1600" spc="5">
                          <a:effectLst/>
                          <a:latin typeface="Times New Roman" pitchFamily="18" charset="0"/>
                          <a:cs typeface="Times New Roman" pitchFamily="18" charset="0"/>
                        </a:rPr>
                        <a:t>Thực hiện các thao tác thí nghiệm</a:t>
                      </a:r>
                      <a:r>
                        <a:rPr lang="en-US" sz="1600" spc="5">
                          <a:effectLst/>
                          <a:latin typeface="Times New Roman" pitchFamily="18" charset="0"/>
                          <a:cs typeface="Times New Roman" pitchFamily="18" charset="0"/>
                        </a:rPr>
                        <a:t>.</a:t>
                      </a:r>
                      <a:endParaRPr lang="en-US" sz="1600">
                        <a:effectLst/>
                        <a:latin typeface="Times New Roman" pitchFamily="18" charset="0"/>
                        <a:ea typeface="MS Mincho"/>
                        <a:cs typeface="Times New Roman" pitchFamily="18" charset="0"/>
                      </a:endParaRPr>
                    </a:p>
                  </a:txBody>
                  <a:tcPr marL="33301" marR="33301" marT="0" marB="0"/>
                </a:tc>
                <a:tc>
                  <a:txBody>
                    <a:bodyPr/>
                    <a:lstStyle/>
                    <a:p>
                      <a:pPr marL="0" marR="0" algn="l">
                        <a:spcBef>
                          <a:spcPts val="0"/>
                        </a:spcBef>
                        <a:spcAft>
                          <a:spcPts val="0"/>
                        </a:spcAft>
                      </a:pPr>
                      <a:r>
                        <a:rPr lang="vi-VN" sz="1600" u="none" strike="noStrike" spc="5">
                          <a:effectLst/>
                          <a:latin typeface="Times New Roman" pitchFamily="18" charset="0"/>
                          <a:cs typeface="Times New Roman" pitchFamily="18" charset="0"/>
                        </a:rPr>
                        <a:t>Thực hiện đúng thao tác, đúng tiến trình,  an toàn, kết quả tốt.</a:t>
                      </a:r>
                      <a:endParaRPr lang="en-US" sz="1600">
                        <a:effectLst/>
                        <a:latin typeface="Times New Roman" pitchFamily="18" charset="0"/>
                        <a:ea typeface="MS Mincho"/>
                        <a:cs typeface="Times New Roman" pitchFamily="18" charset="0"/>
                      </a:endParaRPr>
                    </a:p>
                  </a:txBody>
                  <a:tcPr marL="33301" marR="33301" marT="0" marB="0"/>
                </a:tc>
                <a:tc>
                  <a:txBody>
                    <a:bodyPr/>
                    <a:lstStyle/>
                    <a:p>
                      <a:pPr marL="0" marR="0" algn="l">
                        <a:spcBef>
                          <a:spcPts val="0"/>
                        </a:spcBef>
                        <a:spcAft>
                          <a:spcPts val="0"/>
                        </a:spcAft>
                      </a:pPr>
                      <a:r>
                        <a:rPr lang="en-US" sz="1600">
                          <a:effectLst/>
                          <a:latin typeface="Times New Roman" pitchFamily="18" charset="0"/>
                          <a:cs typeface="Times New Roman" pitchFamily="18" charset="0"/>
                        </a:rPr>
                        <a:t> </a:t>
                      </a:r>
                      <a:endParaRPr lang="en-US" sz="1600">
                        <a:effectLst/>
                        <a:latin typeface="Times New Roman" pitchFamily="18" charset="0"/>
                        <a:ea typeface="MS Mincho"/>
                        <a:cs typeface="Times New Roman" pitchFamily="18" charset="0"/>
                      </a:endParaRPr>
                    </a:p>
                  </a:txBody>
                  <a:tcPr marL="33301" marR="33301" marT="0" marB="0"/>
                </a:tc>
                <a:tc>
                  <a:txBody>
                    <a:bodyPr/>
                    <a:lstStyle/>
                    <a:p>
                      <a:pPr marL="0" marR="0" algn="l">
                        <a:spcBef>
                          <a:spcPts val="0"/>
                        </a:spcBef>
                        <a:spcAft>
                          <a:spcPts val="0"/>
                        </a:spcAft>
                      </a:pPr>
                      <a:r>
                        <a:rPr lang="vi-VN" sz="1600" u="none" strike="noStrike" spc="5" dirty="0">
                          <a:effectLst/>
                          <a:latin typeface="Times New Roman" pitchFamily="18" charset="0"/>
                          <a:cs typeface="Times New Roman" pitchFamily="18" charset="0"/>
                        </a:rPr>
                        <a:t>Thực hiện  lỗi một vài thao tác trong các tiến trình,  an toàn, kết quả đạt.</a:t>
                      </a:r>
                      <a:endParaRPr lang="en-US" sz="1600" dirty="0">
                        <a:effectLst/>
                        <a:latin typeface="Times New Roman" pitchFamily="18" charset="0"/>
                        <a:ea typeface="MS Mincho"/>
                        <a:cs typeface="Times New Roman" pitchFamily="18" charset="0"/>
                      </a:endParaRPr>
                    </a:p>
                  </a:txBody>
                  <a:tcPr marL="33301" marR="33301" marT="0" marB="0"/>
                </a:tc>
                <a:tc>
                  <a:txBody>
                    <a:bodyPr/>
                    <a:lstStyle/>
                    <a:p>
                      <a:pPr marL="0" marR="0" algn="l">
                        <a:spcBef>
                          <a:spcPts val="0"/>
                        </a:spcBef>
                        <a:spcAft>
                          <a:spcPts val="0"/>
                        </a:spcAft>
                      </a:pPr>
                      <a:r>
                        <a:rPr lang="en-US" sz="1600" dirty="0">
                          <a:effectLst/>
                          <a:latin typeface="Times New Roman" pitchFamily="18" charset="0"/>
                          <a:cs typeface="Times New Roman" pitchFamily="18" charset="0"/>
                        </a:rPr>
                        <a:t> </a:t>
                      </a:r>
                      <a:endParaRPr lang="en-US" sz="1600" dirty="0">
                        <a:effectLst/>
                        <a:latin typeface="Times New Roman" pitchFamily="18" charset="0"/>
                        <a:ea typeface="MS Mincho"/>
                        <a:cs typeface="Times New Roman" pitchFamily="18" charset="0"/>
                      </a:endParaRPr>
                    </a:p>
                  </a:txBody>
                  <a:tcPr marL="33301" marR="33301" marT="0" marB="0"/>
                </a:tc>
                <a:tc>
                  <a:txBody>
                    <a:bodyPr/>
                    <a:lstStyle/>
                    <a:p>
                      <a:pPr marL="0" marR="0" algn="l">
                        <a:spcBef>
                          <a:spcPts val="0"/>
                        </a:spcBef>
                        <a:spcAft>
                          <a:spcPts val="0"/>
                        </a:spcAft>
                      </a:pPr>
                      <a:r>
                        <a:rPr lang="vi-VN" sz="1600" u="none" strike="noStrike" spc="5">
                          <a:effectLst/>
                          <a:latin typeface="Times New Roman" pitchFamily="18" charset="0"/>
                          <a:cs typeface="Times New Roman" pitchFamily="18" charset="0"/>
                        </a:rPr>
                        <a:t>Thực hiện  lỗi một vài thao tác trong các tiến trình,  an toàn, kết quả chưa tốt.</a:t>
                      </a:r>
                      <a:endParaRPr lang="en-US" sz="1600">
                        <a:effectLst/>
                        <a:latin typeface="Times New Roman" pitchFamily="18" charset="0"/>
                        <a:ea typeface="MS Mincho"/>
                        <a:cs typeface="Times New Roman" pitchFamily="18" charset="0"/>
                      </a:endParaRPr>
                    </a:p>
                  </a:txBody>
                  <a:tcPr marL="33301" marR="33301" marT="0" marB="0"/>
                </a:tc>
                <a:tc>
                  <a:txBody>
                    <a:bodyPr/>
                    <a:lstStyle/>
                    <a:p>
                      <a:pPr marL="0" marR="0" algn="l">
                        <a:spcBef>
                          <a:spcPts val="0"/>
                        </a:spcBef>
                        <a:spcAft>
                          <a:spcPts val="0"/>
                        </a:spcAft>
                      </a:pPr>
                      <a:r>
                        <a:rPr lang="en-US" sz="1600">
                          <a:effectLst/>
                          <a:latin typeface="Times New Roman" pitchFamily="18" charset="0"/>
                          <a:cs typeface="Times New Roman" pitchFamily="18" charset="0"/>
                        </a:rPr>
                        <a:t> </a:t>
                      </a:r>
                      <a:endParaRPr lang="en-US" sz="1600">
                        <a:effectLst/>
                        <a:latin typeface="Times New Roman" pitchFamily="18" charset="0"/>
                        <a:ea typeface="MS Mincho"/>
                        <a:cs typeface="Times New Roman" pitchFamily="18" charset="0"/>
                      </a:endParaRPr>
                    </a:p>
                  </a:txBody>
                  <a:tcPr marL="33301" marR="33301" marT="0" marB="0"/>
                </a:tc>
              </a:tr>
              <a:tr h="568712">
                <a:tc>
                  <a:txBody>
                    <a:bodyPr/>
                    <a:lstStyle/>
                    <a:p>
                      <a:pPr marL="0" marR="0" algn="l">
                        <a:spcBef>
                          <a:spcPts val="0"/>
                        </a:spcBef>
                        <a:spcAft>
                          <a:spcPts val="0"/>
                        </a:spcAft>
                      </a:pPr>
                      <a:r>
                        <a:rPr lang="vi-VN" sz="1600" spc="5">
                          <a:effectLst/>
                          <a:latin typeface="Times New Roman" pitchFamily="18" charset="0"/>
                          <a:cs typeface="Times New Roman" pitchFamily="18" charset="0"/>
                        </a:rPr>
                        <a:t>Giải thích kết quả thí nghiệm</a:t>
                      </a:r>
                      <a:r>
                        <a:rPr lang="en-US" sz="1600" spc="5">
                          <a:effectLst/>
                          <a:latin typeface="Times New Roman" pitchFamily="18" charset="0"/>
                          <a:cs typeface="Times New Roman" pitchFamily="18" charset="0"/>
                        </a:rPr>
                        <a:t>.</a:t>
                      </a:r>
                      <a:endParaRPr lang="en-US" sz="1600">
                        <a:effectLst/>
                        <a:latin typeface="Times New Roman" pitchFamily="18" charset="0"/>
                        <a:ea typeface="MS Mincho"/>
                        <a:cs typeface="Times New Roman" pitchFamily="18" charset="0"/>
                      </a:endParaRPr>
                    </a:p>
                  </a:txBody>
                  <a:tcPr marL="33301" marR="33301" marT="0" marB="0"/>
                </a:tc>
                <a:tc>
                  <a:txBody>
                    <a:bodyPr/>
                    <a:lstStyle/>
                    <a:p>
                      <a:pPr marL="0" marR="0" algn="l">
                        <a:spcBef>
                          <a:spcPts val="0"/>
                        </a:spcBef>
                        <a:spcAft>
                          <a:spcPts val="0"/>
                        </a:spcAft>
                      </a:pPr>
                      <a:r>
                        <a:rPr lang="vi-VN" sz="1600" u="none" strike="noStrike" spc="5">
                          <a:effectLst/>
                          <a:latin typeface="Times New Roman" pitchFamily="18" charset="0"/>
                          <a:cs typeface="Times New Roman" pitchFamily="18" charset="0"/>
                        </a:rPr>
                        <a:t>Rõ ràng, mạch lạc, cụ thể, chính xác khoa học</a:t>
                      </a:r>
                      <a:endParaRPr lang="en-US" sz="1600">
                        <a:effectLst/>
                        <a:latin typeface="Times New Roman" pitchFamily="18" charset="0"/>
                        <a:ea typeface="MS Mincho"/>
                        <a:cs typeface="Times New Roman" pitchFamily="18" charset="0"/>
                      </a:endParaRPr>
                    </a:p>
                  </a:txBody>
                  <a:tcPr marL="33301" marR="33301" marT="0" marB="0"/>
                </a:tc>
                <a:tc>
                  <a:txBody>
                    <a:bodyPr/>
                    <a:lstStyle/>
                    <a:p>
                      <a:pPr marL="0" marR="0" algn="l">
                        <a:spcBef>
                          <a:spcPts val="0"/>
                        </a:spcBef>
                        <a:spcAft>
                          <a:spcPts val="0"/>
                        </a:spcAft>
                      </a:pPr>
                      <a:r>
                        <a:rPr lang="en-US" sz="1600">
                          <a:effectLst/>
                          <a:latin typeface="Times New Roman" pitchFamily="18" charset="0"/>
                          <a:cs typeface="Times New Roman" pitchFamily="18" charset="0"/>
                        </a:rPr>
                        <a:t> </a:t>
                      </a:r>
                      <a:endParaRPr lang="en-US" sz="1600">
                        <a:effectLst/>
                        <a:latin typeface="Times New Roman" pitchFamily="18" charset="0"/>
                        <a:ea typeface="MS Mincho"/>
                        <a:cs typeface="Times New Roman" pitchFamily="18" charset="0"/>
                      </a:endParaRPr>
                    </a:p>
                  </a:txBody>
                  <a:tcPr marL="33301" marR="33301" marT="0" marB="0"/>
                </a:tc>
                <a:tc>
                  <a:txBody>
                    <a:bodyPr/>
                    <a:lstStyle/>
                    <a:p>
                      <a:pPr marL="0" marR="0" algn="l">
                        <a:spcBef>
                          <a:spcPts val="0"/>
                        </a:spcBef>
                        <a:spcAft>
                          <a:spcPts val="0"/>
                        </a:spcAft>
                      </a:pPr>
                      <a:r>
                        <a:rPr lang="vi-VN" sz="1600" u="none" strike="noStrike" spc="5">
                          <a:effectLst/>
                          <a:latin typeface="Times New Roman" pitchFamily="18" charset="0"/>
                          <a:cs typeface="Times New Roman" pitchFamily="18" charset="0"/>
                        </a:rPr>
                        <a:t>Ít rõ ràng, mạch lạc, chính xác khoa học</a:t>
                      </a:r>
                      <a:endParaRPr lang="en-US" sz="1600">
                        <a:effectLst/>
                        <a:latin typeface="Times New Roman" pitchFamily="18" charset="0"/>
                        <a:ea typeface="MS Mincho"/>
                        <a:cs typeface="Times New Roman" pitchFamily="18" charset="0"/>
                      </a:endParaRPr>
                    </a:p>
                  </a:txBody>
                  <a:tcPr marL="33301" marR="33301" marT="0" marB="0"/>
                </a:tc>
                <a:tc>
                  <a:txBody>
                    <a:bodyPr/>
                    <a:lstStyle/>
                    <a:p>
                      <a:pPr marL="0" marR="0" algn="l">
                        <a:spcBef>
                          <a:spcPts val="0"/>
                        </a:spcBef>
                        <a:spcAft>
                          <a:spcPts val="0"/>
                        </a:spcAft>
                      </a:pPr>
                      <a:r>
                        <a:rPr lang="en-US" sz="1600" dirty="0">
                          <a:effectLst/>
                          <a:latin typeface="Times New Roman" pitchFamily="18" charset="0"/>
                          <a:cs typeface="Times New Roman" pitchFamily="18" charset="0"/>
                        </a:rPr>
                        <a:t> </a:t>
                      </a:r>
                      <a:endParaRPr lang="en-US" sz="1600" dirty="0">
                        <a:effectLst/>
                        <a:latin typeface="Times New Roman" pitchFamily="18" charset="0"/>
                        <a:ea typeface="MS Mincho"/>
                        <a:cs typeface="Times New Roman" pitchFamily="18" charset="0"/>
                      </a:endParaRPr>
                    </a:p>
                  </a:txBody>
                  <a:tcPr marL="33301" marR="33301" marT="0" marB="0"/>
                </a:tc>
                <a:tc>
                  <a:txBody>
                    <a:bodyPr/>
                    <a:lstStyle/>
                    <a:p>
                      <a:pPr marL="0" marR="0" algn="l">
                        <a:spcBef>
                          <a:spcPts val="0"/>
                        </a:spcBef>
                        <a:spcAft>
                          <a:spcPts val="0"/>
                        </a:spcAft>
                      </a:pPr>
                      <a:r>
                        <a:rPr lang="vi-VN" sz="1600" u="none" strike="noStrike" spc="5">
                          <a:effectLst/>
                          <a:latin typeface="Times New Roman" pitchFamily="18" charset="0"/>
                          <a:cs typeface="Times New Roman" pitchFamily="18" charset="0"/>
                        </a:rPr>
                        <a:t>Ít rõ ràng, mạch lạc, có khoa học nhưng chưa hợp lí lắm.</a:t>
                      </a:r>
                      <a:endParaRPr lang="en-US" sz="1600">
                        <a:effectLst/>
                        <a:latin typeface="Times New Roman" pitchFamily="18" charset="0"/>
                        <a:ea typeface="MS Mincho"/>
                        <a:cs typeface="Times New Roman" pitchFamily="18" charset="0"/>
                      </a:endParaRPr>
                    </a:p>
                  </a:txBody>
                  <a:tcPr marL="33301" marR="33301" marT="0" marB="0"/>
                </a:tc>
                <a:tc>
                  <a:txBody>
                    <a:bodyPr/>
                    <a:lstStyle/>
                    <a:p>
                      <a:pPr marL="0" marR="0" algn="l">
                        <a:spcBef>
                          <a:spcPts val="0"/>
                        </a:spcBef>
                        <a:spcAft>
                          <a:spcPts val="0"/>
                        </a:spcAft>
                      </a:pPr>
                      <a:r>
                        <a:rPr lang="en-US" sz="1600">
                          <a:effectLst/>
                          <a:latin typeface="Times New Roman" pitchFamily="18" charset="0"/>
                          <a:cs typeface="Times New Roman" pitchFamily="18" charset="0"/>
                        </a:rPr>
                        <a:t> </a:t>
                      </a:r>
                      <a:endParaRPr lang="en-US" sz="1600">
                        <a:effectLst/>
                        <a:latin typeface="Times New Roman" pitchFamily="18" charset="0"/>
                        <a:ea typeface="MS Mincho"/>
                        <a:cs typeface="Times New Roman" pitchFamily="18" charset="0"/>
                      </a:endParaRPr>
                    </a:p>
                  </a:txBody>
                  <a:tcPr marL="33301" marR="33301" marT="0" marB="0"/>
                </a:tc>
              </a:tr>
              <a:tr h="255624">
                <a:tc>
                  <a:txBody>
                    <a:bodyPr/>
                    <a:lstStyle/>
                    <a:p>
                      <a:pPr marL="0" marR="0" algn="l">
                        <a:spcBef>
                          <a:spcPts val="0"/>
                        </a:spcBef>
                        <a:spcAft>
                          <a:spcPts val="0"/>
                        </a:spcAft>
                      </a:pPr>
                      <a:r>
                        <a:rPr lang="en-US" sz="1600" spc="5">
                          <a:effectLst/>
                          <a:latin typeface="Times New Roman" pitchFamily="18" charset="0"/>
                          <a:cs typeface="Times New Roman" pitchFamily="18" charset="0"/>
                        </a:rPr>
                        <a:t>K</a:t>
                      </a:r>
                      <a:r>
                        <a:rPr lang="vi-VN" sz="1600" spc="5">
                          <a:effectLst/>
                          <a:latin typeface="Times New Roman" pitchFamily="18" charset="0"/>
                          <a:cs typeface="Times New Roman" pitchFamily="18" charset="0"/>
                        </a:rPr>
                        <a:t>ết luận </a:t>
                      </a:r>
                      <a:endParaRPr lang="en-US" sz="1600">
                        <a:effectLst/>
                        <a:latin typeface="Times New Roman" pitchFamily="18" charset="0"/>
                        <a:ea typeface="Times New Roman"/>
                        <a:cs typeface="Times New Roman" pitchFamily="18" charset="0"/>
                      </a:endParaRPr>
                    </a:p>
                  </a:txBody>
                  <a:tcPr marL="33301" marR="33301" marT="0" marB="0"/>
                </a:tc>
                <a:tc>
                  <a:txBody>
                    <a:bodyPr/>
                    <a:lstStyle/>
                    <a:p>
                      <a:pPr marL="0" marR="0" algn="l">
                        <a:spcBef>
                          <a:spcPts val="0"/>
                        </a:spcBef>
                        <a:spcAft>
                          <a:spcPts val="0"/>
                        </a:spcAft>
                      </a:pPr>
                      <a:r>
                        <a:rPr lang="vi-VN" sz="1600" u="none" strike="noStrike" spc="5" dirty="0">
                          <a:effectLst/>
                          <a:latin typeface="Times New Roman" pitchFamily="18" charset="0"/>
                          <a:cs typeface="Times New Roman" pitchFamily="18" charset="0"/>
                        </a:rPr>
                        <a:t>Chính xác</a:t>
                      </a:r>
                      <a:endParaRPr lang="en-US" sz="1600" dirty="0">
                        <a:effectLst/>
                        <a:latin typeface="Times New Roman" pitchFamily="18" charset="0"/>
                        <a:ea typeface="MS Mincho"/>
                        <a:cs typeface="Times New Roman" pitchFamily="18" charset="0"/>
                      </a:endParaRPr>
                    </a:p>
                  </a:txBody>
                  <a:tcPr marL="33301" marR="33301" marT="0" marB="0"/>
                </a:tc>
                <a:tc>
                  <a:txBody>
                    <a:bodyPr/>
                    <a:lstStyle/>
                    <a:p>
                      <a:pPr marL="0" marR="0" algn="l">
                        <a:spcBef>
                          <a:spcPts val="0"/>
                        </a:spcBef>
                        <a:spcAft>
                          <a:spcPts val="0"/>
                        </a:spcAft>
                      </a:pPr>
                      <a:r>
                        <a:rPr lang="en-US" sz="1600">
                          <a:effectLst/>
                          <a:latin typeface="Times New Roman" pitchFamily="18" charset="0"/>
                          <a:cs typeface="Times New Roman" pitchFamily="18" charset="0"/>
                        </a:rPr>
                        <a:t> </a:t>
                      </a:r>
                      <a:endParaRPr lang="en-US" sz="1600">
                        <a:effectLst/>
                        <a:latin typeface="Times New Roman" pitchFamily="18" charset="0"/>
                        <a:ea typeface="MS Mincho"/>
                        <a:cs typeface="Times New Roman" pitchFamily="18" charset="0"/>
                      </a:endParaRPr>
                    </a:p>
                  </a:txBody>
                  <a:tcPr marL="33301" marR="33301" marT="0" marB="0"/>
                </a:tc>
                <a:tc>
                  <a:txBody>
                    <a:bodyPr/>
                    <a:lstStyle/>
                    <a:p>
                      <a:pPr marL="0" marR="0" algn="l">
                        <a:spcBef>
                          <a:spcPts val="0"/>
                        </a:spcBef>
                        <a:spcAft>
                          <a:spcPts val="0"/>
                        </a:spcAft>
                      </a:pPr>
                      <a:r>
                        <a:rPr lang="en-US" sz="1600">
                          <a:effectLst/>
                          <a:latin typeface="Times New Roman" pitchFamily="18" charset="0"/>
                          <a:cs typeface="Times New Roman" pitchFamily="18" charset="0"/>
                        </a:rPr>
                        <a:t>Tương đối chính xác</a:t>
                      </a:r>
                      <a:endParaRPr lang="en-US" sz="1600">
                        <a:effectLst/>
                        <a:latin typeface="Times New Roman" pitchFamily="18" charset="0"/>
                        <a:ea typeface="MS Mincho"/>
                        <a:cs typeface="Times New Roman" pitchFamily="18" charset="0"/>
                      </a:endParaRPr>
                    </a:p>
                  </a:txBody>
                  <a:tcPr marL="33301" marR="33301" marT="0" marB="0"/>
                </a:tc>
                <a:tc>
                  <a:txBody>
                    <a:bodyPr/>
                    <a:lstStyle/>
                    <a:p>
                      <a:pPr marL="0" marR="0" algn="l">
                        <a:spcBef>
                          <a:spcPts val="0"/>
                        </a:spcBef>
                        <a:spcAft>
                          <a:spcPts val="0"/>
                        </a:spcAft>
                      </a:pPr>
                      <a:r>
                        <a:rPr lang="en-US" sz="1600">
                          <a:effectLst/>
                          <a:latin typeface="Times New Roman" pitchFamily="18" charset="0"/>
                          <a:cs typeface="Times New Roman" pitchFamily="18" charset="0"/>
                        </a:rPr>
                        <a:t> </a:t>
                      </a:r>
                      <a:endParaRPr lang="en-US" sz="1600">
                        <a:effectLst/>
                        <a:latin typeface="Times New Roman" pitchFamily="18" charset="0"/>
                        <a:ea typeface="MS Mincho"/>
                        <a:cs typeface="Times New Roman" pitchFamily="18" charset="0"/>
                      </a:endParaRPr>
                    </a:p>
                  </a:txBody>
                  <a:tcPr marL="33301" marR="33301" marT="0" marB="0"/>
                </a:tc>
                <a:tc>
                  <a:txBody>
                    <a:bodyPr/>
                    <a:lstStyle/>
                    <a:p>
                      <a:pPr marL="0" marR="0" algn="l">
                        <a:spcBef>
                          <a:spcPts val="0"/>
                        </a:spcBef>
                        <a:spcAft>
                          <a:spcPts val="0"/>
                        </a:spcAft>
                      </a:pPr>
                      <a:r>
                        <a:rPr lang="en-US" sz="1600" dirty="0" err="1">
                          <a:effectLst/>
                          <a:latin typeface="Times New Roman" pitchFamily="18" charset="0"/>
                          <a:cs typeface="Times New Roman" pitchFamily="18" charset="0"/>
                        </a:rPr>
                        <a:t>Ít</a:t>
                      </a:r>
                      <a:r>
                        <a:rPr lang="en-US" sz="1600" dirty="0">
                          <a:effectLst/>
                          <a:latin typeface="Times New Roman" pitchFamily="18" charset="0"/>
                          <a:cs typeface="Times New Roman" pitchFamily="18" charset="0"/>
                        </a:rPr>
                        <a:t> </a:t>
                      </a:r>
                      <a:r>
                        <a:rPr lang="en-US" sz="1600" dirty="0" err="1">
                          <a:effectLst/>
                          <a:latin typeface="Times New Roman" pitchFamily="18" charset="0"/>
                          <a:cs typeface="Times New Roman" pitchFamily="18" charset="0"/>
                        </a:rPr>
                        <a:t>chính</a:t>
                      </a:r>
                      <a:r>
                        <a:rPr lang="en-US" sz="1600" dirty="0">
                          <a:effectLst/>
                          <a:latin typeface="Times New Roman" pitchFamily="18" charset="0"/>
                          <a:cs typeface="Times New Roman" pitchFamily="18" charset="0"/>
                        </a:rPr>
                        <a:t> </a:t>
                      </a:r>
                      <a:r>
                        <a:rPr lang="en-US" sz="1600" dirty="0" err="1">
                          <a:effectLst/>
                          <a:latin typeface="Times New Roman" pitchFamily="18" charset="0"/>
                          <a:cs typeface="Times New Roman" pitchFamily="18" charset="0"/>
                        </a:rPr>
                        <a:t>xác</a:t>
                      </a:r>
                      <a:endParaRPr lang="en-US" sz="1600" dirty="0">
                        <a:effectLst/>
                        <a:latin typeface="Times New Roman" pitchFamily="18" charset="0"/>
                        <a:ea typeface="MS Mincho"/>
                        <a:cs typeface="Times New Roman" pitchFamily="18" charset="0"/>
                      </a:endParaRPr>
                    </a:p>
                  </a:txBody>
                  <a:tcPr marL="33301" marR="33301" marT="0" marB="0"/>
                </a:tc>
                <a:tc>
                  <a:txBody>
                    <a:bodyPr/>
                    <a:lstStyle/>
                    <a:p>
                      <a:pPr marL="0" marR="0" algn="l">
                        <a:spcBef>
                          <a:spcPts val="0"/>
                        </a:spcBef>
                        <a:spcAft>
                          <a:spcPts val="0"/>
                        </a:spcAft>
                      </a:pPr>
                      <a:r>
                        <a:rPr lang="en-US" sz="1600" dirty="0">
                          <a:effectLst/>
                          <a:latin typeface="Times New Roman" pitchFamily="18" charset="0"/>
                          <a:cs typeface="Times New Roman" pitchFamily="18" charset="0"/>
                        </a:rPr>
                        <a:t> </a:t>
                      </a:r>
                      <a:endParaRPr lang="en-US" sz="1600" dirty="0">
                        <a:effectLst/>
                        <a:latin typeface="Times New Roman" pitchFamily="18" charset="0"/>
                        <a:ea typeface="MS Mincho"/>
                        <a:cs typeface="Times New Roman" pitchFamily="18" charset="0"/>
                      </a:endParaRPr>
                    </a:p>
                  </a:txBody>
                  <a:tcPr marL="33301" marR="33301" marT="0" marB="0"/>
                </a:tc>
              </a:tr>
              <a:tr h="207037">
                <a:tc>
                  <a:txBody>
                    <a:bodyPr/>
                    <a:lstStyle/>
                    <a:p>
                      <a:pPr marL="0" marR="0" algn="l">
                        <a:spcBef>
                          <a:spcPts val="0"/>
                        </a:spcBef>
                        <a:spcAft>
                          <a:spcPts val="0"/>
                        </a:spcAft>
                      </a:pPr>
                      <a:r>
                        <a:rPr lang="en-US" sz="1600" spc="5" dirty="0" err="1">
                          <a:effectLst/>
                          <a:latin typeface="Times New Roman" pitchFamily="18" charset="0"/>
                          <a:cs typeface="Times New Roman" pitchFamily="18" charset="0"/>
                        </a:rPr>
                        <a:t>Tổng</a:t>
                      </a:r>
                      <a:r>
                        <a:rPr lang="en-US" sz="1600" spc="5" dirty="0">
                          <a:effectLst/>
                          <a:latin typeface="Times New Roman" pitchFamily="18" charset="0"/>
                          <a:cs typeface="Times New Roman" pitchFamily="18" charset="0"/>
                        </a:rPr>
                        <a:t> </a:t>
                      </a:r>
                      <a:r>
                        <a:rPr lang="en-US" sz="1600" spc="5" dirty="0" err="1">
                          <a:effectLst/>
                          <a:latin typeface="Times New Roman" pitchFamily="18" charset="0"/>
                          <a:cs typeface="Times New Roman" pitchFamily="18" charset="0"/>
                        </a:rPr>
                        <a:t>điểm</a:t>
                      </a:r>
                      <a:r>
                        <a:rPr lang="en-US" sz="1600" spc="5" dirty="0">
                          <a:effectLst/>
                          <a:latin typeface="Times New Roman" pitchFamily="18" charset="0"/>
                          <a:cs typeface="Times New Roman" pitchFamily="18" charset="0"/>
                        </a:rPr>
                        <a:t> </a:t>
                      </a:r>
                      <a:r>
                        <a:rPr lang="en-US" sz="1600" spc="5" dirty="0" err="1">
                          <a:effectLst/>
                          <a:latin typeface="Times New Roman" pitchFamily="18" charset="0"/>
                          <a:cs typeface="Times New Roman" pitchFamily="18" charset="0"/>
                        </a:rPr>
                        <a:t>các</a:t>
                      </a:r>
                      <a:r>
                        <a:rPr lang="en-US" sz="1600" spc="5" dirty="0">
                          <a:effectLst/>
                          <a:latin typeface="Times New Roman" pitchFamily="18" charset="0"/>
                          <a:cs typeface="Times New Roman" pitchFamily="18" charset="0"/>
                        </a:rPr>
                        <a:t> </a:t>
                      </a:r>
                      <a:r>
                        <a:rPr lang="en-US" sz="1600" spc="5" dirty="0" err="1">
                          <a:effectLst/>
                          <a:latin typeface="Times New Roman" pitchFamily="18" charset="0"/>
                          <a:cs typeface="Times New Roman" pitchFamily="18" charset="0"/>
                        </a:rPr>
                        <a:t>tiêu</a:t>
                      </a:r>
                      <a:r>
                        <a:rPr lang="en-US" sz="1600" spc="5" dirty="0">
                          <a:effectLst/>
                          <a:latin typeface="Times New Roman" pitchFamily="18" charset="0"/>
                          <a:cs typeface="Times New Roman" pitchFamily="18" charset="0"/>
                        </a:rPr>
                        <a:t> </a:t>
                      </a:r>
                      <a:r>
                        <a:rPr lang="en-US" sz="1600" spc="5" dirty="0" err="1">
                          <a:effectLst/>
                          <a:latin typeface="Times New Roman" pitchFamily="18" charset="0"/>
                          <a:cs typeface="Times New Roman" pitchFamily="18" charset="0"/>
                        </a:rPr>
                        <a:t>chí</a:t>
                      </a:r>
                      <a:endParaRPr lang="en-US" sz="1600" dirty="0">
                        <a:effectLst/>
                        <a:latin typeface="Times New Roman" pitchFamily="18" charset="0"/>
                        <a:ea typeface="Times New Roman"/>
                        <a:cs typeface="Times New Roman" pitchFamily="18" charset="0"/>
                      </a:endParaRPr>
                    </a:p>
                  </a:txBody>
                  <a:tcPr marL="33301" marR="33301" marT="0" marB="0"/>
                </a:tc>
                <a:tc gridSpan="6">
                  <a:txBody>
                    <a:bodyPr/>
                    <a:lstStyle/>
                    <a:p>
                      <a:pPr marL="0" marR="0" algn="l">
                        <a:spcBef>
                          <a:spcPts val="0"/>
                        </a:spcBef>
                        <a:spcAft>
                          <a:spcPts val="0"/>
                        </a:spcAft>
                      </a:pPr>
                      <a:r>
                        <a:rPr lang="en-US" sz="1600">
                          <a:effectLst/>
                          <a:latin typeface="Times New Roman" pitchFamily="18" charset="0"/>
                          <a:cs typeface="Times New Roman" pitchFamily="18" charset="0"/>
                        </a:rPr>
                        <a:t> </a:t>
                      </a:r>
                      <a:endParaRPr lang="en-US" sz="1600">
                        <a:effectLst/>
                        <a:latin typeface="Times New Roman" pitchFamily="18" charset="0"/>
                        <a:ea typeface="MS Mincho"/>
                        <a:cs typeface="Times New Roman" pitchFamily="18" charset="0"/>
                      </a:endParaRPr>
                    </a:p>
                  </a:txBody>
                  <a:tcPr marL="33301" marR="33301"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06909">
                <a:tc>
                  <a:txBody>
                    <a:bodyPr/>
                    <a:lstStyle/>
                    <a:p>
                      <a:pPr marL="0" marR="0" algn="l">
                        <a:spcBef>
                          <a:spcPts val="0"/>
                        </a:spcBef>
                        <a:spcAft>
                          <a:spcPts val="0"/>
                        </a:spcAft>
                      </a:pPr>
                      <a:r>
                        <a:rPr lang="en-US" sz="1600" spc="5" dirty="0">
                          <a:effectLst/>
                          <a:latin typeface="Times New Roman" pitchFamily="18" charset="0"/>
                          <a:cs typeface="Times New Roman" pitchFamily="18" charset="0"/>
                        </a:rPr>
                        <a:t>ĐTB/ 1 </a:t>
                      </a:r>
                      <a:r>
                        <a:rPr lang="en-US" sz="1600" spc="5" dirty="0" err="1">
                          <a:effectLst/>
                          <a:latin typeface="Times New Roman" pitchFamily="18" charset="0"/>
                          <a:cs typeface="Times New Roman" pitchFamily="18" charset="0"/>
                        </a:rPr>
                        <a:t>tiêu</a:t>
                      </a:r>
                      <a:r>
                        <a:rPr lang="en-US" sz="1600" spc="5" dirty="0">
                          <a:effectLst/>
                          <a:latin typeface="Times New Roman" pitchFamily="18" charset="0"/>
                          <a:cs typeface="Times New Roman" pitchFamily="18" charset="0"/>
                        </a:rPr>
                        <a:t> </a:t>
                      </a:r>
                      <a:r>
                        <a:rPr lang="en-US" sz="1600" spc="5" dirty="0" err="1">
                          <a:effectLst/>
                          <a:latin typeface="Times New Roman" pitchFamily="18" charset="0"/>
                          <a:cs typeface="Times New Roman" pitchFamily="18" charset="0"/>
                        </a:rPr>
                        <a:t>chí</a:t>
                      </a:r>
                      <a:endParaRPr lang="en-US" sz="1600" dirty="0">
                        <a:effectLst/>
                        <a:latin typeface="Times New Roman" pitchFamily="18" charset="0"/>
                        <a:ea typeface="Times New Roman"/>
                        <a:cs typeface="Times New Roman" pitchFamily="18" charset="0"/>
                      </a:endParaRPr>
                    </a:p>
                  </a:txBody>
                  <a:tcPr marL="33301" marR="33301" marT="0" marB="0"/>
                </a:tc>
                <a:tc gridSpan="6">
                  <a:txBody>
                    <a:bodyPr/>
                    <a:lstStyle/>
                    <a:p>
                      <a:pPr marL="0" marR="0" algn="l">
                        <a:spcBef>
                          <a:spcPts val="0"/>
                        </a:spcBef>
                        <a:spcAft>
                          <a:spcPts val="0"/>
                        </a:spcAft>
                      </a:pPr>
                      <a:r>
                        <a:rPr lang="en-US" sz="1600" dirty="0">
                          <a:effectLst/>
                          <a:latin typeface="Times New Roman" pitchFamily="18" charset="0"/>
                          <a:cs typeface="Times New Roman" pitchFamily="18" charset="0"/>
                        </a:rPr>
                        <a:t> </a:t>
                      </a:r>
                      <a:endParaRPr lang="en-US" sz="1600" dirty="0">
                        <a:effectLst/>
                        <a:latin typeface="Times New Roman" pitchFamily="18" charset="0"/>
                        <a:ea typeface="MS Mincho"/>
                        <a:cs typeface="Times New Roman" pitchFamily="18" charset="0"/>
                      </a:endParaRPr>
                    </a:p>
                  </a:txBody>
                  <a:tcPr marL="33301" marR="33301"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23637849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2814" y="5312295"/>
            <a:ext cx="10515600" cy="964871"/>
          </a:xfrm>
        </p:spPr>
        <p:txBody>
          <a:bodyPr/>
          <a:lstStyle/>
          <a:p>
            <a:pPr marL="457200" indent="0" algn="just">
              <a:spcAft>
                <a:spcPts val="0"/>
              </a:spcAft>
              <a:buNone/>
            </a:pPr>
            <a:r>
              <a:rPr lang="en-US" dirty="0" err="1" smtClean="0">
                <a:latin typeface="Times New Roman" panose="02020603050405020304" pitchFamily="18" charset="0"/>
                <a:ea typeface="Arial" panose="020B0604020202020204" pitchFamily="34" charset="0"/>
              </a:rPr>
              <a:t>Để</a:t>
            </a:r>
            <a:r>
              <a:rPr lang="en-US" dirty="0" smtClean="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hai</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mẫu</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thí</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nghiệm</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trong</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khoảng</a:t>
            </a:r>
            <a:r>
              <a:rPr lang="en-US" dirty="0">
                <a:latin typeface="Times New Roman" panose="02020603050405020304" pitchFamily="18" charset="0"/>
                <a:ea typeface="Arial" panose="020B0604020202020204" pitchFamily="34" charset="0"/>
              </a:rPr>
              <a:t> 60 - 90 </a:t>
            </a:r>
            <a:r>
              <a:rPr lang="en-US" dirty="0" err="1">
                <a:latin typeface="Times New Roman" panose="02020603050405020304" pitchFamily="18" charset="0"/>
                <a:ea typeface="Arial" panose="020B0604020202020204" pitchFamily="34" charset="0"/>
              </a:rPr>
              <a:t>phút</a:t>
            </a:r>
            <a:r>
              <a:rPr lang="en-US" dirty="0">
                <a:latin typeface="Times New Roman" panose="02020603050405020304" pitchFamily="18" charset="0"/>
                <a:ea typeface="Arial" panose="020B0604020202020204" pitchFamily="34" charset="0"/>
              </a:rPr>
              <a:t> </a:t>
            </a:r>
            <a:r>
              <a:rPr lang="en-US" dirty="0" err="1" smtClean="0">
                <a:latin typeface="Times New Roman" panose="02020603050405020304" pitchFamily="18" charset="0"/>
                <a:ea typeface="Arial" panose="020B0604020202020204" pitchFamily="34" charset="0"/>
              </a:rPr>
              <a:t>để</a:t>
            </a:r>
            <a:r>
              <a:rPr lang="en-US" dirty="0" smtClean="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đủ</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thời</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gian</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cho</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quá</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trình</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vận</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chuyển</a:t>
            </a:r>
            <a:r>
              <a:rPr lang="en-US" dirty="0">
                <a:latin typeface="Times New Roman" panose="02020603050405020304" pitchFamily="18" charset="0"/>
                <a:ea typeface="Arial" panose="020B0604020202020204" pitchFamily="34" charset="0"/>
              </a:rPr>
              <a:t> dung </a:t>
            </a:r>
            <a:r>
              <a:rPr lang="en-US" dirty="0" err="1">
                <a:latin typeface="Times New Roman" panose="02020603050405020304" pitchFamily="18" charset="0"/>
                <a:ea typeface="Arial" panose="020B0604020202020204" pitchFamily="34" charset="0"/>
              </a:rPr>
              <a:t>dịch</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màu</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lên</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thân</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và</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lên</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cánh</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hoa</a:t>
            </a:r>
            <a:r>
              <a:rPr lang="en-US" dirty="0">
                <a:latin typeface="Times New Roman" panose="02020603050405020304" pitchFamily="18" charset="0"/>
                <a:ea typeface="Arial" panose="020B0604020202020204" pitchFamily="34" charset="0"/>
              </a:rPr>
              <a:t>.</a:t>
            </a:r>
            <a:endParaRPr lang="en-US" sz="2400" dirty="0">
              <a:effectLst/>
              <a:latin typeface="Times New Roman" panose="02020603050405020304" pitchFamily="18" charset="0"/>
              <a:ea typeface="Times New Roman" panose="02020603050405020304" pitchFamily="18" charset="0"/>
            </a:endParaRPr>
          </a:p>
        </p:txBody>
      </p:sp>
      <p:sp>
        <p:nvSpPr>
          <p:cNvPr id="5" name="TextBox 4"/>
          <p:cNvSpPr txBox="1"/>
          <p:nvPr/>
        </p:nvSpPr>
        <p:spPr>
          <a:xfrm>
            <a:off x="341698" y="4692698"/>
            <a:ext cx="11458903" cy="523220"/>
          </a:xfrm>
          <a:prstGeom prst="rect">
            <a:avLst/>
          </a:prstGeom>
          <a:solidFill>
            <a:srgbClr val="FFFF00"/>
          </a:solidFill>
        </p:spPr>
        <p:txBody>
          <a:bodyPr wrap="square" rtlCol="0">
            <a:spAutoFit/>
          </a:bodyPr>
          <a:lstStyle/>
          <a:p>
            <a:r>
              <a:rPr lang="en-US" sz="2800" dirty="0">
                <a:solidFill>
                  <a:srgbClr val="C00000"/>
                </a:solidFill>
                <a:latin typeface="Times New Roman" panose="02020603050405020304" pitchFamily="18" charset="0"/>
                <a:ea typeface="Arial" panose="020B0604020202020204" pitchFamily="34" charset="0"/>
              </a:rPr>
              <a:t>-</a:t>
            </a:r>
            <a:r>
              <a:rPr lang="en-US" sz="2800" dirty="0" err="1">
                <a:solidFill>
                  <a:srgbClr val="C00000"/>
                </a:solidFill>
                <a:latin typeface="Times New Roman" panose="02020603050405020304" pitchFamily="18" charset="0"/>
                <a:ea typeface="Arial" panose="020B0604020202020204" pitchFamily="34" charset="0"/>
              </a:rPr>
              <a:t>Tại</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sao</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cần</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phải</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để</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hai</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mẫu</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thí</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nghiệm</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vào</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chỗ</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thoáng</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khoảng</a:t>
            </a:r>
            <a:r>
              <a:rPr lang="en-US" sz="2800" dirty="0">
                <a:solidFill>
                  <a:srgbClr val="C00000"/>
                </a:solidFill>
                <a:latin typeface="Times New Roman" panose="02020603050405020304" pitchFamily="18" charset="0"/>
                <a:ea typeface="Arial" panose="020B0604020202020204" pitchFamily="34" charset="0"/>
              </a:rPr>
              <a:t> 60 - 90 </a:t>
            </a:r>
            <a:r>
              <a:rPr lang="en-US" sz="2800" dirty="0" err="1" smtClean="0">
                <a:solidFill>
                  <a:srgbClr val="C00000"/>
                </a:solidFill>
                <a:latin typeface="Times New Roman" panose="02020603050405020304" pitchFamily="18" charset="0"/>
                <a:ea typeface="Arial" panose="020B0604020202020204" pitchFamily="34" charset="0"/>
              </a:rPr>
              <a:t>phút</a:t>
            </a:r>
            <a:r>
              <a:rPr lang="en-US" sz="2800" dirty="0" smtClean="0">
                <a:solidFill>
                  <a:srgbClr val="C00000"/>
                </a:solidFill>
                <a:latin typeface="Times New Roman" panose="02020603050405020304" pitchFamily="18" charset="0"/>
                <a:ea typeface="Arial" panose="020B0604020202020204" pitchFamily="34" charset="0"/>
              </a:rPr>
              <a:t> ?</a:t>
            </a:r>
            <a:endParaRPr lang="en-US" sz="2800" dirty="0">
              <a:solidFill>
                <a:srgbClr val="C00000"/>
              </a:solidFill>
              <a:latin typeface="Times New Roman" panose="02020603050405020304" pitchFamily="18" charset="0"/>
              <a:ea typeface="Times New Roman" panose="02020603050405020304" pitchFamily="18" charset="0"/>
            </a:endParaRPr>
          </a:p>
        </p:txBody>
      </p:sp>
      <p:pic>
        <p:nvPicPr>
          <p:cNvPr id="6" name="Graphic 4">
            <a:extLst>
              <a:ext uri="{FF2B5EF4-FFF2-40B4-BE49-F238E27FC236}">
                <a16:creationId xmlns="" xmlns:a16="http://schemas.microsoft.com/office/drawing/2014/main" id="{796E05D9-1CDA-402F-8080-36D3D88EECD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66327" y="242887"/>
            <a:ext cx="1594004" cy="1412491"/>
          </a:xfrm>
          <a:prstGeom prst="rect">
            <a:avLst/>
          </a:prstGeom>
        </p:spPr>
      </p:pic>
      <p:sp>
        <p:nvSpPr>
          <p:cNvPr id="7" name="TextBox 6">
            <a:extLst>
              <a:ext uri="{FF2B5EF4-FFF2-40B4-BE49-F238E27FC236}">
                <a16:creationId xmlns="" xmlns:a16="http://schemas.microsoft.com/office/drawing/2014/main" id="{0D703479-763B-4212-8F93-D2A86A6291A8}"/>
              </a:ext>
            </a:extLst>
          </p:cNvPr>
          <p:cNvSpPr txBox="1"/>
          <p:nvPr/>
        </p:nvSpPr>
        <p:spPr>
          <a:xfrm>
            <a:off x="2782614" y="588614"/>
            <a:ext cx="6096000" cy="630942"/>
          </a:xfrm>
          <a:prstGeom prst="rect">
            <a:avLst/>
          </a:prstGeom>
          <a:noFill/>
        </p:spPr>
        <p:txBody>
          <a:bodyPr wrap="square">
            <a:spAutoFit/>
          </a:bodyPr>
          <a:lstStyle/>
          <a:p>
            <a:pPr algn="ctr"/>
            <a:r>
              <a:rPr lang="en-US" sz="3500" b="1" dirty="0">
                <a:solidFill>
                  <a:schemeClr val="accent1"/>
                </a:solidFill>
                <a:latin typeface="Times New Roman" panose="02020603050405020304" pitchFamily="18" charset="0"/>
                <a:ea typeface="Cambria" panose="02040503050406030204" pitchFamily="18" charset="0"/>
                <a:cs typeface="Times New Roman" panose="02020603050405020304" pitchFamily="18" charset="0"/>
              </a:rPr>
              <a:t>THẢO LUẬN</a:t>
            </a:r>
            <a:endParaRPr lang="en-SG" sz="3500" dirty="0">
              <a:solidFill>
                <a:schemeClr val="accent1"/>
              </a:solidFill>
              <a:latin typeface="Times New Roman" panose="02020603050405020304" pitchFamily="18" charset="0"/>
              <a:cs typeface="Times New Roman" panose="02020603050405020304" pitchFamily="18" charset="0"/>
            </a:endParaRPr>
          </a:p>
        </p:txBody>
      </p:sp>
      <p:sp>
        <p:nvSpPr>
          <p:cNvPr id="8" name="Rectangle 7"/>
          <p:cNvSpPr/>
          <p:nvPr/>
        </p:nvSpPr>
        <p:spPr>
          <a:xfrm>
            <a:off x="1063329" y="1655378"/>
            <a:ext cx="7571875" cy="523220"/>
          </a:xfrm>
          <a:prstGeom prst="rect">
            <a:avLst/>
          </a:prstGeom>
          <a:solidFill>
            <a:srgbClr val="FFFF00"/>
          </a:solidFill>
        </p:spPr>
        <p:txBody>
          <a:bodyPr wrap="square">
            <a:spAutoFit/>
          </a:bodyPr>
          <a:lstStyle/>
          <a:p>
            <a:pPr marL="457200" indent="108585">
              <a:spcAft>
                <a:spcPts val="0"/>
              </a:spcAft>
            </a:pPr>
            <a:r>
              <a:rPr lang="en-US" sz="2800" dirty="0">
                <a:solidFill>
                  <a:srgbClr val="C00000"/>
                </a:solidFill>
                <a:latin typeface="Times New Roman" panose="02020603050405020304" pitchFamily="18" charset="0"/>
                <a:ea typeface="Arial" panose="020B0604020202020204" pitchFamily="34" charset="0"/>
              </a:rPr>
              <a:t>-</a:t>
            </a:r>
            <a:r>
              <a:rPr lang="en-US" sz="2800" dirty="0" err="1">
                <a:solidFill>
                  <a:srgbClr val="C00000"/>
                </a:solidFill>
                <a:latin typeface="Times New Roman" panose="02020603050405020304" pitchFamily="18" charset="0"/>
                <a:ea typeface="Arial" panose="020B0604020202020204" pitchFamily="34" charset="0"/>
              </a:rPr>
              <a:t>Tại</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sao</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phải</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sử</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dụng</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hoa</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có</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màu</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trắng</a:t>
            </a:r>
            <a:r>
              <a:rPr lang="en-US" sz="2800" dirty="0" smtClean="0">
                <a:solidFill>
                  <a:srgbClr val="C00000"/>
                </a:solidFill>
                <a:latin typeface="Times New Roman" panose="02020603050405020304" pitchFamily="18" charset="0"/>
                <a:ea typeface="Arial" panose="020B0604020202020204" pitchFamily="34" charset="0"/>
              </a:rPr>
              <a:t>?</a:t>
            </a:r>
          </a:p>
        </p:txBody>
      </p:sp>
      <p:sp>
        <p:nvSpPr>
          <p:cNvPr id="9" name="Content Placeholder 2"/>
          <p:cNvSpPr txBox="1">
            <a:spLocks/>
          </p:cNvSpPr>
          <p:nvPr/>
        </p:nvSpPr>
        <p:spPr>
          <a:xfrm>
            <a:off x="266327" y="2419301"/>
            <a:ext cx="11534274" cy="21770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0">
              <a:lnSpc>
                <a:spcPct val="100000"/>
              </a:lnSpc>
              <a:buNone/>
            </a:pPr>
            <a:r>
              <a:rPr lang="en-US" sz="2600" dirty="0" err="1" smtClean="0">
                <a:latin typeface="Times New Roman" panose="02020603050405020304" pitchFamily="18" charset="0"/>
                <a:cs typeface="Times New Roman" panose="02020603050405020304" pitchFamily="18" charset="0"/>
              </a:rPr>
              <a:t>Khi</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dụng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hoa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dễ</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dàng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quan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tượng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thay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đổi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cánh</a:t>
            </a:r>
            <a:r>
              <a:rPr lang="en-US" sz="2600" dirty="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hoa</a:t>
            </a:r>
            <a:r>
              <a:rPr lang="en-US" sz="2600" dirty="0" smtClean="0">
                <a:latin typeface="Times New Roman" panose="02020603050405020304" pitchFamily="18" charset="0"/>
                <a:cs typeface="Times New Roman" panose="02020603050405020304" pitchFamily="18" charset="0"/>
              </a:rPr>
              <a:t>.</a:t>
            </a:r>
          </a:p>
          <a:p>
            <a:pPr marL="457200" indent="0">
              <a:lnSpc>
                <a:spcPct val="100000"/>
              </a:lnSpc>
              <a:buNone/>
            </a:pPr>
            <a:r>
              <a:rPr lang="en-US" sz="2600" i="1" dirty="0" err="1" smtClean="0">
                <a:solidFill>
                  <a:schemeClr val="accent1"/>
                </a:solidFill>
                <a:latin typeface="Times New Roman" panose="02020603050405020304" pitchFamily="18" charset="0"/>
                <a:cs typeface="Times New Roman" panose="02020603050405020304" pitchFamily="18" charset="0"/>
              </a:rPr>
              <a:t>Hoa</a:t>
            </a:r>
            <a:r>
              <a:rPr lang="en-US" sz="2600" i="1" dirty="0" smtClean="0">
                <a:solidFill>
                  <a:schemeClr val="accent1"/>
                </a:solidFill>
                <a:latin typeface="Times New Roman" panose="02020603050405020304" pitchFamily="18" charset="0"/>
                <a:cs typeface="Times New Roman" panose="02020603050405020304" pitchFamily="18" charset="0"/>
              </a:rPr>
              <a:t> </a:t>
            </a:r>
            <a:r>
              <a:rPr lang="en-US" sz="2600" i="1" dirty="0" err="1" smtClean="0">
                <a:solidFill>
                  <a:schemeClr val="accent1"/>
                </a:solidFill>
                <a:latin typeface="Times New Roman" panose="02020603050405020304" pitchFamily="18" charset="0"/>
                <a:cs typeface="Times New Roman" panose="02020603050405020304" pitchFamily="18" charset="0"/>
              </a:rPr>
              <a:t>trắng</a:t>
            </a:r>
            <a:r>
              <a:rPr lang="en-US" sz="2600" i="1" dirty="0" smtClean="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có</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các</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tế</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bào</a:t>
            </a:r>
            <a:r>
              <a:rPr lang="en-US" sz="2600" i="1" dirty="0">
                <a:solidFill>
                  <a:schemeClr val="accent1"/>
                </a:solidFill>
                <a:latin typeface="Times New Roman" panose="02020603050405020304" pitchFamily="18" charset="0"/>
                <a:cs typeface="Times New Roman" panose="02020603050405020304" pitchFamily="18" charset="0"/>
              </a:rPr>
              <a:t> ở </a:t>
            </a:r>
            <a:r>
              <a:rPr lang="en-US" sz="2600" i="1" dirty="0" err="1">
                <a:solidFill>
                  <a:schemeClr val="accent1"/>
                </a:solidFill>
                <a:latin typeface="Times New Roman" panose="02020603050405020304" pitchFamily="18" charset="0"/>
                <a:cs typeface="Times New Roman" panose="02020603050405020304" pitchFamily="18" charset="0"/>
              </a:rPr>
              <a:t>cánh</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hoa</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không</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chứa</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sắc</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smtClean="0">
                <a:solidFill>
                  <a:schemeClr val="accent1"/>
                </a:solidFill>
                <a:latin typeface="Times New Roman" panose="02020603050405020304" pitchFamily="18" charset="0"/>
                <a:cs typeface="Times New Roman" panose="02020603050405020304" pitchFamily="18" charset="0"/>
              </a:rPr>
              <a:t>tố</a:t>
            </a:r>
            <a:r>
              <a:rPr lang="en-US" sz="2600" i="1" dirty="0" smtClean="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trong</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không</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bào</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nên</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khi</a:t>
            </a:r>
            <a:r>
              <a:rPr lang="en-US" sz="2600" i="1" dirty="0">
                <a:solidFill>
                  <a:schemeClr val="accent1"/>
                </a:solidFill>
                <a:latin typeface="Times New Roman" panose="02020603050405020304" pitchFamily="18" charset="0"/>
                <a:cs typeface="Times New Roman" panose="02020603050405020304" pitchFamily="18" charset="0"/>
              </a:rPr>
              <a:t> dung </a:t>
            </a:r>
            <a:r>
              <a:rPr lang="en-US" sz="2600" i="1" dirty="0" err="1">
                <a:solidFill>
                  <a:schemeClr val="accent1"/>
                </a:solidFill>
                <a:latin typeface="Times New Roman" panose="02020603050405020304" pitchFamily="18" charset="0"/>
                <a:cs typeface="Times New Roman" panose="02020603050405020304" pitchFamily="18" charset="0"/>
              </a:rPr>
              <a:t>dịch</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màu</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được</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vận</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chuyển</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đến</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cánh</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hoa</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sẽ</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làm</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màu</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sắc</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cánh</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hoa</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đổi</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màu</a:t>
            </a:r>
            <a:r>
              <a:rPr lang="en-US" sz="2600" dirty="0" smtClean="0">
                <a:solidFill>
                  <a:schemeClr val="accent1"/>
                </a:solidFill>
                <a:latin typeface="Times New Roman" panose="02020603050405020304" pitchFamily="18" charset="0"/>
                <a:cs typeface="Times New Roman" panose="02020603050405020304" pitchFamily="18" charset="0"/>
              </a:rPr>
              <a:t>)</a:t>
            </a:r>
            <a:endParaRPr lang="en-US" sz="26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912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6951" y="324223"/>
            <a:ext cx="5941344" cy="3314843"/>
          </a:xfrm>
          <a:prstGeom prst="rect">
            <a:avLst/>
          </a:prstGeom>
        </p:spPr>
      </p:pic>
      <p:pic>
        <p:nvPicPr>
          <p:cNvPr id="5" name="Picture 4"/>
          <p:cNvPicPr>
            <a:picLocks noChangeAspect="1"/>
          </p:cNvPicPr>
          <p:nvPr/>
        </p:nvPicPr>
        <p:blipFill>
          <a:blip r:embed="rId3"/>
          <a:stretch>
            <a:fillRect/>
          </a:stretch>
        </p:blipFill>
        <p:spPr>
          <a:xfrm>
            <a:off x="6833937" y="214814"/>
            <a:ext cx="5101389" cy="2951747"/>
          </a:xfrm>
          <a:prstGeom prst="rect">
            <a:avLst/>
          </a:prstGeom>
        </p:spPr>
      </p:pic>
      <p:pic>
        <p:nvPicPr>
          <p:cNvPr id="6" name="Picture 5"/>
          <p:cNvPicPr>
            <a:picLocks noChangeAspect="1"/>
          </p:cNvPicPr>
          <p:nvPr/>
        </p:nvPicPr>
        <p:blipFill>
          <a:blip r:embed="rId4"/>
          <a:stretch>
            <a:fillRect/>
          </a:stretch>
        </p:blipFill>
        <p:spPr>
          <a:xfrm>
            <a:off x="5479882" y="3352801"/>
            <a:ext cx="4353928" cy="3224462"/>
          </a:xfrm>
          <a:prstGeom prst="rect">
            <a:avLst/>
          </a:prstGeom>
        </p:spPr>
      </p:pic>
      <p:sp>
        <p:nvSpPr>
          <p:cNvPr id="7" name="Rectangle 6"/>
          <p:cNvSpPr/>
          <p:nvPr/>
        </p:nvSpPr>
        <p:spPr>
          <a:xfrm>
            <a:off x="4100496" y="214814"/>
            <a:ext cx="2733441" cy="523220"/>
          </a:xfrm>
          <a:prstGeom prst="rect">
            <a:avLst/>
          </a:prstGeom>
        </p:spPr>
        <p:txBody>
          <a:bodyPr wrap="none">
            <a:spAutoFit/>
          </a:bodyPr>
          <a:lstStyle/>
          <a:p>
            <a:pPr marL="152400" lvl="0">
              <a:buClr>
                <a:srgbClr val="4D2C69"/>
              </a:buClr>
              <a:buSzPts val="1200"/>
            </a:pPr>
            <a:r>
              <a:rPr lang="en-US" sz="2800" b="1" u="sng" kern="0" dirty="0">
                <a:solidFill>
                  <a:srgbClr val="4D2C6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naheim"/>
              </a:rPr>
              <a:t>1. </a:t>
            </a:r>
            <a:r>
              <a:rPr lang="en-US" sz="2800" b="1" u="sng" kern="0" dirty="0" err="1">
                <a:solidFill>
                  <a:srgbClr val="4D2C6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naheim"/>
              </a:rPr>
              <a:t>Thí</a:t>
            </a:r>
            <a:r>
              <a:rPr lang="en-US" sz="2800" b="1" u="sng" kern="0" dirty="0">
                <a:solidFill>
                  <a:srgbClr val="4D2C6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naheim"/>
              </a:rPr>
              <a:t> </a:t>
            </a:r>
            <a:r>
              <a:rPr lang="en-US" sz="2800" b="1" u="sng" kern="0" dirty="0" err="1">
                <a:solidFill>
                  <a:srgbClr val="4D2C6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naheim"/>
              </a:rPr>
              <a:t>nghiệm</a:t>
            </a:r>
            <a:r>
              <a:rPr lang="en-US" sz="2800" b="1" u="sng" kern="0" dirty="0">
                <a:solidFill>
                  <a:srgbClr val="4D2C6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naheim"/>
              </a:rPr>
              <a:t> </a:t>
            </a:r>
            <a:r>
              <a:rPr lang="en-US" sz="2800" b="1" u="sng" kern="0" dirty="0" smtClean="0">
                <a:solidFill>
                  <a:srgbClr val="4D2C6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naheim"/>
              </a:rPr>
              <a:t>2</a:t>
            </a:r>
            <a:endParaRPr lang="en-US" sz="2800" b="1" u="sng" kern="0" dirty="0">
              <a:solidFill>
                <a:srgbClr val="4D2C6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naheim"/>
            </a:endParaRPr>
          </a:p>
        </p:txBody>
      </p:sp>
    </p:spTree>
    <p:extLst>
      <p:ext uri="{BB962C8B-B14F-4D97-AF65-F5344CB8AC3E}">
        <p14:creationId xmlns:p14="http://schemas.microsoft.com/office/powerpoint/2010/main" val="400217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Pepero Day Minitheme by Slidesgo">
  <a:themeElements>
    <a:clrScheme name="Simple Light">
      <a:dk1>
        <a:srgbClr val="4D2C69"/>
      </a:dk1>
      <a:lt1>
        <a:srgbClr val="EEE3D7"/>
      </a:lt1>
      <a:dk2>
        <a:srgbClr val="FAF4ED"/>
      </a:dk2>
      <a:lt2>
        <a:srgbClr val="F4CCE5"/>
      </a:lt2>
      <a:accent1>
        <a:srgbClr val="DD7E6B"/>
      </a:accent1>
      <a:accent2>
        <a:srgbClr val="FFE599"/>
      </a:accent2>
      <a:accent3>
        <a:srgbClr val="F9CB9C"/>
      </a:accent3>
      <a:accent4>
        <a:srgbClr val="C9DCFF"/>
      </a:accent4>
      <a:accent5>
        <a:srgbClr val="D9D2E9"/>
      </a:accent5>
      <a:accent6>
        <a:srgbClr val="D9EAD3"/>
      </a:accent6>
      <a:hlink>
        <a:srgbClr val="4D2C6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4800</TotalTime>
  <Words>1233</Words>
  <Application>Microsoft Office PowerPoint</Application>
  <PresentationFormat>Custom</PresentationFormat>
  <Paragraphs>150</Paragraphs>
  <Slides>18</Slides>
  <Notes>2</Notes>
  <HiddenSlides>0</HiddenSlides>
  <MMClips>18</MMClips>
  <ScaleCrop>false</ScaleCrop>
  <HeadingPairs>
    <vt:vector size="4" baseType="variant">
      <vt:variant>
        <vt:lpstr>Theme</vt:lpstr>
      </vt:variant>
      <vt:variant>
        <vt:i4>6</vt:i4>
      </vt:variant>
      <vt:variant>
        <vt:lpstr>Slide Titles</vt:lpstr>
      </vt:variant>
      <vt:variant>
        <vt:i4>18</vt:i4>
      </vt:variant>
    </vt:vector>
  </HeadingPairs>
  <TitlesOfParts>
    <vt:vector size="24" baseType="lpstr">
      <vt:lpstr>Office Theme</vt:lpstr>
      <vt:lpstr>Pepero Day Minitheme by Slidesgo</vt:lpstr>
      <vt:lpstr>1_Office Theme</vt:lpstr>
      <vt:lpstr>2_Office Theme</vt:lpstr>
      <vt:lpstr>4_Office Theme</vt:lpstr>
      <vt:lpstr>3_Office Theme</vt:lpstr>
      <vt:lpstr>PowerPoint Presentation</vt:lpstr>
      <vt:lpstr>PowerPoint Presentation</vt:lpstr>
      <vt:lpstr>PowerPoint Presentation</vt:lpstr>
      <vt:lpstr>PowerPoint Presentation</vt:lpstr>
      <vt:lpstr>Các bước tiến hành thí nghiệm 1 </vt:lpstr>
      <vt:lpstr>PowerPoint Presentation</vt:lpstr>
      <vt:lpstr>Phiếu đánh giá theo tiêu chí (RUBRICS) </vt:lpstr>
      <vt:lpstr>PowerPoint Presentation</vt:lpstr>
      <vt:lpstr>PowerPoint Presentation</vt:lpstr>
      <vt:lpstr>Các bước tiến hành thí nghiệm 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dc:creator>
  <cp:lastModifiedBy>DELL</cp:lastModifiedBy>
  <cp:revision>174</cp:revision>
  <dcterms:created xsi:type="dcterms:W3CDTF">2020-12-29T17:49:09Z</dcterms:created>
  <dcterms:modified xsi:type="dcterms:W3CDTF">2024-04-06T02:26:00Z</dcterms:modified>
</cp:coreProperties>
</file>