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comment1.xml" ContentType="application/vnd.openxmlformats-officedocument.presentationml.comments+xml"/>
  <Override PartName="/ppt/notesSlides/notesSlide7.xml" ContentType="application/vnd.openxmlformats-officedocument.presentationml.notesSlide+xml"/>
  <Override PartName="/ppt/comments/comment2.xml" ContentType="application/vnd.openxmlformats-officedocument.presentationml.comments+xml"/>
  <Override PartName="/ppt/notesSlides/notesSlide8.xml" ContentType="application/vnd.openxmlformats-officedocument.presentationml.notesSlide+xml"/>
  <Override PartName="/ppt/comments/comment3.xml" ContentType="application/vnd.openxmlformats-officedocument.presentationml.comments+xml"/>
  <Override PartName="/ppt/notesSlides/notesSlide9.xml" ContentType="application/vnd.openxmlformats-officedocument.presentationml.notesSlide+xml"/>
  <Override PartName="/ppt/comments/comment4.xml" ContentType="application/vnd.openxmlformats-officedocument.presentationml.comment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omments/comment5.xml" ContentType="application/vnd.openxmlformats-officedocument.presentationml.comments+xml"/>
  <Override PartName="/ppt/notesSlides/notesSlide14.xml" ContentType="application/vnd.openxmlformats-officedocument.presentationml.notesSlide+xml"/>
  <Override PartName="/ppt/comments/comment6.xml" ContentType="application/vnd.openxmlformats-officedocument.presentationml.comment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omments/comment7.xml" ContentType="application/vnd.openxmlformats-officedocument.presentationml.comment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3" r:id="rId2"/>
  </p:sldMasterIdLst>
  <p:notesMasterIdLst>
    <p:notesMasterId r:id="rId26"/>
  </p:notesMasterIdLst>
  <p:sldIdLst>
    <p:sldId id="411" r:id="rId3"/>
    <p:sldId id="387" r:id="rId4"/>
    <p:sldId id="298" r:id="rId5"/>
    <p:sldId id="419" r:id="rId6"/>
    <p:sldId id="420" r:id="rId7"/>
    <p:sldId id="421" r:id="rId8"/>
    <p:sldId id="414" r:id="rId9"/>
    <p:sldId id="415" r:id="rId10"/>
    <p:sldId id="422" r:id="rId11"/>
    <p:sldId id="423" r:id="rId12"/>
    <p:sldId id="416" r:id="rId13"/>
    <p:sldId id="424" r:id="rId14"/>
    <p:sldId id="417" r:id="rId15"/>
    <p:sldId id="418" r:id="rId16"/>
    <p:sldId id="425" r:id="rId17"/>
    <p:sldId id="426" r:id="rId18"/>
    <p:sldId id="427" r:id="rId19"/>
    <p:sldId id="428" r:id="rId20"/>
    <p:sldId id="277" r:id="rId21"/>
    <p:sldId id="292" r:id="rId22"/>
    <p:sldId id="285" r:id="rId23"/>
    <p:sldId id="403" r:id="rId24"/>
    <p:sldId id="429" r:id="rId25"/>
  </p:sldIdLst>
  <p:sldSz cx="12192000" cy="6858000"/>
  <p:notesSz cx="6858000" cy="9144000"/>
  <p:custDataLst>
    <p:tags r:id="rId2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 uri="{2D200454-40CA-4A62-9FC3-DE9A4176ACB9}">
      <p15:notes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rí Nguyễn" initials="TN" lastIdx="12" clrIdx="0">
    <p:extLst>
      <p:ext uri="{19B8F6BF-5375-455C-9EA6-DF929625EA0E}">
        <p15:presenceInfo xmlns:p15="http://schemas.microsoft.com/office/powerpoint/2012/main" xmlns="" userId="e76d8828401575b1"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FF0066"/>
    <a:srgbClr val="CC99FF"/>
    <a:srgbClr val="009900"/>
    <a:srgbClr val="00CC66"/>
    <a:srgbClr val="512274"/>
    <a:srgbClr val="34164A"/>
    <a:srgbClr val="33CC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231" autoAdjust="0"/>
    <p:restoredTop sz="94704" autoAdjust="0"/>
  </p:normalViewPr>
  <p:slideViewPr>
    <p:cSldViewPr snapToGrid="0">
      <p:cViewPr>
        <p:scale>
          <a:sx n="89" d="100"/>
          <a:sy n="89" d="100"/>
        </p:scale>
        <p:origin x="826" y="773"/>
      </p:cViewPr>
      <p:guideLst>
        <p:guide orient="horz" pos="2160"/>
        <p:guide pos="3840"/>
      </p:guideLst>
    </p:cSldViewPr>
  </p:slid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52" d="100"/>
          <a:sy n="52" d="100"/>
        </p:scale>
        <p:origin x="2862" y="6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commentAuthors" Target="commentAuthor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gs" Target="tags/tag1.xml"/><Relationship Id="rId30" Type="http://schemas.openxmlformats.org/officeDocument/2006/relationships/viewProps" Target="view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2-07-03T15:55:09.771" idx="10">
    <p:pos x="10" y="10"/>
    <p:text/>
    <p:extLst>
      <p:ext uri="{C676402C-5697-4E1C-873F-D02D1690AC5C}">
        <p15:threadingInfo xmlns:p15="http://schemas.microsoft.com/office/powerpoint/2012/main" xmlns="" timeZoneBias="-42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2-07-03T15:55:09.771" idx="6">
    <p:pos x="10" y="10"/>
    <p:text/>
    <p:extLst>
      <p:ext uri="{C676402C-5697-4E1C-873F-D02D1690AC5C}">
        <p15:threadingInfo xmlns:p15="http://schemas.microsoft.com/office/powerpoint/2012/main" xmlns="" timeZoneBias="-42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22-07-03T15:55:09.771" idx="7">
    <p:pos x="10" y="10"/>
    <p:text/>
    <p:extLst>
      <p:ext uri="{C676402C-5697-4E1C-873F-D02D1690AC5C}">
        <p15:threadingInfo xmlns:p15="http://schemas.microsoft.com/office/powerpoint/2012/main" xmlns="" timeZoneBias="-42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1" dt="2022-07-03T15:55:09.771" idx="11">
    <p:pos x="10" y="10"/>
    <p:text/>
    <p:extLst>
      <p:ext uri="{C676402C-5697-4E1C-873F-D02D1690AC5C}">
        <p15:threadingInfo xmlns:p15="http://schemas.microsoft.com/office/powerpoint/2012/main" xmlns="" timeZoneBias="-420"/>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1" dt="2022-07-03T15:55:09.771" idx="8">
    <p:pos x="10" y="10"/>
    <p:text/>
    <p:extLst>
      <p:ext uri="{C676402C-5697-4E1C-873F-D02D1690AC5C}">
        <p15:threadingInfo xmlns:p15="http://schemas.microsoft.com/office/powerpoint/2012/main" xmlns="" timeZoneBias="-420"/>
      </p:ext>
    </p:extLst>
  </p:cm>
</p:cmLst>
</file>

<file path=ppt/comments/comment6.xml><?xml version="1.0" encoding="utf-8"?>
<p:cmLst xmlns:a="http://schemas.openxmlformats.org/drawingml/2006/main" xmlns:r="http://schemas.openxmlformats.org/officeDocument/2006/relationships" xmlns:p="http://schemas.openxmlformats.org/presentationml/2006/main">
  <p:cm authorId="1" dt="2022-07-03T15:55:09.771" idx="9">
    <p:pos x="10" y="10"/>
    <p:text/>
    <p:extLst>
      <p:ext uri="{C676402C-5697-4E1C-873F-D02D1690AC5C}">
        <p15:threadingInfo xmlns:p15="http://schemas.microsoft.com/office/powerpoint/2012/main" xmlns="" timeZoneBias="-420"/>
      </p:ext>
    </p:extLst>
  </p:cm>
</p:cmLst>
</file>

<file path=ppt/comments/comment7.xml><?xml version="1.0" encoding="utf-8"?>
<p:cmLst xmlns:a="http://schemas.openxmlformats.org/drawingml/2006/main" xmlns:r="http://schemas.openxmlformats.org/officeDocument/2006/relationships" xmlns:p="http://schemas.openxmlformats.org/presentationml/2006/main">
  <p:cm authorId="1" dt="2022-07-03T15:55:09.771" idx="12">
    <p:pos x="10" y="10"/>
    <p:text/>
    <p:extLst>
      <p:ext uri="{C676402C-5697-4E1C-873F-D02D1690AC5C}">
        <p15:threadingInfo xmlns:p15="http://schemas.microsoft.com/office/powerpoint/2012/main" xmlns="" timeZoneBias="-4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9F90C05-6217-47FA-A6E4-CF7A26720404}" type="datetimeFigureOut">
              <a:rPr lang="zh-CN" altLang="en-US" smtClean="0"/>
              <a:t>2023/1/9</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581D93-A355-4DAC-A5A6-C62626542EC5}" type="slidenum">
              <a:rPr lang="zh-CN" altLang="en-US" smtClean="0"/>
              <a:t>‹#›</a:t>
            </a:fld>
            <a:endParaRPr lang="zh-CN" altLang="en-US"/>
          </a:p>
        </p:txBody>
      </p:sp>
    </p:spTree>
    <p:extLst>
      <p:ext uri="{BB962C8B-B14F-4D97-AF65-F5344CB8AC3E}">
        <p14:creationId xmlns:p14="http://schemas.microsoft.com/office/powerpoint/2010/main" val="8589318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1921535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185249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581D93-A355-4DAC-A5A6-C62626542EC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1035433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581D93-A355-4DAC-A5A6-C62626542EC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0563256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581D93-A355-4DAC-A5A6-C62626542EC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2481369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581D93-A355-4DAC-A5A6-C62626542EC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5933643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502031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581D93-A355-4DAC-A5A6-C62626542EC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9079984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581D93-A355-4DAC-A5A6-C62626542EC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8828863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581D93-A355-4DAC-A5A6-C62626542EC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6430123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19</a:t>
            </a:fld>
            <a:endParaRPr lang="zh-CN" altLang="en-US"/>
          </a:p>
        </p:txBody>
      </p:sp>
    </p:spTree>
    <p:extLst>
      <p:ext uri="{BB962C8B-B14F-4D97-AF65-F5344CB8AC3E}">
        <p14:creationId xmlns:p14="http://schemas.microsoft.com/office/powerpoint/2010/main" val="21660617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a:t>
            </a:fld>
            <a:endParaRPr lang="zh-CN" altLang="en-US"/>
          </a:p>
        </p:txBody>
      </p:sp>
    </p:spTree>
    <p:extLst>
      <p:ext uri="{BB962C8B-B14F-4D97-AF65-F5344CB8AC3E}">
        <p14:creationId xmlns:p14="http://schemas.microsoft.com/office/powerpoint/2010/main" val="7862470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9581D93-A355-4DAC-A5A6-C62626542EC5}" type="slidenum">
              <a:rPr lang="zh-CN" altLang="en-US" smtClean="0"/>
              <a:t>20</a:t>
            </a:fld>
            <a:endParaRPr lang="zh-CN" altLang="en-US"/>
          </a:p>
        </p:txBody>
      </p:sp>
    </p:spTree>
    <p:extLst>
      <p:ext uri="{BB962C8B-B14F-4D97-AF65-F5344CB8AC3E}">
        <p14:creationId xmlns:p14="http://schemas.microsoft.com/office/powerpoint/2010/main" val="13216159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21</a:t>
            </a:fld>
            <a:endParaRPr lang="zh-CN" altLang="en-US"/>
          </a:p>
        </p:txBody>
      </p:sp>
    </p:spTree>
    <p:extLst>
      <p:ext uri="{BB962C8B-B14F-4D97-AF65-F5344CB8AC3E}">
        <p14:creationId xmlns:p14="http://schemas.microsoft.com/office/powerpoint/2010/main" val="36161433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9281217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9581D93-A355-4DAC-A5A6-C62626542EC5}" type="slidenum">
              <a:rPr lang="zh-CN" altLang="en-US" smtClean="0"/>
              <a:t>3</a:t>
            </a:fld>
            <a:endParaRPr lang="zh-CN" altLang="en-US"/>
          </a:p>
        </p:txBody>
      </p:sp>
    </p:spTree>
    <p:extLst>
      <p:ext uri="{BB962C8B-B14F-4D97-AF65-F5344CB8AC3E}">
        <p14:creationId xmlns:p14="http://schemas.microsoft.com/office/powerpoint/2010/main" val="7208416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581D93-A355-4DAC-A5A6-C62626542EC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4372847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581D93-A355-4DAC-A5A6-C62626542EC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8203176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581D93-A355-4DAC-A5A6-C62626542EC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7775822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581D93-A355-4DAC-A5A6-C62626542EC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408175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581D93-A355-4DAC-A5A6-C62626542EC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7842157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581D93-A355-4DAC-A5A6-C62626542EC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42248000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NULL"/><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grpSp>
        <p:nvGrpSpPr>
          <p:cNvPr id="3" name="组合 2" hidden="1"/>
          <p:cNvGrpSpPr>
            <a:grpSpLocks noChangeAspect="1"/>
          </p:cNvGrpSpPr>
          <p:nvPr userDrawn="1"/>
        </p:nvGrpSpPr>
        <p:grpSpPr>
          <a:xfrm>
            <a:off x="1090268" y="365400"/>
            <a:ext cx="708133" cy="720000"/>
            <a:chOff x="988669" y="328389"/>
            <a:chExt cx="796511" cy="809858"/>
          </a:xfrm>
        </p:grpSpPr>
        <p:pic>
          <p:nvPicPr>
            <p:cNvPr id="83"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88669" y="328389"/>
              <a:ext cx="796511" cy="68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6" name="椭圆 715"/>
            <p:cNvSpPr>
              <a:spLocks noChangeAspect="1"/>
            </p:cNvSpPr>
            <p:nvPr userDrawn="1"/>
          </p:nvSpPr>
          <p:spPr>
            <a:xfrm>
              <a:off x="1164042" y="958247"/>
              <a:ext cx="445765" cy="180000"/>
            </a:xfrm>
            <a:prstGeom prst="ellipse">
              <a:avLst/>
            </a:prstGeom>
            <a:gradFill flip="none" rotWithShape="1">
              <a:gsLst>
                <a:gs pos="23000">
                  <a:schemeClr val="bg1">
                    <a:lumMod val="65000"/>
                    <a:alpha val="43000"/>
                  </a:schemeClr>
                </a:gs>
                <a:gs pos="100000">
                  <a:schemeClr val="bg1">
                    <a:lumMod val="95000"/>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prstClr val="white"/>
                </a:solidFill>
              </a:endParaRPr>
            </a:p>
          </p:txBody>
        </p:sp>
      </p:grpSp>
      <p:sp>
        <p:nvSpPr>
          <p:cNvPr id="28" name="文本框 27" hidden="1"/>
          <p:cNvSpPr txBox="1"/>
          <p:nvPr/>
        </p:nvSpPr>
        <p:spPr>
          <a:xfrm>
            <a:off x="7847436" y="6465810"/>
            <a:ext cx="1293944" cy="369332"/>
          </a:xfrm>
          <a:prstGeom prst="rect">
            <a:avLst/>
          </a:prstGeom>
          <a:noFill/>
        </p:spPr>
        <p:txBody>
          <a:bodyPr wrap="none" rtlCol="0">
            <a:spAutoFit/>
          </a:bodyPr>
          <a:lstStyle>
            <a:defPPr>
              <a:defRPr lang="zh-CN"/>
            </a:defPPr>
            <a:lvl1pPr>
              <a:defRPr>
                <a:solidFill>
                  <a:schemeClr val="accent1"/>
                </a:solidFill>
              </a:defRPr>
            </a:lvl1pPr>
          </a:lstStyle>
          <a:p>
            <a:r>
              <a:rPr lang="en-US" altLang="zh-CN" dirty="0">
                <a:solidFill>
                  <a:schemeClr val="accent4"/>
                </a:solidFill>
                <a:latin typeface="Bodoni MT" panose="02070803080606020203" pitchFamily="18" charset="0"/>
                <a:ea typeface="方正正中黑简体" panose="02000000000000000000" pitchFamily="2" charset="-122"/>
              </a:rPr>
              <a:t>@</a:t>
            </a:r>
            <a:r>
              <a:rPr lang="zh-CN" altLang="en-US" dirty="0">
                <a:solidFill>
                  <a:schemeClr val="accent4"/>
                </a:solidFill>
                <a:latin typeface="方正行楷简体" panose="03000509000000000000" pitchFamily="65" charset="-122"/>
                <a:ea typeface="方正行楷简体" panose="03000509000000000000" pitchFamily="65" charset="-122"/>
              </a:rPr>
              <a:t>雪原</a:t>
            </a:r>
            <a:r>
              <a:rPr lang="en-US" altLang="zh-CN" dirty="0">
                <a:solidFill>
                  <a:schemeClr val="accent4"/>
                </a:solidFill>
                <a:latin typeface="方正行楷简体" panose="03000509000000000000" pitchFamily="65" charset="-122"/>
                <a:ea typeface="方正行楷简体" panose="03000509000000000000" pitchFamily="65" charset="-122"/>
              </a:rPr>
              <a:t>PPT</a:t>
            </a:r>
            <a:endParaRPr lang="zh-CN" altLang="en-US" dirty="0">
              <a:solidFill>
                <a:schemeClr val="accent4"/>
              </a:solidFill>
              <a:latin typeface="方正行楷简体" panose="03000509000000000000" pitchFamily="65" charset="-122"/>
              <a:ea typeface="方正行楷简体" panose="03000509000000000000" pitchFamily="65" charset="-122"/>
            </a:endParaRPr>
          </a:p>
        </p:txBody>
      </p:sp>
      <p:sp>
        <p:nvSpPr>
          <p:cNvPr id="31" name="文本框 30" hidden="1"/>
          <p:cNvSpPr txBox="1"/>
          <p:nvPr/>
        </p:nvSpPr>
        <p:spPr>
          <a:xfrm>
            <a:off x="10147959" y="6465810"/>
            <a:ext cx="1484702" cy="369332"/>
          </a:xfrm>
          <a:prstGeom prst="rect">
            <a:avLst/>
          </a:prstGeom>
          <a:noFill/>
        </p:spPr>
        <p:txBody>
          <a:bodyPr wrap="none" rtlCol="0">
            <a:spAutoFit/>
          </a:bodyPr>
          <a:lstStyle>
            <a:defPPr>
              <a:defRPr lang="zh-CN"/>
            </a:defPPr>
            <a:lvl1pPr>
              <a:defRPr>
                <a:solidFill>
                  <a:schemeClr val="accent1"/>
                </a:solidFill>
              </a:defRPr>
            </a:lvl1pPr>
          </a:lstStyle>
          <a:p>
            <a:r>
              <a:rPr lang="en-US" altLang="zh-CN" sz="1800" kern="1200" dirty="0">
                <a:solidFill>
                  <a:schemeClr val="accent4"/>
                </a:solidFill>
                <a:latin typeface="Bodoni MT" panose="02070803080606020203" pitchFamily="18" charset="0"/>
                <a:ea typeface="方正正中黑简体" panose="02000000000000000000" pitchFamily="2" charset="-122"/>
                <a:cs typeface="+mn-cs"/>
              </a:rPr>
              <a:t>xyppt.yanj.cn</a:t>
            </a:r>
            <a:endParaRPr lang="zh-CN" altLang="en-US" sz="1800" kern="1200" dirty="0">
              <a:solidFill>
                <a:schemeClr val="accent4"/>
              </a:solidFill>
              <a:latin typeface="Bodoni MT" panose="02070803080606020203" pitchFamily="18" charset="0"/>
              <a:ea typeface="方正正中黑简体" panose="02000000000000000000" pitchFamily="2" charset="-122"/>
              <a:cs typeface="+mn-cs"/>
            </a:endParaRPr>
          </a:p>
        </p:txBody>
      </p:sp>
      <p:grpSp>
        <p:nvGrpSpPr>
          <p:cNvPr id="32" name="组合 31" hidden="1"/>
          <p:cNvGrpSpPr>
            <a:grpSpLocks noChangeAspect="1"/>
          </p:cNvGrpSpPr>
          <p:nvPr/>
        </p:nvGrpSpPr>
        <p:grpSpPr>
          <a:xfrm>
            <a:off x="9591189" y="6578476"/>
            <a:ext cx="461015" cy="144000"/>
            <a:chOff x="9167649" y="4366337"/>
            <a:chExt cx="654429" cy="216000"/>
          </a:xfrm>
        </p:grpSpPr>
        <p:sp>
          <p:nvSpPr>
            <p:cNvPr id="33" name="Freeform 5"/>
            <p:cNvSpPr/>
            <p:nvPr/>
          </p:nvSpPr>
          <p:spPr bwMode="auto">
            <a:xfrm>
              <a:off x="9681342" y="4366337"/>
              <a:ext cx="68103" cy="19729"/>
            </a:xfrm>
            <a:custGeom>
              <a:avLst/>
              <a:gdLst>
                <a:gd name="T0" fmla="*/ 88 w 197"/>
                <a:gd name="T1" fmla="*/ 0 h 57"/>
                <a:gd name="T2" fmla="*/ 122 w 197"/>
                <a:gd name="T3" fmla="*/ 0 h 57"/>
                <a:gd name="T4" fmla="*/ 121 w 197"/>
                <a:gd name="T5" fmla="*/ 10 h 57"/>
                <a:gd name="T6" fmla="*/ 197 w 197"/>
                <a:gd name="T7" fmla="*/ 10 h 57"/>
                <a:gd name="T8" fmla="*/ 191 w 197"/>
                <a:gd name="T9" fmla="*/ 57 h 57"/>
                <a:gd name="T10" fmla="*/ 167 w 197"/>
                <a:gd name="T11" fmla="*/ 57 h 57"/>
                <a:gd name="T12" fmla="*/ 171 w 197"/>
                <a:gd name="T13" fmla="*/ 30 h 57"/>
                <a:gd name="T14" fmla="*/ 27 w 197"/>
                <a:gd name="T15" fmla="*/ 30 h 57"/>
                <a:gd name="T16" fmla="*/ 23 w 197"/>
                <a:gd name="T17" fmla="*/ 57 h 57"/>
                <a:gd name="T18" fmla="*/ 0 w 197"/>
                <a:gd name="T19" fmla="*/ 57 h 57"/>
                <a:gd name="T20" fmla="*/ 6 w 197"/>
                <a:gd name="T21" fmla="*/ 10 h 57"/>
                <a:gd name="T22" fmla="*/ 86 w 197"/>
                <a:gd name="T23" fmla="*/ 10 h 57"/>
                <a:gd name="T24" fmla="*/ 88 w 197"/>
                <a:gd name="T25"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7" h="57">
                  <a:moveTo>
                    <a:pt x="88" y="0"/>
                  </a:moveTo>
                  <a:cubicBezTo>
                    <a:pt x="101" y="0"/>
                    <a:pt x="122" y="0"/>
                    <a:pt x="122" y="0"/>
                  </a:cubicBezTo>
                  <a:cubicBezTo>
                    <a:pt x="121" y="10"/>
                    <a:pt x="121" y="10"/>
                    <a:pt x="121" y="10"/>
                  </a:cubicBezTo>
                  <a:cubicBezTo>
                    <a:pt x="197" y="10"/>
                    <a:pt x="197" y="10"/>
                    <a:pt x="197" y="10"/>
                  </a:cubicBezTo>
                  <a:cubicBezTo>
                    <a:pt x="191" y="57"/>
                    <a:pt x="191" y="57"/>
                    <a:pt x="191" y="57"/>
                  </a:cubicBezTo>
                  <a:cubicBezTo>
                    <a:pt x="167" y="57"/>
                    <a:pt x="167" y="57"/>
                    <a:pt x="167" y="57"/>
                  </a:cubicBezTo>
                  <a:cubicBezTo>
                    <a:pt x="171" y="30"/>
                    <a:pt x="171" y="30"/>
                    <a:pt x="171" y="30"/>
                  </a:cubicBezTo>
                  <a:cubicBezTo>
                    <a:pt x="27" y="30"/>
                    <a:pt x="27" y="30"/>
                    <a:pt x="27" y="30"/>
                  </a:cubicBezTo>
                  <a:cubicBezTo>
                    <a:pt x="23" y="57"/>
                    <a:pt x="23" y="57"/>
                    <a:pt x="23" y="57"/>
                  </a:cubicBezTo>
                  <a:cubicBezTo>
                    <a:pt x="0" y="57"/>
                    <a:pt x="0" y="57"/>
                    <a:pt x="0" y="57"/>
                  </a:cubicBezTo>
                  <a:cubicBezTo>
                    <a:pt x="6" y="10"/>
                    <a:pt x="6" y="10"/>
                    <a:pt x="6" y="10"/>
                  </a:cubicBezTo>
                  <a:cubicBezTo>
                    <a:pt x="86" y="10"/>
                    <a:pt x="86" y="10"/>
                    <a:pt x="86" y="10"/>
                  </a:cubicBezTo>
                  <a:lnTo>
                    <a:pt x="88" y="0"/>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34" name="Freeform 6"/>
            <p:cNvSpPr>
              <a:spLocks noEditPoints="1"/>
            </p:cNvSpPr>
            <p:nvPr/>
          </p:nvSpPr>
          <p:spPr bwMode="auto">
            <a:xfrm>
              <a:off x="9679588" y="4383290"/>
              <a:ext cx="62695" cy="48958"/>
            </a:xfrm>
            <a:custGeom>
              <a:avLst/>
              <a:gdLst>
                <a:gd name="T0" fmla="*/ 393 w 429"/>
                <a:gd name="T1" fmla="*/ 335 h 335"/>
                <a:gd name="T2" fmla="*/ 429 w 429"/>
                <a:gd name="T3" fmla="*/ 90 h 335"/>
                <a:gd name="T4" fmla="*/ 261 w 429"/>
                <a:gd name="T5" fmla="*/ 90 h 335"/>
                <a:gd name="T6" fmla="*/ 265 w 429"/>
                <a:gd name="T7" fmla="*/ 45 h 335"/>
                <a:gd name="T8" fmla="*/ 372 w 429"/>
                <a:gd name="T9" fmla="*/ 45 h 335"/>
                <a:gd name="T10" fmla="*/ 377 w 429"/>
                <a:gd name="T11" fmla="*/ 0 h 335"/>
                <a:gd name="T12" fmla="*/ 109 w 429"/>
                <a:gd name="T13" fmla="*/ 0 h 335"/>
                <a:gd name="T14" fmla="*/ 102 w 429"/>
                <a:gd name="T15" fmla="*/ 45 h 335"/>
                <a:gd name="T16" fmla="*/ 211 w 429"/>
                <a:gd name="T17" fmla="*/ 45 h 335"/>
                <a:gd name="T18" fmla="*/ 206 w 429"/>
                <a:gd name="T19" fmla="*/ 90 h 335"/>
                <a:gd name="T20" fmla="*/ 36 w 429"/>
                <a:gd name="T21" fmla="*/ 90 h 335"/>
                <a:gd name="T22" fmla="*/ 0 w 429"/>
                <a:gd name="T23" fmla="*/ 335 h 335"/>
                <a:gd name="T24" fmla="*/ 393 w 429"/>
                <a:gd name="T25" fmla="*/ 335 h 335"/>
                <a:gd name="T26" fmla="*/ 178 w 429"/>
                <a:gd name="T27" fmla="*/ 287 h 335"/>
                <a:gd name="T28" fmla="*/ 62 w 429"/>
                <a:gd name="T29" fmla="*/ 287 h 335"/>
                <a:gd name="T30" fmla="*/ 71 w 429"/>
                <a:gd name="T31" fmla="*/ 235 h 335"/>
                <a:gd name="T32" fmla="*/ 185 w 429"/>
                <a:gd name="T33" fmla="*/ 235 h 335"/>
                <a:gd name="T34" fmla="*/ 178 w 429"/>
                <a:gd name="T35" fmla="*/ 287 h 335"/>
                <a:gd name="T36" fmla="*/ 190 w 429"/>
                <a:gd name="T37" fmla="*/ 190 h 335"/>
                <a:gd name="T38" fmla="*/ 76 w 429"/>
                <a:gd name="T39" fmla="*/ 190 h 335"/>
                <a:gd name="T40" fmla="*/ 83 w 429"/>
                <a:gd name="T41" fmla="*/ 135 h 335"/>
                <a:gd name="T42" fmla="*/ 199 w 429"/>
                <a:gd name="T43" fmla="*/ 135 h 335"/>
                <a:gd name="T44" fmla="*/ 190 w 429"/>
                <a:gd name="T45" fmla="*/ 190 h 335"/>
                <a:gd name="T46" fmla="*/ 254 w 429"/>
                <a:gd name="T47" fmla="*/ 135 h 335"/>
                <a:gd name="T48" fmla="*/ 365 w 429"/>
                <a:gd name="T49" fmla="*/ 135 h 335"/>
                <a:gd name="T50" fmla="*/ 358 w 429"/>
                <a:gd name="T51" fmla="*/ 190 h 335"/>
                <a:gd name="T52" fmla="*/ 246 w 429"/>
                <a:gd name="T53" fmla="*/ 190 h 335"/>
                <a:gd name="T54" fmla="*/ 254 w 429"/>
                <a:gd name="T55" fmla="*/ 135 h 335"/>
                <a:gd name="T56" fmla="*/ 232 w 429"/>
                <a:gd name="T57" fmla="*/ 287 h 335"/>
                <a:gd name="T58" fmla="*/ 239 w 429"/>
                <a:gd name="T59" fmla="*/ 235 h 335"/>
                <a:gd name="T60" fmla="*/ 351 w 429"/>
                <a:gd name="T61" fmla="*/ 235 h 335"/>
                <a:gd name="T62" fmla="*/ 343 w 429"/>
                <a:gd name="T63" fmla="*/ 287 h 335"/>
                <a:gd name="T64" fmla="*/ 232 w 429"/>
                <a:gd name="T65" fmla="*/ 287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29" h="335">
                  <a:moveTo>
                    <a:pt x="393" y="335"/>
                  </a:moveTo>
                  <a:lnTo>
                    <a:pt x="429" y="90"/>
                  </a:lnTo>
                  <a:lnTo>
                    <a:pt x="261" y="90"/>
                  </a:lnTo>
                  <a:lnTo>
                    <a:pt x="265" y="45"/>
                  </a:lnTo>
                  <a:lnTo>
                    <a:pt x="372" y="45"/>
                  </a:lnTo>
                  <a:lnTo>
                    <a:pt x="377" y="0"/>
                  </a:lnTo>
                  <a:lnTo>
                    <a:pt x="109" y="0"/>
                  </a:lnTo>
                  <a:lnTo>
                    <a:pt x="102" y="45"/>
                  </a:lnTo>
                  <a:lnTo>
                    <a:pt x="211" y="45"/>
                  </a:lnTo>
                  <a:lnTo>
                    <a:pt x="206" y="90"/>
                  </a:lnTo>
                  <a:lnTo>
                    <a:pt x="36" y="90"/>
                  </a:lnTo>
                  <a:lnTo>
                    <a:pt x="0" y="335"/>
                  </a:lnTo>
                  <a:lnTo>
                    <a:pt x="393" y="335"/>
                  </a:lnTo>
                  <a:close/>
                  <a:moveTo>
                    <a:pt x="178" y="287"/>
                  </a:moveTo>
                  <a:lnTo>
                    <a:pt x="62" y="287"/>
                  </a:lnTo>
                  <a:lnTo>
                    <a:pt x="71" y="235"/>
                  </a:lnTo>
                  <a:lnTo>
                    <a:pt x="185" y="235"/>
                  </a:lnTo>
                  <a:lnTo>
                    <a:pt x="178" y="287"/>
                  </a:lnTo>
                  <a:close/>
                  <a:moveTo>
                    <a:pt x="190" y="190"/>
                  </a:moveTo>
                  <a:lnTo>
                    <a:pt x="76" y="190"/>
                  </a:lnTo>
                  <a:lnTo>
                    <a:pt x="83" y="135"/>
                  </a:lnTo>
                  <a:lnTo>
                    <a:pt x="199" y="135"/>
                  </a:lnTo>
                  <a:lnTo>
                    <a:pt x="190" y="190"/>
                  </a:lnTo>
                  <a:close/>
                  <a:moveTo>
                    <a:pt x="254" y="135"/>
                  </a:moveTo>
                  <a:lnTo>
                    <a:pt x="365" y="135"/>
                  </a:lnTo>
                  <a:lnTo>
                    <a:pt x="358" y="190"/>
                  </a:lnTo>
                  <a:lnTo>
                    <a:pt x="246" y="190"/>
                  </a:lnTo>
                  <a:lnTo>
                    <a:pt x="254" y="135"/>
                  </a:lnTo>
                  <a:close/>
                  <a:moveTo>
                    <a:pt x="232" y="287"/>
                  </a:moveTo>
                  <a:lnTo>
                    <a:pt x="239" y="235"/>
                  </a:lnTo>
                  <a:lnTo>
                    <a:pt x="351" y="235"/>
                  </a:lnTo>
                  <a:lnTo>
                    <a:pt x="343" y="287"/>
                  </a:lnTo>
                  <a:lnTo>
                    <a:pt x="232" y="287"/>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35" name="Freeform 7"/>
            <p:cNvSpPr/>
            <p:nvPr/>
          </p:nvSpPr>
          <p:spPr bwMode="auto">
            <a:xfrm>
              <a:off x="9677542" y="4435024"/>
              <a:ext cx="20022" cy="12130"/>
            </a:xfrm>
            <a:custGeom>
              <a:avLst/>
              <a:gdLst>
                <a:gd name="T0" fmla="*/ 81 w 137"/>
                <a:gd name="T1" fmla="*/ 0 h 83"/>
                <a:gd name="T2" fmla="*/ 52 w 137"/>
                <a:gd name="T3" fmla="*/ 35 h 83"/>
                <a:gd name="T4" fmla="*/ 7 w 137"/>
                <a:gd name="T5" fmla="*/ 35 h 83"/>
                <a:gd name="T6" fmla="*/ 0 w 137"/>
                <a:gd name="T7" fmla="*/ 83 h 83"/>
                <a:gd name="T8" fmla="*/ 71 w 137"/>
                <a:gd name="T9" fmla="*/ 83 h 83"/>
                <a:gd name="T10" fmla="*/ 137 w 137"/>
                <a:gd name="T11" fmla="*/ 0 h 83"/>
                <a:gd name="T12" fmla="*/ 81 w 137"/>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37" h="83">
                  <a:moveTo>
                    <a:pt x="81" y="0"/>
                  </a:moveTo>
                  <a:lnTo>
                    <a:pt x="52" y="35"/>
                  </a:lnTo>
                  <a:lnTo>
                    <a:pt x="7" y="35"/>
                  </a:lnTo>
                  <a:lnTo>
                    <a:pt x="0" y="83"/>
                  </a:lnTo>
                  <a:lnTo>
                    <a:pt x="71" y="83"/>
                  </a:lnTo>
                  <a:lnTo>
                    <a:pt x="137" y="0"/>
                  </a:lnTo>
                  <a:lnTo>
                    <a:pt x="81" y="0"/>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36" name="Freeform 8"/>
            <p:cNvSpPr/>
            <p:nvPr/>
          </p:nvSpPr>
          <p:spPr bwMode="auto">
            <a:xfrm>
              <a:off x="9718316" y="4435024"/>
              <a:ext cx="17683" cy="12130"/>
            </a:xfrm>
            <a:custGeom>
              <a:avLst/>
              <a:gdLst>
                <a:gd name="T0" fmla="*/ 52 w 121"/>
                <a:gd name="T1" fmla="*/ 0 h 83"/>
                <a:gd name="T2" fmla="*/ 74 w 121"/>
                <a:gd name="T3" fmla="*/ 35 h 83"/>
                <a:gd name="T4" fmla="*/ 121 w 121"/>
                <a:gd name="T5" fmla="*/ 35 h 83"/>
                <a:gd name="T6" fmla="*/ 114 w 121"/>
                <a:gd name="T7" fmla="*/ 83 h 83"/>
                <a:gd name="T8" fmla="*/ 41 w 121"/>
                <a:gd name="T9" fmla="*/ 83 h 83"/>
                <a:gd name="T10" fmla="*/ 0 w 121"/>
                <a:gd name="T11" fmla="*/ 0 h 83"/>
                <a:gd name="T12" fmla="*/ 52 w 121"/>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21" h="83">
                  <a:moveTo>
                    <a:pt x="52" y="0"/>
                  </a:moveTo>
                  <a:lnTo>
                    <a:pt x="74" y="35"/>
                  </a:lnTo>
                  <a:lnTo>
                    <a:pt x="121" y="35"/>
                  </a:lnTo>
                  <a:lnTo>
                    <a:pt x="114" y="83"/>
                  </a:lnTo>
                  <a:lnTo>
                    <a:pt x="41" y="83"/>
                  </a:lnTo>
                  <a:lnTo>
                    <a:pt x="0" y="0"/>
                  </a:lnTo>
                  <a:lnTo>
                    <a:pt x="52" y="0"/>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37" name="Freeform 9"/>
            <p:cNvSpPr/>
            <p:nvPr/>
          </p:nvSpPr>
          <p:spPr bwMode="auto">
            <a:xfrm>
              <a:off x="9666874" y="4370137"/>
              <a:ext cx="14907" cy="8623"/>
            </a:xfrm>
            <a:custGeom>
              <a:avLst/>
              <a:gdLst>
                <a:gd name="T0" fmla="*/ 92 w 102"/>
                <a:gd name="T1" fmla="*/ 59 h 59"/>
                <a:gd name="T2" fmla="*/ 0 w 102"/>
                <a:gd name="T3" fmla="*/ 59 h 59"/>
                <a:gd name="T4" fmla="*/ 7 w 102"/>
                <a:gd name="T5" fmla="*/ 0 h 59"/>
                <a:gd name="T6" fmla="*/ 102 w 102"/>
                <a:gd name="T7" fmla="*/ 0 h 59"/>
                <a:gd name="T8" fmla="*/ 92 w 102"/>
                <a:gd name="T9" fmla="*/ 59 h 59"/>
              </a:gdLst>
              <a:ahLst/>
              <a:cxnLst>
                <a:cxn ang="0">
                  <a:pos x="T0" y="T1"/>
                </a:cxn>
                <a:cxn ang="0">
                  <a:pos x="T2" y="T3"/>
                </a:cxn>
                <a:cxn ang="0">
                  <a:pos x="T4" y="T5"/>
                </a:cxn>
                <a:cxn ang="0">
                  <a:pos x="T6" y="T7"/>
                </a:cxn>
                <a:cxn ang="0">
                  <a:pos x="T8" y="T9"/>
                </a:cxn>
              </a:cxnLst>
              <a:rect l="0" t="0" r="r" b="b"/>
              <a:pathLst>
                <a:path w="102" h="59">
                  <a:moveTo>
                    <a:pt x="92" y="59"/>
                  </a:moveTo>
                  <a:lnTo>
                    <a:pt x="0" y="59"/>
                  </a:lnTo>
                  <a:lnTo>
                    <a:pt x="7" y="0"/>
                  </a:lnTo>
                  <a:lnTo>
                    <a:pt x="102" y="0"/>
                  </a:lnTo>
                  <a:lnTo>
                    <a:pt x="92" y="59"/>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38" name="Freeform 10"/>
            <p:cNvSpPr/>
            <p:nvPr/>
          </p:nvSpPr>
          <p:spPr bwMode="auto">
            <a:xfrm>
              <a:off x="9662051" y="4403750"/>
              <a:ext cx="14907" cy="9061"/>
            </a:xfrm>
            <a:custGeom>
              <a:avLst/>
              <a:gdLst>
                <a:gd name="T0" fmla="*/ 92 w 102"/>
                <a:gd name="T1" fmla="*/ 62 h 62"/>
                <a:gd name="T2" fmla="*/ 0 w 102"/>
                <a:gd name="T3" fmla="*/ 62 h 62"/>
                <a:gd name="T4" fmla="*/ 9 w 102"/>
                <a:gd name="T5" fmla="*/ 0 h 62"/>
                <a:gd name="T6" fmla="*/ 102 w 102"/>
                <a:gd name="T7" fmla="*/ 0 h 62"/>
                <a:gd name="T8" fmla="*/ 92 w 102"/>
                <a:gd name="T9" fmla="*/ 62 h 62"/>
              </a:gdLst>
              <a:ahLst/>
              <a:cxnLst>
                <a:cxn ang="0">
                  <a:pos x="T0" y="T1"/>
                </a:cxn>
                <a:cxn ang="0">
                  <a:pos x="T2" y="T3"/>
                </a:cxn>
                <a:cxn ang="0">
                  <a:pos x="T4" y="T5"/>
                </a:cxn>
                <a:cxn ang="0">
                  <a:pos x="T6" y="T7"/>
                </a:cxn>
                <a:cxn ang="0">
                  <a:pos x="T8" y="T9"/>
                </a:cxn>
              </a:cxnLst>
              <a:rect l="0" t="0" r="r" b="b"/>
              <a:pathLst>
                <a:path w="102" h="62">
                  <a:moveTo>
                    <a:pt x="92" y="62"/>
                  </a:moveTo>
                  <a:lnTo>
                    <a:pt x="0" y="62"/>
                  </a:lnTo>
                  <a:lnTo>
                    <a:pt x="9" y="0"/>
                  </a:lnTo>
                  <a:lnTo>
                    <a:pt x="102" y="0"/>
                  </a:lnTo>
                  <a:lnTo>
                    <a:pt x="92" y="62"/>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39" name="Freeform 11"/>
            <p:cNvSpPr/>
            <p:nvPr/>
          </p:nvSpPr>
          <p:spPr bwMode="auto">
            <a:xfrm>
              <a:off x="9657229" y="4437801"/>
              <a:ext cx="14761" cy="8623"/>
            </a:xfrm>
            <a:custGeom>
              <a:avLst/>
              <a:gdLst>
                <a:gd name="T0" fmla="*/ 94 w 101"/>
                <a:gd name="T1" fmla="*/ 59 h 59"/>
                <a:gd name="T2" fmla="*/ 0 w 101"/>
                <a:gd name="T3" fmla="*/ 59 h 59"/>
                <a:gd name="T4" fmla="*/ 9 w 101"/>
                <a:gd name="T5" fmla="*/ 0 h 59"/>
                <a:gd name="T6" fmla="*/ 101 w 101"/>
                <a:gd name="T7" fmla="*/ 0 h 59"/>
                <a:gd name="T8" fmla="*/ 94 w 101"/>
                <a:gd name="T9" fmla="*/ 59 h 59"/>
              </a:gdLst>
              <a:ahLst/>
              <a:cxnLst>
                <a:cxn ang="0">
                  <a:pos x="T0" y="T1"/>
                </a:cxn>
                <a:cxn ang="0">
                  <a:pos x="T2" y="T3"/>
                </a:cxn>
                <a:cxn ang="0">
                  <a:pos x="T4" y="T5"/>
                </a:cxn>
                <a:cxn ang="0">
                  <a:pos x="T6" y="T7"/>
                </a:cxn>
                <a:cxn ang="0">
                  <a:pos x="T8" y="T9"/>
                </a:cxn>
              </a:cxnLst>
              <a:rect l="0" t="0" r="r" b="b"/>
              <a:pathLst>
                <a:path w="101" h="59">
                  <a:moveTo>
                    <a:pt x="94" y="59"/>
                  </a:moveTo>
                  <a:lnTo>
                    <a:pt x="0" y="59"/>
                  </a:lnTo>
                  <a:lnTo>
                    <a:pt x="9" y="0"/>
                  </a:lnTo>
                  <a:lnTo>
                    <a:pt x="101" y="0"/>
                  </a:lnTo>
                  <a:lnTo>
                    <a:pt x="94" y="59"/>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0" name="Freeform 12"/>
            <p:cNvSpPr>
              <a:spLocks noEditPoints="1"/>
            </p:cNvSpPr>
            <p:nvPr/>
          </p:nvSpPr>
          <p:spPr bwMode="auto">
            <a:xfrm>
              <a:off x="9748422" y="4366337"/>
              <a:ext cx="73656" cy="36682"/>
            </a:xfrm>
            <a:custGeom>
              <a:avLst/>
              <a:gdLst>
                <a:gd name="T0" fmla="*/ 469 w 504"/>
                <a:gd name="T1" fmla="*/ 251 h 251"/>
                <a:gd name="T2" fmla="*/ 504 w 504"/>
                <a:gd name="T3" fmla="*/ 0 h 251"/>
                <a:gd name="T4" fmla="*/ 36 w 504"/>
                <a:gd name="T5" fmla="*/ 0 h 251"/>
                <a:gd name="T6" fmla="*/ 0 w 504"/>
                <a:gd name="T7" fmla="*/ 251 h 251"/>
                <a:gd name="T8" fmla="*/ 469 w 504"/>
                <a:gd name="T9" fmla="*/ 251 h 251"/>
                <a:gd name="T10" fmla="*/ 215 w 504"/>
                <a:gd name="T11" fmla="*/ 206 h 251"/>
                <a:gd name="T12" fmla="*/ 62 w 504"/>
                <a:gd name="T13" fmla="*/ 206 h 251"/>
                <a:gd name="T14" fmla="*/ 71 w 504"/>
                <a:gd name="T15" fmla="*/ 145 h 251"/>
                <a:gd name="T16" fmla="*/ 225 w 504"/>
                <a:gd name="T17" fmla="*/ 145 h 251"/>
                <a:gd name="T18" fmla="*/ 215 w 504"/>
                <a:gd name="T19" fmla="*/ 206 h 251"/>
                <a:gd name="T20" fmla="*/ 230 w 504"/>
                <a:gd name="T21" fmla="*/ 107 h 251"/>
                <a:gd name="T22" fmla="*/ 76 w 504"/>
                <a:gd name="T23" fmla="*/ 107 h 251"/>
                <a:gd name="T24" fmla="*/ 85 w 504"/>
                <a:gd name="T25" fmla="*/ 42 h 251"/>
                <a:gd name="T26" fmla="*/ 239 w 504"/>
                <a:gd name="T27" fmla="*/ 42 h 251"/>
                <a:gd name="T28" fmla="*/ 230 w 504"/>
                <a:gd name="T29" fmla="*/ 107 h 251"/>
                <a:gd name="T30" fmla="*/ 291 w 504"/>
                <a:gd name="T31" fmla="*/ 42 h 251"/>
                <a:gd name="T32" fmla="*/ 445 w 504"/>
                <a:gd name="T33" fmla="*/ 42 h 251"/>
                <a:gd name="T34" fmla="*/ 435 w 504"/>
                <a:gd name="T35" fmla="*/ 107 h 251"/>
                <a:gd name="T36" fmla="*/ 282 w 504"/>
                <a:gd name="T37" fmla="*/ 107 h 251"/>
                <a:gd name="T38" fmla="*/ 291 w 504"/>
                <a:gd name="T39" fmla="*/ 42 h 251"/>
                <a:gd name="T40" fmla="*/ 267 w 504"/>
                <a:gd name="T41" fmla="*/ 206 h 251"/>
                <a:gd name="T42" fmla="*/ 277 w 504"/>
                <a:gd name="T43" fmla="*/ 145 h 251"/>
                <a:gd name="T44" fmla="*/ 431 w 504"/>
                <a:gd name="T45" fmla="*/ 145 h 251"/>
                <a:gd name="T46" fmla="*/ 421 w 504"/>
                <a:gd name="T47" fmla="*/ 206 h 251"/>
                <a:gd name="T48" fmla="*/ 267 w 504"/>
                <a:gd name="T49" fmla="*/ 206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04" h="251">
                  <a:moveTo>
                    <a:pt x="469" y="251"/>
                  </a:moveTo>
                  <a:lnTo>
                    <a:pt x="504" y="0"/>
                  </a:lnTo>
                  <a:lnTo>
                    <a:pt x="36" y="0"/>
                  </a:lnTo>
                  <a:lnTo>
                    <a:pt x="0" y="251"/>
                  </a:lnTo>
                  <a:lnTo>
                    <a:pt x="469" y="251"/>
                  </a:lnTo>
                  <a:close/>
                  <a:moveTo>
                    <a:pt x="215" y="206"/>
                  </a:moveTo>
                  <a:lnTo>
                    <a:pt x="62" y="206"/>
                  </a:lnTo>
                  <a:lnTo>
                    <a:pt x="71" y="145"/>
                  </a:lnTo>
                  <a:lnTo>
                    <a:pt x="225" y="145"/>
                  </a:lnTo>
                  <a:lnTo>
                    <a:pt x="215" y="206"/>
                  </a:lnTo>
                  <a:close/>
                  <a:moveTo>
                    <a:pt x="230" y="107"/>
                  </a:moveTo>
                  <a:lnTo>
                    <a:pt x="76" y="107"/>
                  </a:lnTo>
                  <a:lnTo>
                    <a:pt x="85" y="42"/>
                  </a:lnTo>
                  <a:lnTo>
                    <a:pt x="239" y="42"/>
                  </a:lnTo>
                  <a:lnTo>
                    <a:pt x="230" y="107"/>
                  </a:lnTo>
                  <a:close/>
                  <a:moveTo>
                    <a:pt x="291" y="42"/>
                  </a:moveTo>
                  <a:lnTo>
                    <a:pt x="445" y="42"/>
                  </a:lnTo>
                  <a:lnTo>
                    <a:pt x="435" y="107"/>
                  </a:lnTo>
                  <a:lnTo>
                    <a:pt x="282" y="107"/>
                  </a:lnTo>
                  <a:lnTo>
                    <a:pt x="291" y="42"/>
                  </a:lnTo>
                  <a:close/>
                  <a:moveTo>
                    <a:pt x="267" y="206"/>
                  </a:moveTo>
                  <a:lnTo>
                    <a:pt x="277" y="145"/>
                  </a:lnTo>
                  <a:lnTo>
                    <a:pt x="431" y="145"/>
                  </a:lnTo>
                  <a:lnTo>
                    <a:pt x="421" y="206"/>
                  </a:lnTo>
                  <a:lnTo>
                    <a:pt x="267" y="206"/>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1" name="Freeform 13"/>
            <p:cNvSpPr/>
            <p:nvPr/>
          </p:nvSpPr>
          <p:spPr bwMode="auto">
            <a:xfrm>
              <a:off x="9746376" y="4405211"/>
              <a:ext cx="24552" cy="12130"/>
            </a:xfrm>
            <a:custGeom>
              <a:avLst/>
              <a:gdLst>
                <a:gd name="T0" fmla="*/ 114 w 168"/>
                <a:gd name="T1" fmla="*/ 0 h 83"/>
                <a:gd name="T2" fmla="*/ 85 w 168"/>
                <a:gd name="T3" fmla="*/ 38 h 83"/>
                <a:gd name="T4" fmla="*/ 7 w 168"/>
                <a:gd name="T5" fmla="*/ 38 h 83"/>
                <a:gd name="T6" fmla="*/ 0 w 168"/>
                <a:gd name="T7" fmla="*/ 83 h 83"/>
                <a:gd name="T8" fmla="*/ 114 w 168"/>
                <a:gd name="T9" fmla="*/ 83 h 83"/>
                <a:gd name="T10" fmla="*/ 168 w 168"/>
                <a:gd name="T11" fmla="*/ 0 h 83"/>
                <a:gd name="T12" fmla="*/ 114 w 168"/>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68" h="83">
                  <a:moveTo>
                    <a:pt x="114" y="0"/>
                  </a:moveTo>
                  <a:lnTo>
                    <a:pt x="85" y="38"/>
                  </a:lnTo>
                  <a:lnTo>
                    <a:pt x="7" y="38"/>
                  </a:lnTo>
                  <a:lnTo>
                    <a:pt x="0" y="83"/>
                  </a:lnTo>
                  <a:lnTo>
                    <a:pt x="114" y="83"/>
                  </a:lnTo>
                  <a:lnTo>
                    <a:pt x="168" y="0"/>
                  </a:lnTo>
                  <a:lnTo>
                    <a:pt x="114" y="0"/>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2" name="Freeform 14"/>
            <p:cNvSpPr/>
            <p:nvPr/>
          </p:nvSpPr>
          <p:spPr bwMode="auto">
            <a:xfrm>
              <a:off x="9793726" y="4405211"/>
              <a:ext cx="22068" cy="12130"/>
            </a:xfrm>
            <a:custGeom>
              <a:avLst/>
              <a:gdLst>
                <a:gd name="T0" fmla="*/ 54 w 151"/>
                <a:gd name="T1" fmla="*/ 0 h 83"/>
                <a:gd name="T2" fmla="*/ 73 w 151"/>
                <a:gd name="T3" fmla="*/ 38 h 83"/>
                <a:gd name="T4" fmla="*/ 151 w 151"/>
                <a:gd name="T5" fmla="*/ 38 h 83"/>
                <a:gd name="T6" fmla="*/ 147 w 151"/>
                <a:gd name="T7" fmla="*/ 83 h 83"/>
                <a:gd name="T8" fmla="*/ 36 w 151"/>
                <a:gd name="T9" fmla="*/ 83 h 83"/>
                <a:gd name="T10" fmla="*/ 0 w 151"/>
                <a:gd name="T11" fmla="*/ 0 h 83"/>
                <a:gd name="T12" fmla="*/ 54 w 151"/>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51" h="83">
                  <a:moveTo>
                    <a:pt x="54" y="0"/>
                  </a:moveTo>
                  <a:lnTo>
                    <a:pt x="73" y="38"/>
                  </a:lnTo>
                  <a:lnTo>
                    <a:pt x="151" y="38"/>
                  </a:lnTo>
                  <a:lnTo>
                    <a:pt x="147" y="83"/>
                  </a:lnTo>
                  <a:lnTo>
                    <a:pt x="36" y="83"/>
                  </a:lnTo>
                  <a:lnTo>
                    <a:pt x="0" y="0"/>
                  </a:lnTo>
                  <a:lnTo>
                    <a:pt x="54" y="0"/>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3" name="Freeform 15"/>
            <p:cNvSpPr/>
            <p:nvPr/>
          </p:nvSpPr>
          <p:spPr bwMode="auto">
            <a:xfrm>
              <a:off x="9742284" y="4420118"/>
              <a:ext cx="20314" cy="27037"/>
            </a:xfrm>
            <a:custGeom>
              <a:avLst/>
              <a:gdLst>
                <a:gd name="T0" fmla="*/ 59 w 139"/>
                <a:gd name="T1" fmla="*/ 185 h 185"/>
                <a:gd name="T2" fmla="*/ 0 w 139"/>
                <a:gd name="T3" fmla="*/ 185 h 185"/>
                <a:gd name="T4" fmla="*/ 68 w 139"/>
                <a:gd name="T5" fmla="*/ 106 h 185"/>
                <a:gd name="T6" fmla="*/ 85 w 139"/>
                <a:gd name="T7" fmla="*/ 0 h 185"/>
                <a:gd name="T8" fmla="*/ 139 w 139"/>
                <a:gd name="T9" fmla="*/ 0 h 185"/>
                <a:gd name="T10" fmla="*/ 125 w 139"/>
                <a:gd name="T11" fmla="*/ 106 h 185"/>
                <a:gd name="T12" fmla="*/ 59 w 139"/>
                <a:gd name="T13" fmla="*/ 185 h 185"/>
              </a:gdLst>
              <a:ahLst/>
              <a:cxnLst>
                <a:cxn ang="0">
                  <a:pos x="T0" y="T1"/>
                </a:cxn>
                <a:cxn ang="0">
                  <a:pos x="T2" y="T3"/>
                </a:cxn>
                <a:cxn ang="0">
                  <a:pos x="T4" y="T5"/>
                </a:cxn>
                <a:cxn ang="0">
                  <a:pos x="T6" y="T7"/>
                </a:cxn>
                <a:cxn ang="0">
                  <a:pos x="T8" y="T9"/>
                </a:cxn>
                <a:cxn ang="0">
                  <a:pos x="T10" y="T11"/>
                </a:cxn>
                <a:cxn ang="0">
                  <a:pos x="T12" y="T13"/>
                </a:cxn>
              </a:cxnLst>
              <a:rect l="0" t="0" r="r" b="b"/>
              <a:pathLst>
                <a:path w="139" h="185">
                  <a:moveTo>
                    <a:pt x="59" y="185"/>
                  </a:moveTo>
                  <a:lnTo>
                    <a:pt x="0" y="185"/>
                  </a:lnTo>
                  <a:lnTo>
                    <a:pt x="68" y="106"/>
                  </a:lnTo>
                  <a:lnTo>
                    <a:pt x="85" y="0"/>
                  </a:lnTo>
                  <a:lnTo>
                    <a:pt x="139" y="0"/>
                  </a:lnTo>
                  <a:lnTo>
                    <a:pt x="125" y="106"/>
                  </a:lnTo>
                  <a:lnTo>
                    <a:pt x="59" y="185"/>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4" name="Freeform 16"/>
            <p:cNvSpPr/>
            <p:nvPr/>
          </p:nvSpPr>
          <p:spPr bwMode="auto">
            <a:xfrm>
              <a:off x="9794749" y="4420118"/>
              <a:ext cx="11838" cy="27037"/>
            </a:xfrm>
            <a:custGeom>
              <a:avLst/>
              <a:gdLst>
                <a:gd name="T0" fmla="*/ 55 w 81"/>
                <a:gd name="T1" fmla="*/ 185 h 185"/>
                <a:gd name="T2" fmla="*/ 0 w 81"/>
                <a:gd name="T3" fmla="*/ 185 h 185"/>
                <a:gd name="T4" fmla="*/ 26 w 81"/>
                <a:gd name="T5" fmla="*/ 0 h 185"/>
                <a:gd name="T6" fmla="*/ 81 w 81"/>
                <a:gd name="T7" fmla="*/ 0 h 185"/>
                <a:gd name="T8" fmla="*/ 55 w 81"/>
                <a:gd name="T9" fmla="*/ 185 h 185"/>
              </a:gdLst>
              <a:ahLst/>
              <a:cxnLst>
                <a:cxn ang="0">
                  <a:pos x="T0" y="T1"/>
                </a:cxn>
                <a:cxn ang="0">
                  <a:pos x="T2" y="T3"/>
                </a:cxn>
                <a:cxn ang="0">
                  <a:pos x="T4" y="T5"/>
                </a:cxn>
                <a:cxn ang="0">
                  <a:pos x="T6" y="T7"/>
                </a:cxn>
                <a:cxn ang="0">
                  <a:pos x="T8" y="T9"/>
                </a:cxn>
              </a:cxnLst>
              <a:rect l="0" t="0" r="r" b="b"/>
              <a:pathLst>
                <a:path w="81" h="185">
                  <a:moveTo>
                    <a:pt x="55" y="185"/>
                  </a:moveTo>
                  <a:lnTo>
                    <a:pt x="0" y="185"/>
                  </a:lnTo>
                  <a:lnTo>
                    <a:pt x="26" y="0"/>
                  </a:lnTo>
                  <a:lnTo>
                    <a:pt x="81" y="0"/>
                  </a:lnTo>
                  <a:lnTo>
                    <a:pt x="55" y="185"/>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5" name="Freeform 17"/>
            <p:cNvSpPr/>
            <p:nvPr/>
          </p:nvSpPr>
          <p:spPr bwMode="auto">
            <a:xfrm>
              <a:off x="9723139" y="4460015"/>
              <a:ext cx="85494" cy="79356"/>
            </a:xfrm>
            <a:custGeom>
              <a:avLst/>
              <a:gdLst>
                <a:gd name="T0" fmla="*/ 497 w 585"/>
                <a:gd name="T1" fmla="*/ 0 h 543"/>
                <a:gd name="T2" fmla="*/ 431 w 585"/>
                <a:gd name="T3" fmla="*/ 427 h 543"/>
                <a:gd name="T4" fmla="*/ 192 w 585"/>
                <a:gd name="T5" fmla="*/ 0 h 543"/>
                <a:gd name="T6" fmla="*/ 81 w 585"/>
                <a:gd name="T7" fmla="*/ 0 h 543"/>
                <a:gd name="T8" fmla="*/ 0 w 585"/>
                <a:gd name="T9" fmla="*/ 543 h 543"/>
                <a:gd name="T10" fmla="*/ 88 w 585"/>
                <a:gd name="T11" fmla="*/ 543 h 543"/>
                <a:gd name="T12" fmla="*/ 152 w 585"/>
                <a:gd name="T13" fmla="*/ 113 h 543"/>
                <a:gd name="T14" fmla="*/ 391 w 585"/>
                <a:gd name="T15" fmla="*/ 543 h 543"/>
                <a:gd name="T16" fmla="*/ 502 w 585"/>
                <a:gd name="T17" fmla="*/ 543 h 543"/>
                <a:gd name="T18" fmla="*/ 585 w 585"/>
                <a:gd name="T19" fmla="*/ 0 h 543"/>
                <a:gd name="T20" fmla="*/ 497 w 585"/>
                <a:gd name="T21" fmla="*/ 0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5" h="543">
                  <a:moveTo>
                    <a:pt x="497" y="0"/>
                  </a:moveTo>
                  <a:lnTo>
                    <a:pt x="431" y="427"/>
                  </a:lnTo>
                  <a:lnTo>
                    <a:pt x="192" y="0"/>
                  </a:lnTo>
                  <a:lnTo>
                    <a:pt x="81" y="0"/>
                  </a:lnTo>
                  <a:lnTo>
                    <a:pt x="0" y="543"/>
                  </a:lnTo>
                  <a:lnTo>
                    <a:pt x="88" y="543"/>
                  </a:lnTo>
                  <a:lnTo>
                    <a:pt x="152" y="113"/>
                  </a:lnTo>
                  <a:lnTo>
                    <a:pt x="391" y="543"/>
                  </a:lnTo>
                  <a:lnTo>
                    <a:pt x="502" y="543"/>
                  </a:lnTo>
                  <a:lnTo>
                    <a:pt x="585" y="0"/>
                  </a:lnTo>
                  <a:lnTo>
                    <a:pt x="497" y="0"/>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46" name="Freeform 18"/>
            <p:cNvSpPr/>
            <p:nvPr/>
          </p:nvSpPr>
          <p:spPr bwMode="auto">
            <a:xfrm>
              <a:off x="9656790" y="4460015"/>
              <a:ext cx="68833" cy="79356"/>
            </a:xfrm>
            <a:custGeom>
              <a:avLst/>
              <a:gdLst>
                <a:gd name="T0" fmla="*/ 95 w 199"/>
                <a:gd name="T1" fmla="*/ 36 h 229"/>
                <a:gd name="T2" fmla="*/ 194 w 199"/>
                <a:gd name="T3" fmla="*/ 36 h 229"/>
                <a:gd name="T4" fmla="*/ 199 w 199"/>
                <a:gd name="T5" fmla="*/ 0 h 229"/>
                <a:gd name="T6" fmla="*/ 77 w 199"/>
                <a:gd name="T7" fmla="*/ 0 h 229"/>
                <a:gd name="T8" fmla="*/ 16 w 199"/>
                <a:gd name="T9" fmla="*/ 53 h 229"/>
                <a:gd name="T10" fmla="*/ 0 w 199"/>
                <a:gd name="T11" fmla="*/ 167 h 229"/>
                <a:gd name="T12" fmla="*/ 23 w 199"/>
                <a:gd name="T13" fmla="*/ 200 h 229"/>
                <a:gd name="T14" fmla="*/ 15 w 199"/>
                <a:gd name="T15" fmla="*/ 219 h 229"/>
                <a:gd name="T16" fmla="*/ 45 w 199"/>
                <a:gd name="T17" fmla="*/ 229 h 229"/>
                <a:gd name="T18" fmla="*/ 165 w 199"/>
                <a:gd name="T19" fmla="*/ 229 h 229"/>
                <a:gd name="T20" fmla="*/ 170 w 199"/>
                <a:gd name="T21" fmla="*/ 192 h 229"/>
                <a:gd name="T22" fmla="*/ 73 w 199"/>
                <a:gd name="T23" fmla="*/ 192 h 229"/>
                <a:gd name="T24" fmla="*/ 38 w 199"/>
                <a:gd name="T25" fmla="*/ 159 h 229"/>
                <a:gd name="T26" fmla="*/ 50 w 199"/>
                <a:gd name="T27" fmla="*/ 70 h 229"/>
                <a:gd name="T28" fmla="*/ 95 w 199"/>
                <a:gd name="T29" fmla="*/ 36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9" h="229">
                  <a:moveTo>
                    <a:pt x="95" y="36"/>
                  </a:moveTo>
                  <a:cubicBezTo>
                    <a:pt x="194" y="36"/>
                    <a:pt x="194" y="36"/>
                    <a:pt x="194" y="36"/>
                  </a:cubicBezTo>
                  <a:cubicBezTo>
                    <a:pt x="199" y="0"/>
                    <a:pt x="199" y="0"/>
                    <a:pt x="199" y="0"/>
                  </a:cubicBezTo>
                  <a:cubicBezTo>
                    <a:pt x="77" y="0"/>
                    <a:pt x="77" y="0"/>
                    <a:pt x="77" y="0"/>
                  </a:cubicBezTo>
                  <a:cubicBezTo>
                    <a:pt x="47" y="0"/>
                    <a:pt x="20" y="24"/>
                    <a:pt x="16" y="53"/>
                  </a:cubicBezTo>
                  <a:cubicBezTo>
                    <a:pt x="0" y="167"/>
                    <a:pt x="0" y="167"/>
                    <a:pt x="0" y="167"/>
                  </a:cubicBezTo>
                  <a:cubicBezTo>
                    <a:pt x="15" y="170"/>
                    <a:pt x="26" y="186"/>
                    <a:pt x="23" y="200"/>
                  </a:cubicBezTo>
                  <a:cubicBezTo>
                    <a:pt x="22" y="207"/>
                    <a:pt x="20" y="214"/>
                    <a:pt x="15" y="219"/>
                  </a:cubicBezTo>
                  <a:cubicBezTo>
                    <a:pt x="24" y="225"/>
                    <a:pt x="32" y="229"/>
                    <a:pt x="45" y="229"/>
                  </a:cubicBezTo>
                  <a:cubicBezTo>
                    <a:pt x="165" y="229"/>
                    <a:pt x="165" y="229"/>
                    <a:pt x="165" y="229"/>
                  </a:cubicBezTo>
                  <a:cubicBezTo>
                    <a:pt x="170" y="192"/>
                    <a:pt x="170" y="192"/>
                    <a:pt x="170" y="192"/>
                  </a:cubicBezTo>
                  <a:cubicBezTo>
                    <a:pt x="73" y="192"/>
                    <a:pt x="73" y="192"/>
                    <a:pt x="73" y="192"/>
                  </a:cubicBezTo>
                  <a:cubicBezTo>
                    <a:pt x="54" y="192"/>
                    <a:pt x="35" y="181"/>
                    <a:pt x="38" y="159"/>
                  </a:cubicBezTo>
                  <a:cubicBezTo>
                    <a:pt x="50" y="70"/>
                    <a:pt x="50" y="70"/>
                    <a:pt x="50" y="70"/>
                  </a:cubicBezTo>
                  <a:cubicBezTo>
                    <a:pt x="54" y="45"/>
                    <a:pt x="71" y="36"/>
                    <a:pt x="95" y="36"/>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47" name="Oval 19"/>
            <p:cNvSpPr>
              <a:spLocks noChangeArrowheads="1"/>
            </p:cNvSpPr>
            <p:nvPr/>
          </p:nvSpPr>
          <p:spPr bwMode="auto">
            <a:xfrm>
              <a:off x="9643637" y="4518618"/>
              <a:ext cx="19729" cy="19729"/>
            </a:xfrm>
            <a:prstGeom prst="ellipse">
              <a:avLst/>
            </a:pr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8" name="Freeform 20"/>
            <p:cNvSpPr/>
            <p:nvPr/>
          </p:nvSpPr>
          <p:spPr bwMode="auto">
            <a:xfrm>
              <a:off x="9173933" y="4477991"/>
              <a:ext cx="461082" cy="63426"/>
            </a:xfrm>
            <a:custGeom>
              <a:avLst/>
              <a:gdLst>
                <a:gd name="T0" fmla="*/ 1295 w 1334"/>
                <a:gd name="T1" fmla="*/ 170 h 183"/>
                <a:gd name="T2" fmla="*/ 730 w 1334"/>
                <a:gd name="T3" fmla="*/ 64 h 183"/>
                <a:gd name="T4" fmla="*/ 118 w 1334"/>
                <a:gd name="T5" fmla="*/ 132 h 183"/>
                <a:gd name="T6" fmla="*/ 0 w 1334"/>
                <a:gd name="T7" fmla="*/ 177 h 183"/>
                <a:gd name="T8" fmla="*/ 72 w 1334"/>
                <a:gd name="T9" fmla="*/ 140 h 183"/>
                <a:gd name="T10" fmla="*/ 723 w 1334"/>
                <a:gd name="T11" fmla="*/ 24 h 183"/>
                <a:gd name="T12" fmla="*/ 1334 w 1334"/>
                <a:gd name="T13" fmla="*/ 183 h 183"/>
                <a:gd name="T14" fmla="*/ 1295 w 1334"/>
                <a:gd name="T15" fmla="*/ 170 h 1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34" h="183">
                  <a:moveTo>
                    <a:pt x="1295" y="170"/>
                  </a:moveTo>
                  <a:cubicBezTo>
                    <a:pt x="1224" y="146"/>
                    <a:pt x="1037" y="81"/>
                    <a:pt x="730" y="64"/>
                  </a:cubicBezTo>
                  <a:cubicBezTo>
                    <a:pt x="436" y="47"/>
                    <a:pt x="227" y="99"/>
                    <a:pt x="118" y="132"/>
                  </a:cubicBezTo>
                  <a:cubicBezTo>
                    <a:pt x="100" y="139"/>
                    <a:pt x="0" y="177"/>
                    <a:pt x="0" y="177"/>
                  </a:cubicBezTo>
                  <a:cubicBezTo>
                    <a:pt x="0" y="177"/>
                    <a:pt x="60" y="146"/>
                    <a:pt x="72" y="140"/>
                  </a:cubicBezTo>
                  <a:cubicBezTo>
                    <a:pt x="85" y="132"/>
                    <a:pt x="336" y="0"/>
                    <a:pt x="723" y="24"/>
                  </a:cubicBezTo>
                  <a:cubicBezTo>
                    <a:pt x="1085" y="47"/>
                    <a:pt x="1303" y="163"/>
                    <a:pt x="1334" y="183"/>
                  </a:cubicBezTo>
                  <a:cubicBezTo>
                    <a:pt x="1334" y="183"/>
                    <a:pt x="1310" y="175"/>
                    <a:pt x="1295" y="170"/>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49" name="Freeform 21"/>
            <p:cNvSpPr/>
            <p:nvPr/>
          </p:nvSpPr>
          <p:spPr bwMode="auto">
            <a:xfrm>
              <a:off x="9167649" y="4366337"/>
              <a:ext cx="138251" cy="153304"/>
            </a:xfrm>
            <a:custGeom>
              <a:avLst/>
              <a:gdLst>
                <a:gd name="T0" fmla="*/ 212 w 400"/>
                <a:gd name="T1" fmla="*/ 405 h 442"/>
                <a:gd name="T2" fmla="*/ 231 w 400"/>
                <a:gd name="T3" fmla="*/ 271 h 442"/>
                <a:gd name="T4" fmla="*/ 400 w 400"/>
                <a:gd name="T5" fmla="*/ 0 h 442"/>
                <a:gd name="T6" fmla="*/ 311 w 400"/>
                <a:gd name="T7" fmla="*/ 0 h 442"/>
                <a:gd name="T8" fmla="*/ 195 w 400"/>
                <a:gd name="T9" fmla="*/ 192 h 442"/>
                <a:gd name="T10" fmla="*/ 87 w 400"/>
                <a:gd name="T11" fmla="*/ 0 h 442"/>
                <a:gd name="T12" fmla="*/ 0 w 400"/>
                <a:gd name="T13" fmla="*/ 0 h 442"/>
                <a:gd name="T14" fmla="*/ 148 w 400"/>
                <a:gd name="T15" fmla="*/ 263 h 442"/>
                <a:gd name="T16" fmla="*/ 121 w 400"/>
                <a:gd name="T17" fmla="*/ 442 h 442"/>
                <a:gd name="T18" fmla="*/ 212 w 400"/>
                <a:gd name="T19" fmla="*/ 405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0" h="442">
                  <a:moveTo>
                    <a:pt x="212" y="405"/>
                  </a:moveTo>
                  <a:cubicBezTo>
                    <a:pt x="231" y="271"/>
                    <a:pt x="231" y="271"/>
                    <a:pt x="231" y="271"/>
                  </a:cubicBezTo>
                  <a:cubicBezTo>
                    <a:pt x="400" y="0"/>
                    <a:pt x="400" y="0"/>
                    <a:pt x="400" y="0"/>
                  </a:cubicBezTo>
                  <a:cubicBezTo>
                    <a:pt x="311" y="0"/>
                    <a:pt x="311" y="0"/>
                    <a:pt x="311" y="0"/>
                  </a:cubicBezTo>
                  <a:cubicBezTo>
                    <a:pt x="195" y="192"/>
                    <a:pt x="195" y="192"/>
                    <a:pt x="195" y="192"/>
                  </a:cubicBezTo>
                  <a:cubicBezTo>
                    <a:pt x="87" y="0"/>
                    <a:pt x="87" y="0"/>
                    <a:pt x="87" y="0"/>
                  </a:cubicBezTo>
                  <a:cubicBezTo>
                    <a:pt x="0" y="0"/>
                    <a:pt x="0" y="0"/>
                    <a:pt x="0" y="0"/>
                  </a:cubicBezTo>
                  <a:cubicBezTo>
                    <a:pt x="148" y="263"/>
                    <a:pt x="148" y="263"/>
                    <a:pt x="148" y="263"/>
                  </a:cubicBezTo>
                  <a:cubicBezTo>
                    <a:pt x="145" y="288"/>
                    <a:pt x="121" y="442"/>
                    <a:pt x="121" y="442"/>
                  </a:cubicBezTo>
                  <a:cubicBezTo>
                    <a:pt x="121" y="442"/>
                    <a:pt x="148" y="429"/>
                    <a:pt x="212" y="405"/>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50" name="Freeform 22"/>
            <p:cNvSpPr/>
            <p:nvPr/>
          </p:nvSpPr>
          <p:spPr bwMode="auto">
            <a:xfrm>
              <a:off x="9550690" y="4366629"/>
              <a:ext cx="105515" cy="158858"/>
            </a:xfrm>
            <a:custGeom>
              <a:avLst/>
              <a:gdLst>
                <a:gd name="T0" fmla="*/ 183 w 305"/>
                <a:gd name="T1" fmla="*/ 448 h 458"/>
                <a:gd name="T2" fmla="*/ 213 w 305"/>
                <a:gd name="T3" fmla="*/ 428 h 458"/>
                <a:gd name="T4" fmla="*/ 232 w 305"/>
                <a:gd name="T5" fmla="*/ 405 h 458"/>
                <a:gd name="T6" fmla="*/ 246 w 305"/>
                <a:gd name="T7" fmla="*/ 373 h 458"/>
                <a:gd name="T8" fmla="*/ 305 w 305"/>
                <a:gd name="T9" fmla="*/ 0 h 458"/>
                <a:gd name="T10" fmla="*/ 228 w 305"/>
                <a:gd name="T11" fmla="*/ 0 h 458"/>
                <a:gd name="T12" fmla="*/ 181 w 305"/>
                <a:gd name="T13" fmla="*/ 312 h 458"/>
                <a:gd name="T14" fmla="*/ 112 w 305"/>
                <a:gd name="T15" fmla="*/ 397 h 458"/>
                <a:gd name="T16" fmla="*/ 0 w 305"/>
                <a:gd name="T17" fmla="*/ 398 h 458"/>
                <a:gd name="T18" fmla="*/ 160 w 305"/>
                <a:gd name="T19" fmla="*/ 458 h 458"/>
                <a:gd name="T20" fmla="*/ 183 w 305"/>
                <a:gd name="T21" fmla="*/ 448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5" h="458">
                  <a:moveTo>
                    <a:pt x="183" y="448"/>
                  </a:moveTo>
                  <a:cubicBezTo>
                    <a:pt x="194" y="442"/>
                    <a:pt x="204" y="435"/>
                    <a:pt x="213" y="428"/>
                  </a:cubicBezTo>
                  <a:cubicBezTo>
                    <a:pt x="220" y="421"/>
                    <a:pt x="227" y="413"/>
                    <a:pt x="232" y="405"/>
                  </a:cubicBezTo>
                  <a:cubicBezTo>
                    <a:pt x="238" y="396"/>
                    <a:pt x="244" y="386"/>
                    <a:pt x="246" y="373"/>
                  </a:cubicBezTo>
                  <a:cubicBezTo>
                    <a:pt x="250" y="351"/>
                    <a:pt x="305" y="0"/>
                    <a:pt x="305" y="0"/>
                  </a:cubicBezTo>
                  <a:cubicBezTo>
                    <a:pt x="228" y="0"/>
                    <a:pt x="228" y="0"/>
                    <a:pt x="228" y="0"/>
                  </a:cubicBezTo>
                  <a:cubicBezTo>
                    <a:pt x="228" y="0"/>
                    <a:pt x="185" y="293"/>
                    <a:pt x="181" y="312"/>
                  </a:cubicBezTo>
                  <a:cubicBezTo>
                    <a:pt x="177" y="327"/>
                    <a:pt x="163" y="389"/>
                    <a:pt x="112" y="397"/>
                  </a:cubicBezTo>
                  <a:cubicBezTo>
                    <a:pt x="71" y="403"/>
                    <a:pt x="0" y="398"/>
                    <a:pt x="0" y="398"/>
                  </a:cubicBezTo>
                  <a:cubicBezTo>
                    <a:pt x="70" y="418"/>
                    <a:pt x="122" y="441"/>
                    <a:pt x="160" y="458"/>
                  </a:cubicBezTo>
                  <a:cubicBezTo>
                    <a:pt x="167" y="455"/>
                    <a:pt x="176" y="451"/>
                    <a:pt x="183" y="448"/>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51" name="Freeform 23"/>
            <p:cNvSpPr/>
            <p:nvPr/>
          </p:nvSpPr>
          <p:spPr bwMode="auto">
            <a:xfrm>
              <a:off x="9406593" y="4366629"/>
              <a:ext cx="161781" cy="137082"/>
            </a:xfrm>
            <a:custGeom>
              <a:avLst/>
              <a:gdLst>
                <a:gd name="T0" fmla="*/ 468 w 468"/>
                <a:gd name="T1" fmla="*/ 0 h 395"/>
                <a:gd name="T2" fmla="*/ 387 w 468"/>
                <a:gd name="T3" fmla="*/ 0 h 395"/>
                <a:gd name="T4" fmla="*/ 332 w 468"/>
                <a:gd name="T5" fmla="*/ 358 h 395"/>
                <a:gd name="T6" fmla="*/ 132 w 468"/>
                <a:gd name="T7" fmla="*/ 0 h 395"/>
                <a:gd name="T8" fmla="*/ 49 w 468"/>
                <a:gd name="T9" fmla="*/ 0 h 395"/>
                <a:gd name="T10" fmla="*/ 0 w 468"/>
                <a:gd name="T11" fmla="*/ 326 h 395"/>
                <a:gd name="T12" fmla="*/ 22 w 468"/>
                <a:gd name="T13" fmla="*/ 327 h 395"/>
                <a:gd name="T14" fmla="*/ 74 w 468"/>
                <a:gd name="T15" fmla="*/ 330 h 395"/>
                <a:gd name="T16" fmla="*/ 107 w 468"/>
                <a:gd name="T17" fmla="*/ 109 h 395"/>
                <a:gd name="T18" fmla="*/ 245 w 468"/>
                <a:gd name="T19" fmla="*/ 355 h 395"/>
                <a:gd name="T20" fmla="*/ 408 w 468"/>
                <a:gd name="T21" fmla="*/ 395 h 395"/>
                <a:gd name="T22" fmla="*/ 468 w 468"/>
                <a:gd name="T23" fmla="*/ 0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68" h="395">
                  <a:moveTo>
                    <a:pt x="468" y="0"/>
                  </a:moveTo>
                  <a:cubicBezTo>
                    <a:pt x="387" y="0"/>
                    <a:pt x="387" y="0"/>
                    <a:pt x="387" y="0"/>
                  </a:cubicBezTo>
                  <a:cubicBezTo>
                    <a:pt x="332" y="358"/>
                    <a:pt x="332" y="358"/>
                    <a:pt x="332" y="358"/>
                  </a:cubicBezTo>
                  <a:cubicBezTo>
                    <a:pt x="301" y="297"/>
                    <a:pt x="132" y="0"/>
                    <a:pt x="132" y="0"/>
                  </a:cubicBezTo>
                  <a:cubicBezTo>
                    <a:pt x="49" y="0"/>
                    <a:pt x="49" y="0"/>
                    <a:pt x="49" y="0"/>
                  </a:cubicBezTo>
                  <a:cubicBezTo>
                    <a:pt x="0" y="326"/>
                    <a:pt x="0" y="326"/>
                    <a:pt x="0" y="326"/>
                  </a:cubicBezTo>
                  <a:cubicBezTo>
                    <a:pt x="9" y="326"/>
                    <a:pt x="12" y="326"/>
                    <a:pt x="22" y="327"/>
                  </a:cubicBezTo>
                  <a:cubicBezTo>
                    <a:pt x="39" y="328"/>
                    <a:pt x="57" y="329"/>
                    <a:pt x="74" y="330"/>
                  </a:cubicBezTo>
                  <a:cubicBezTo>
                    <a:pt x="107" y="109"/>
                    <a:pt x="107" y="109"/>
                    <a:pt x="107" y="109"/>
                  </a:cubicBezTo>
                  <a:cubicBezTo>
                    <a:pt x="107" y="109"/>
                    <a:pt x="191" y="257"/>
                    <a:pt x="245" y="355"/>
                  </a:cubicBezTo>
                  <a:cubicBezTo>
                    <a:pt x="318" y="367"/>
                    <a:pt x="383" y="388"/>
                    <a:pt x="408" y="395"/>
                  </a:cubicBezTo>
                  <a:lnTo>
                    <a:pt x="468" y="0"/>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52" name="Freeform 24"/>
            <p:cNvSpPr/>
            <p:nvPr/>
          </p:nvSpPr>
          <p:spPr bwMode="auto">
            <a:xfrm>
              <a:off x="9253435" y="4366629"/>
              <a:ext cx="146874" cy="135621"/>
            </a:xfrm>
            <a:custGeom>
              <a:avLst/>
              <a:gdLst>
                <a:gd name="T0" fmla="*/ 335 w 425"/>
                <a:gd name="T1" fmla="*/ 0 h 391"/>
                <a:gd name="T2" fmla="*/ 226 w 425"/>
                <a:gd name="T3" fmla="*/ 0 h 391"/>
                <a:gd name="T4" fmla="*/ 0 w 425"/>
                <a:gd name="T5" fmla="*/ 391 h 391"/>
                <a:gd name="T6" fmla="*/ 304 w 425"/>
                <a:gd name="T7" fmla="*/ 330 h 391"/>
                <a:gd name="T8" fmla="*/ 150 w 425"/>
                <a:gd name="T9" fmla="*/ 272 h 391"/>
                <a:gd name="T10" fmla="*/ 272 w 425"/>
                <a:gd name="T11" fmla="*/ 60 h 391"/>
                <a:gd name="T12" fmla="*/ 349 w 425"/>
                <a:gd name="T13" fmla="*/ 327 h 391"/>
                <a:gd name="T14" fmla="*/ 389 w 425"/>
                <a:gd name="T15" fmla="*/ 326 h 391"/>
                <a:gd name="T16" fmla="*/ 425 w 425"/>
                <a:gd name="T17" fmla="*/ 326 h 391"/>
                <a:gd name="T18" fmla="*/ 335 w 425"/>
                <a:gd name="T19" fmla="*/ 0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5" h="391">
                  <a:moveTo>
                    <a:pt x="335" y="0"/>
                  </a:moveTo>
                  <a:cubicBezTo>
                    <a:pt x="314" y="0"/>
                    <a:pt x="256" y="0"/>
                    <a:pt x="226" y="0"/>
                  </a:cubicBezTo>
                  <a:cubicBezTo>
                    <a:pt x="208" y="32"/>
                    <a:pt x="0" y="391"/>
                    <a:pt x="0" y="391"/>
                  </a:cubicBezTo>
                  <a:cubicBezTo>
                    <a:pt x="138" y="341"/>
                    <a:pt x="268" y="333"/>
                    <a:pt x="304" y="330"/>
                  </a:cubicBezTo>
                  <a:cubicBezTo>
                    <a:pt x="150" y="272"/>
                    <a:pt x="150" y="272"/>
                    <a:pt x="150" y="272"/>
                  </a:cubicBezTo>
                  <a:cubicBezTo>
                    <a:pt x="272" y="60"/>
                    <a:pt x="272" y="60"/>
                    <a:pt x="272" y="60"/>
                  </a:cubicBezTo>
                  <a:cubicBezTo>
                    <a:pt x="349" y="327"/>
                    <a:pt x="349" y="327"/>
                    <a:pt x="349" y="327"/>
                  </a:cubicBezTo>
                  <a:cubicBezTo>
                    <a:pt x="370" y="326"/>
                    <a:pt x="368" y="326"/>
                    <a:pt x="389" y="326"/>
                  </a:cubicBezTo>
                  <a:cubicBezTo>
                    <a:pt x="397" y="326"/>
                    <a:pt x="417" y="326"/>
                    <a:pt x="425" y="326"/>
                  </a:cubicBezTo>
                  <a:lnTo>
                    <a:pt x="335" y="0"/>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53" name="Freeform 25"/>
            <p:cNvSpPr/>
            <p:nvPr/>
          </p:nvSpPr>
          <p:spPr bwMode="auto">
            <a:xfrm>
              <a:off x="9324314" y="4423917"/>
              <a:ext cx="29959" cy="41212"/>
            </a:xfrm>
            <a:custGeom>
              <a:avLst/>
              <a:gdLst>
                <a:gd name="T0" fmla="*/ 205 w 205"/>
                <a:gd name="T1" fmla="*/ 282 h 282"/>
                <a:gd name="T2" fmla="*/ 0 w 205"/>
                <a:gd name="T3" fmla="*/ 213 h 282"/>
                <a:gd name="T4" fmla="*/ 123 w 205"/>
                <a:gd name="T5" fmla="*/ 0 h 282"/>
                <a:gd name="T6" fmla="*/ 205 w 205"/>
                <a:gd name="T7" fmla="*/ 282 h 282"/>
              </a:gdLst>
              <a:ahLst/>
              <a:cxnLst>
                <a:cxn ang="0">
                  <a:pos x="T0" y="T1"/>
                </a:cxn>
                <a:cxn ang="0">
                  <a:pos x="T2" y="T3"/>
                </a:cxn>
                <a:cxn ang="0">
                  <a:pos x="T4" y="T5"/>
                </a:cxn>
                <a:cxn ang="0">
                  <a:pos x="T6" y="T7"/>
                </a:cxn>
              </a:cxnLst>
              <a:rect l="0" t="0" r="r" b="b"/>
              <a:pathLst>
                <a:path w="205" h="282">
                  <a:moveTo>
                    <a:pt x="205" y="282"/>
                  </a:moveTo>
                  <a:lnTo>
                    <a:pt x="0" y="213"/>
                  </a:lnTo>
                  <a:lnTo>
                    <a:pt x="123" y="0"/>
                  </a:lnTo>
                  <a:lnTo>
                    <a:pt x="205" y="282"/>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54" name="Freeform 26"/>
            <p:cNvSpPr>
              <a:spLocks noEditPoints="1"/>
            </p:cNvSpPr>
            <p:nvPr/>
          </p:nvSpPr>
          <p:spPr bwMode="auto">
            <a:xfrm>
              <a:off x="9190155" y="4545655"/>
              <a:ext cx="39751" cy="36682"/>
            </a:xfrm>
            <a:custGeom>
              <a:avLst/>
              <a:gdLst>
                <a:gd name="T0" fmla="*/ 24 w 115"/>
                <a:gd name="T1" fmla="*/ 52 h 106"/>
                <a:gd name="T2" fmla="*/ 14 w 115"/>
                <a:gd name="T3" fmla="*/ 33 h 106"/>
                <a:gd name="T4" fmla="*/ 21 w 115"/>
                <a:gd name="T5" fmla="*/ 84 h 106"/>
                <a:gd name="T6" fmla="*/ 7 w 115"/>
                <a:gd name="T7" fmla="*/ 104 h 106"/>
                <a:gd name="T8" fmla="*/ 13 w 115"/>
                <a:gd name="T9" fmla="*/ 81 h 106"/>
                <a:gd name="T10" fmla="*/ 31 w 115"/>
                <a:gd name="T11" fmla="*/ 70 h 106"/>
                <a:gd name="T12" fmla="*/ 38 w 115"/>
                <a:gd name="T13" fmla="*/ 16 h 106"/>
                <a:gd name="T14" fmla="*/ 16 w 115"/>
                <a:gd name="T15" fmla="*/ 11 h 106"/>
                <a:gd name="T16" fmla="*/ 38 w 115"/>
                <a:gd name="T17" fmla="*/ 16 h 106"/>
                <a:gd name="T18" fmla="*/ 33 w 115"/>
                <a:gd name="T19" fmla="*/ 106 h 106"/>
                <a:gd name="T20" fmla="*/ 41 w 115"/>
                <a:gd name="T21" fmla="*/ 94 h 106"/>
                <a:gd name="T22" fmla="*/ 60 w 115"/>
                <a:gd name="T23" fmla="*/ 90 h 106"/>
                <a:gd name="T24" fmla="*/ 83 w 115"/>
                <a:gd name="T25" fmla="*/ 14 h 106"/>
                <a:gd name="T26" fmla="*/ 114 w 115"/>
                <a:gd name="T27" fmla="*/ 24 h 106"/>
                <a:gd name="T28" fmla="*/ 104 w 115"/>
                <a:gd name="T29" fmla="*/ 33 h 106"/>
                <a:gd name="T30" fmla="*/ 49 w 115"/>
                <a:gd name="T31" fmla="*/ 20 h 106"/>
                <a:gd name="T32" fmla="*/ 39 w 115"/>
                <a:gd name="T33" fmla="*/ 32 h 106"/>
                <a:gd name="T34" fmla="*/ 41 w 115"/>
                <a:gd name="T35" fmla="*/ 14 h 106"/>
                <a:gd name="T36" fmla="*/ 68 w 115"/>
                <a:gd name="T37" fmla="*/ 3 h 106"/>
                <a:gd name="T38" fmla="*/ 83 w 115"/>
                <a:gd name="T39" fmla="*/ 14 h 106"/>
                <a:gd name="T40" fmla="*/ 98 w 115"/>
                <a:gd name="T41" fmla="*/ 30 h 106"/>
                <a:gd name="T42" fmla="*/ 83 w 115"/>
                <a:gd name="T43" fmla="*/ 36 h 106"/>
                <a:gd name="T44" fmla="*/ 77 w 115"/>
                <a:gd name="T45" fmla="*/ 46 h 106"/>
                <a:gd name="T46" fmla="*/ 101 w 115"/>
                <a:gd name="T47" fmla="*/ 58 h 106"/>
                <a:gd name="T48" fmla="*/ 98 w 115"/>
                <a:gd name="T49" fmla="*/ 83 h 106"/>
                <a:gd name="T50" fmla="*/ 92 w 115"/>
                <a:gd name="T51" fmla="*/ 89 h 106"/>
                <a:gd name="T52" fmla="*/ 97 w 115"/>
                <a:gd name="T53" fmla="*/ 105 h 106"/>
                <a:gd name="T54" fmla="*/ 75 w 115"/>
                <a:gd name="T55" fmla="*/ 89 h 106"/>
                <a:gd name="T56" fmla="*/ 38 w 115"/>
                <a:gd name="T57" fmla="*/ 83 h 106"/>
                <a:gd name="T58" fmla="*/ 42 w 115"/>
                <a:gd name="T59" fmla="*/ 58 h 106"/>
                <a:gd name="T60" fmla="*/ 69 w 115"/>
                <a:gd name="T61" fmla="*/ 46 h 106"/>
                <a:gd name="T62" fmla="*/ 66 w 115"/>
                <a:gd name="T63" fmla="*/ 36 h 106"/>
                <a:gd name="T64" fmla="*/ 53 w 115"/>
                <a:gd name="T65" fmla="*/ 30 h 106"/>
                <a:gd name="T66" fmla="*/ 84 w 115"/>
                <a:gd name="T67" fmla="*/ 30 h 106"/>
                <a:gd name="T68" fmla="*/ 68 w 115"/>
                <a:gd name="T69" fmla="*/ 52 h 106"/>
                <a:gd name="T70" fmla="*/ 49 w 115"/>
                <a:gd name="T71" fmla="*/ 61 h 106"/>
                <a:gd name="T72" fmla="*/ 65 w 115"/>
                <a:gd name="T73" fmla="*/ 76 h 106"/>
                <a:gd name="T74" fmla="*/ 48 w 115"/>
                <a:gd name="T75" fmla="*/ 68 h 106"/>
                <a:gd name="T76" fmla="*/ 65 w 115"/>
                <a:gd name="T77" fmla="*/ 76 h 106"/>
                <a:gd name="T78" fmla="*/ 94 w 115"/>
                <a:gd name="T79" fmla="*/ 52 h 106"/>
                <a:gd name="T80" fmla="*/ 75 w 115"/>
                <a:gd name="T81" fmla="*/ 61 h 106"/>
                <a:gd name="T82" fmla="*/ 91 w 115"/>
                <a:gd name="T83" fmla="*/ 76 h 106"/>
                <a:gd name="T84" fmla="*/ 74 w 115"/>
                <a:gd name="T85" fmla="*/ 68 h 106"/>
                <a:gd name="T86" fmla="*/ 91 w 115"/>
                <a:gd name="T87" fmla="*/ 7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5" h="106">
                  <a:moveTo>
                    <a:pt x="30" y="45"/>
                  </a:moveTo>
                  <a:cubicBezTo>
                    <a:pt x="28" y="47"/>
                    <a:pt x="26" y="50"/>
                    <a:pt x="24" y="52"/>
                  </a:cubicBezTo>
                  <a:cubicBezTo>
                    <a:pt x="22" y="50"/>
                    <a:pt x="17" y="46"/>
                    <a:pt x="8" y="40"/>
                  </a:cubicBezTo>
                  <a:cubicBezTo>
                    <a:pt x="10" y="38"/>
                    <a:pt x="12" y="36"/>
                    <a:pt x="14" y="33"/>
                  </a:cubicBezTo>
                  <a:cubicBezTo>
                    <a:pt x="22" y="38"/>
                    <a:pt x="27" y="42"/>
                    <a:pt x="30" y="45"/>
                  </a:cubicBezTo>
                  <a:close/>
                  <a:moveTo>
                    <a:pt x="21" y="84"/>
                  </a:moveTo>
                  <a:cubicBezTo>
                    <a:pt x="18" y="87"/>
                    <a:pt x="16" y="90"/>
                    <a:pt x="14" y="93"/>
                  </a:cubicBezTo>
                  <a:cubicBezTo>
                    <a:pt x="12" y="96"/>
                    <a:pt x="9" y="100"/>
                    <a:pt x="7" y="104"/>
                  </a:cubicBezTo>
                  <a:cubicBezTo>
                    <a:pt x="5" y="101"/>
                    <a:pt x="2" y="99"/>
                    <a:pt x="0" y="97"/>
                  </a:cubicBezTo>
                  <a:cubicBezTo>
                    <a:pt x="5" y="93"/>
                    <a:pt x="9" y="87"/>
                    <a:pt x="13" y="81"/>
                  </a:cubicBezTo>
                  <a:cubicBezTo>
                    <a:pt x="18" y="74"/>
                    <a:pt x="22" y="69"/>
                    <a:pt x="25" y="64"/>
                  </a:cubicBezTo>
                  <a:cubicBezTo>
                    <a:pt x="27" y="66"/>
                    <a:pt x="28" y="68"/>
                    <a:pt x="31" y="70"/>
                  </a:cubicBezTo>
                  <a:cubicBezTo>
                    <a:pt x="26" y="76"/>
                    <a:pt x="23" y="80"/>
                    <a:pt x="21" y="84"/>
                  </a:cubicBezTo>
                  <a:close/>
                  <a:moveTo>
                    <a:pt x="38" y="16"/>
                  </a:moveTo>
                  <a:cubicBezTo>
                    <a:pt x="35" y="18"/>
                    <a:pt x="33" y="20"/>
                    <a:pt x="32" y="23"/>
                  </a:cubicBezTo>
                  <a:cubicBezTo>
                    <a:pt x="24" y="16"/>
                    <a:pt x="19" y="12"/>
                    <a:pt x="16" y="11"/>
                  </a:cubicBezTo>
                  <a:cubicBezTo>
                    <a:pt x="18" y="8"/>
                    <a:pt x="20" y="6"/>
                    <a:pt x="21" y="4"/>
                  </a:cubicBezTo>
                  <a:cubicBezTo>
                    <a:pt x="29" y="10"/>
                    <a:pt x="35" y="14"/>
                    <a:pt x="38" y="16"/>
                  </a:cubicBezTo>
                  <a:close/>
                  <a:moveTo>
                    <a:pt x="49" y="97"/>
                  </a:moveTo>
                  <a:cubicBezTo>
                    <a:pt x="43" y="100"/>
                    <a:pt x="38" y="103"/>
                    <a:pt x="33" y="106"/>
                  </a:cubicBezTo>
                  <a:cubicBezTo>
                    <a:pt x="31" y="104"/>
                    <a:pt x="30" y="102"/>
                    <a:pt x="28" y="100"/>
                  </a:cubicBezTo>
                  <a:cubicBezTo>
                    <a:pt x="32" y="98"/>
                    <a:pt x="36" y="96"/>
                    <a:pt x="41" y="94"/>
                  </a:cubicBezTo>
                  <a:cubicBezTo>
                    <a:pt x="45" y="91"/>
                    <a:pt x="50" y="88"/>
                    <a:pt x="54" y="84"/>
                  </a:cubicBezTo>
                  <a:cubicBezTo>
                    <a:pt x="56" y="86"/>
                    <a:pt x="58" y="88"/>
                    <a:pt x="60" y="90"/>
                  </a:cubicBezTo>
                  <a:cubicBezTo>
                    <a:pt x="58" y="91"/>
                    <a:pt x="54" y="93"/>
                    <a:pt x="49" y="97"/>
                  </a:cubicBezTo>
                  <a:close/>
                  <a:moveTo>
                    <a:pt x="83" y="14"/>
                  </a:moveTo>
                  <a:cubicBezTo>
                    <a:pt x="115" y="14"/>
                    <a:pt x="115" y="14"/>
                    <a:pt x="115" y="14"/>
                  </a:cubicBezTo>
                  <a:cubicBezTo>
                    <a:pt x="115" y="18"/>
                    <a:pt x="114" y="21"/>
                    <a:pt x="114" y="24"/>
                  </a:cubicBezTo>
                  <a:cubicBezTo>
                    <a:pt x="113" y="27"/>
                    <a:pt x="113" y="30"/>
                    <a:pt x="113" y="33"/>
                  </a:cubicBezTo>
                  <a:cubicBezTo>
                    <a:pt x="104" y="33"/>
                    <a:pt x="104" y="33"/>
                    <a:pt x="104" y="33"/>
                  </a:cubicBezTo>
                  <a:cubicBezTo>
                    <a:pt x="106" y="20"/>
                    <a:pt x="106" y="20"/>
                    <a:pt x="106" y="20"/>
                  </a:cubicBezTo>
                  <a:cubicBezTo>
                    <a:pt x="49" y="20"/>
                    <a:pt x="49" y="20"/>
                    <a:pt x="49" y="20"/>
                  </a:cubicBezTo>
                  <a:cubicBezTo>
                    <a:pt x="47" y="32"/>
                    <a:pt x="47" y="32"/>
                    <a:pt x="47" y="32"/>
                  </a:cubicBezTo>
                  <a:cubicBezTo>
                    <a:pt x="39" y="32"/>
                    <a:pt x="39" y="32"/>
                    <a:pt x="39" y="32"/>
                  </a:cubicBezTo>
                  <a:cubicBezTo>
                    <a:pt x="39" y="29"/>
                    <a:pt x="40" y="26"/>
                    <a:pt x="40" y="23"/>
                  </a:cubicBezTo>
                  <a:cubicBezTo>
                    <a:pt x="41" y="20"/>
                    <a:pt x="41" y="17"/>
                    <a:pt x="41" y="14"/>
                  </a:cubicBezTo>
                  <a:cubicBezTo>
                    <a:pt x="73" y="14"/>
                    <a:pt x="73" y="14"/>
                    <a:pt x="73" y="14"/>
                  </a:cubicBezTo>
                  <a:cubicBezTo>
                    <a:pt x="72" y="11"/>
                    <a:pt x="71" y="7"/>
                    <a:pt x="68" y="3"/>
                  </a:cubicBezTo>
                  <a:cubicBezTo>
                    <a:pt x="72" y="2"/>
                    <a:pt x="75" y="1"/>
                    <a:pt x="77" y="0"/>
                  </a:cubicBezTo>
                  <a:cubicBezTo>
                    <a:pt x="80" y="5"/>
                    <a:pt x="82" y="10"/>
                    <a:pt x="83" y="14"/>
                  </a:cubicBezTo>
                  <a:close/>
                  <a:moveTo>
                    <a:pt x="84" y="30"/>
                  </a:moveTo>
                  <a:cubicBezTo>
                    <a:pt x="88" y="30"/>
                    <a:pt x="93" y="30"/>
                    <a:pt x="98" y="30"/>
                  </a:cubicBezTo>
                  <a:cubicBezTo>
                    <a:pt x="97" y="37"/>
                    <a:pt x="97" y="37"/>
                    <a:pt x="97" y="37"/>
                  </a:cubicBezTo>
                  <a:cubicBezTo>
                    <a:pt x="92" y="37"/>
                    <a:pt x="88" y="36"/>
                    <a:pt x="83" y="36"/>
                  </a:cubicBezTo>
                  <a:cubicBezTo>
                    <a:pt x="78" y="36"/>
                    <a:pt x="78" y="36"/>
                    <a:pt x="78" y="36"/>
                  </a:cubicBezTo>
                  <a:cubicBezTo>
                    <a:pt x="77" y="46"/>
                    <a:pt x="77" y="46"/>
                    <a:pt x="77" y="46"/>
                  </a:cubicBezTo>
                  <a:cubicBezTo>
                    <a:pt x="103" y="46"/>
                    <a:pt x="103" y="46"/>
                    <a:pt x="103" y="46"/>
                  </a:cubicBezTo>
                  <a:cubicBezTo>
                    <a:pt x="103" y="50"/>
                    <a:pt x="102" y="54"/>
                    <a:pt x="101" y="58"/>
                  </a:cubicBezTo>
                  <a:cubicBezTo>
                    <a:pt x="99" y="71"/>
                    <a:pt x="99" y="71"/>
                    <a:pt x="99" y="71"/>
                  </a:cubicBezTo>
                  <a:cubicBezTo>
                    <a:pt x="99" y="75"/>
                    <a:pt x="98" y="79"/>
                    <a:pt x="98" y="83"/>
                  </a:cubicBezTo>
                  <a:cubicBezTo>
                    <a:pt x="82" y="83"/>
                    <a:pt x="82" y="83"/>
                    <a:pt x="82" y="83"/>
                  </a:cubicBezTo>
                  <a:cubicBezTo>
                    <a:pt x="85" y="84"/>
                    <a:pt x="88" y="87"/>
                    <a:pt x="92" y="89"/>
                  </a:cubicBezTo>
                  <a:cubicBezTo>
                    <a:pt x="96" y="92"/>
                    <a:pt x="100" y="95"/>
                    <a:pt x="104" y="98"/>
                  </a:cubicBezTo>
                  <a:cubicBezTo>
                    <a:pt x="101" y="101"/>
                    <a:pt x="99" y="103"/>
                    <a:pt x="97" y="105"/>
                  </a:cubicBezTo>
                  <a:cubicBezTo>
                    <a:pt x="93" y="102"/>
                    <a:pt x="89" y="99"/>
                    <a:pt x="86" y="96"/>
                  </a:cubicBezTo>
                  <a:cubicBezTo>
                    <a:pt x="82" y="93"/>
                    <a:pt x="78" y="91"/>
                    <a:pt x="75" y="89"/>
                  </a:cubicBezTo>
                  <a:cubicBezTo>
                    <a:pt x="78" y="86"/>
                    <a:pt x="79" y="84"/>
                    <a:pt x="80" y="83"/>
                  </a:cubicBezTo>
                  <a:cubicBezTo>
                    <a:pt x="38" y="83"/>
                    <a:pt x="38" y="83"/>
                    <a:pt x="38" y="83"/>
                  </a:cubicBezTo>
                  <a:cubicBezTo>
                    <a:pt x="39" y="79"/>
                    <a:pt x="40" y="75"/>
                    <a:pt x="40" y="71"/>
                  </a:cubicBezTo>
                  <a:cubicBezTo>
                    <a:pt x="42" y="58"/>
                    <a:pt x="42" y="58"/>
                    <a:pt x="42" y="58"/>
                  </a:cubicBezTo>
                  <a:cubicBezTo>
                    <a:pt x="43" y="54"/>
                    <a:pt x="43" y="50"/>
                    <a:pt x="43" y="46"/>
                  </a:cubicBezTo>
                  <a:cubicBezTo>
                    <a:pt x="69" y="46"/>
                    <a:pt x="69" y="46"/>
                    <a:pt x="69" y="46"/>
                  </a:cubicBezTo>
                  <a:cubicBezTo>
                    <a:pt x="70" y="36"/>
                    <a:pt x="70" y="36"/>
                    <a:pt x="70" y="36"/>
                  </a:cubicBezTo>
                  <a:cubicBezTo>
                    <a:pt x="66" y="36"/>
                    <a:pt x="66" y="36"/>
                    <a:pt x="66" y="36"/>
                  </a:cubicBezTo>
                  <a:cubicBezTo>
                    <a:pt x="61" y="36"/>
                    <a:pt x="57" y="37"/>
                    <a:pt x="52" y="37"/>
                  </a:cubicBezTo>
                  <a:cubicBezTo>
                    <a:pt x="53" y="30"/>
                    <a:pt x="53" y="30"/>
                    <a:pt x="53" y="30"/>
                  </a:cubicBezTo>
                  <a:cubicBezTo>
                    <a:pt x="58" y="30"/>
                    <a:pt x="62" y="30"/>
                    <a:pt x="66" y="30"/>
                  </a:cubicBezTo>
                  <a:lnTo>
                    <a:pt x="84" y="30"/>
                  </a:lnTo>
                  <a:close/>
                  <a:moveTo>
                    <a:pt x="67" y="61"/>
                  </a:moveTo>
                  <a:cubicBezTo>
                    <a:pt x="68" y="52"/>
                    <a:pt x="68" y="52"/>
                    <a:pt x="68" y="52"/>
                  </a:cubicBezTo>
                  <a:cubicBezTo>
                    <a:pt x="50" y="52"/>
                    <a:pt x="50" y="52"/>
                    <a:pt x="50" y="52"/>
                  </a:cubicBezTo>
                  <a:cubicBezTo>
                    <a:pt x="49" y="61"/>
                    <a:pt x="49" y="61"/>
                    <a:pt x="49" y="61"/>
                  </a:cubicBezTo>
                  <a:lnTo>
                    <a:pt x="67" y="61"/>
                  </a:lnTo>
                  <a:close/>
                  <a:moveTo>
                    <a:pt x="65" y="76"/>
                  </a:moveTo>
                  <a:cubicBezTo>
                    <a:pt x="66" y="68"/>
                    <a:pt x="66" y="68"/>
                    <a:pt x="66" y="68"/>
                  </a:cubicBezTo>
                  <a:cubicBezTo>
                    <a:pt x="48" y="68"/>
                    <a:pt x="48" y="68"/>
                    <a:pt x="48" y="68"/>
                  </a:cubicBezTo>
                  <a:cubicBezTo>
                    <a:pt x="47" y="76"/>
                    <a:pt x="47" y="76"/>
                    <a:pt x="47" y="76"/>
                  </a:cubicBezTo>
                  <a:lnTo>
                    <a:pt x="65" y="76"/>
                  </a:lnTo>
                  <a:close/>
                  <a:moveTo>
                    <a:pt x="93" y="61"/>
                  </a:moveTo>
                  <a:cubicBezTo>
                    <a:pt x="94" y="52"/>
                    <a:pt x="94" y="52"/>
                    <a:pt x="94" y="52"/>
                  </a:cubicBezTo>
                  <a:cubicBezTo>
                    <a:pt x="76" y="52"/>
                    <a:pt x="76" y="52"/>
                    <a:pt x="76" y="52"/>
                  </a:cubicBezTo>
                  <a:cubicBezTo>
                    <a:pt x="75" y="61"/>
                    <a:pt x="75" y="61"/>
                    <a:pt x="75" y="61"/>
                  </a:cubicBezTo>
                  <a:lnTo>
                    <a:pt x="93" y="61"/>
                  </a:lnTo>
                  <a:close/>
                  <a:moveTo>
                    <a:pt x="91" y="76"/>
                  </a:moveTo>
                  <a:cubicBezTo>
                    <a:pt x="92" y="68"/>
                    <a:pt x="92" y="68"/>
                    <a:pt x="92" y="68"/>
                  </a:cubicBezTo>
                  <a:cubicBezTo>
                    <a:pt x="74" y="68"/>
                    <a:pt x="74" y="68"/>
                    <a:pt x="74" y="68"/>
                  </a:cubicBezTo>
                  <a:cubicBezTo>
                    <a:pt x="72" y="76"/>
                    <a:pt x="72" y="76"/>
                    <a:pt x="72" y="76"/>
                  </a:cubicBezTo>
                  <a:lnTo>
                    <a:pt x="91" y="76"/>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55" name="Freeform 27"/>
            <p:cNvSpPr>
              <a:spLocks noEditPoints="1"/>
            </p:cNvSpPr>
            <p:nvPr/>
          </p:nvSpPr>
          <p:spPr bwMode="auto">
            <a:xfrm>
              <a:off x="9285587" y="4546970"/>
              <a:ext cx="36243" cy="34051"/>
            </a:xfrm>
            <a:custGeom>
              <a:avLst/>
              <a:gdLst>
                <a:gd name="T0" fmla="*/ 90 w 105"/>
                <a:gd name="T1" fmla="*/ 32 h 98"/>
                <a:gd name="T2" fmla="*/ 105 w 105"/>
                <a:gd name="T3" fmla="*/ 31 h 98"/>
                <a:gd name="T4" fmla="*/ 103 w 105"/>
                <a:gd name="T5" fmla="*/ 40 h 98"/>
                <a:gd name="T6" fmla="*/ 89 w 105"/>
                <a:gd name="T7" fmla="*/ 39 h 98"/>
                <a:gd name="T8" fmla="*/ 59 w 105"/>
                <a:gd name="T9" fmla="*/ 39 h 98"/>
                <a:gd name="T10" fmla="*/ 53 w 105"/>
                <a:gd name="T11" fmla="*/ 87 h 98"/>
                <a:gd name="T12" fmla="*/ 47 w 105"/>
                <a:gd name="T13" fmla="*/ 95 h 98"/>
                <a:gd name="T14" fmla="*/ 32 w 105"/>
                <a:gd name="T15" fmla="*/ 98 h 98"/>
                <a:gd name="T16" fmla="*/ 29 w 105"/>
                <a:gd name="T17" fmla="*/ 88 h 98"/>
                <a:gd name="T18" fmla="*/ 41 w 105"/>
                <a:gd name="T19" fmla="*/ 87 h 98"/>
                <a:gd name="T20" fmla="*/ 45 w 105"/>
                <a:gd name="T21" fmla="*/ 83 h 98"/>
                <a:gd name="T22" fmla="*/ 51 w 105"/>
                <a:gd name="T23" fmla="*/ 39 h 98"/>
                <a:gd name="T24" fmla="*/ 22 w 105"/>
                <a:gd name="T25" fmla="*/ 39 h 98"/>
                <a:gd name="T26" fmla="*/ 6 w 105"/>
                <a:gd name="T27" fmla="*/ 40 h 98"/>
                <a:gd name="T28" fmla="*/ 7 w 105"/>
                <a:gd name="T29" fmla="*/ 31 h 98"/>
                <a:gd name="T30" fmla="*/ 23 w 105"/>
                <a:gd name="T31" fmla="*/ 32 h 98"/>
                <a:gd name="T32" fmla="*/ 90 w 105"/>
                <a:gd name="T33" fmla="*/ 32 h 98"/>
                <a:gd name="T34" fmla="*/ 22 w 105"/>
                <a:gd name="T35" fmla="*/ 70 h 98"/>
                <a:gd name="T36" fmla="*/ 8 w 105"/>
                <a:gd name="T37" fmla="*/ 88 h 98"/>
                <a:gd name="T38" fmla="*/ 0 w 105"/>
                <a:gd name="T39" fmla="*/ 83 h 98"/>
                <a:gd name="T40" fmla="*/ 15 w 105"/>
                <a:gd name="T41" fmla="*/ 67 h 98"/>
                <a:gd name="T42" fmla="*/ 27 w 105"/>
                <a:gd name="T43" fmla="*/ 49 h 98"/>
                <a:gd name="T44" fmla="*/ 35 w 105"/>
                <a:gd name="T45" fmla="*/ 53 h 98"/>
                <a:gd name="T46" fmla="*/ 22 w 105"/>
                <a:gd name="T47" fmla="*/ 70 h 98"/>
                <a:gd name="T48" fmla="*/ 81 w 105"/>
                <a:gd name="T49" fmla="*/ 1 h 98"/>
                <a:gd name="T50" fmla="*/ 96 w 105"/>
                <a:gd name="T51" fmla="*/ 0 h 98"/>
                <a:gd name="T52" fmla="*/ 94 w 105"/>
                <a:gd name="T53" fmla="*/ 9 h 98"/>
                <a:gd name="T54" fmla="*/ 80 w 105"/>
                <a:gd name="T55" fmla="*/ 8 h 98"/>
                <a:gd name="T56" fmla="*/ 39 w 105"/>
                <a:gd name="T57" fmla="*/ 8 h 98"/>
                <a:gd name="T58" fmla="*/ 23 w 105"/>
                <a:gd name="T59" fmla="*/ 9 h 98"/>
                <a:gd name="T60" fmla="*/ 24 w 105"/>
                <a:gd name="T61" fmla="*/ 0 h 98"/>
                <a:gd name="T62" fmla="*/ 40 w 105"/>
                <a:gd name="T63" fmla="*/ 1 h 98"/>
                <a:gd name="T64" fmla="*/ 81 w 105"/>
                <a:gd name="T65" fmla="*/ 1 h 98"/>
                <a:gd name="T66" fmla="*/ 97 w 105"/>
                <a:gd name="T67" fmla="*/ 81 h 98"/>
                <a:gd name="T68" fmla="*/ 88 w 105"/>
                <a:gd name="T69" fmla="*/ 86 h 98"/>
                <a:gd name="T70" fmla="*/ 68 w 105"/>
                <a:gd name="T71" fmla="*/ 55 h 98"/>
                <a:gd name="T72" fmla="*/ 76 w 105"/>
                <a:gd name="T73" fmla="*/ 50 h 98"/>
                <a:gd name="T74" fmla="*/ 97 w 105"/>
                <a:gd name="T75" fmla="*/ 81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5" h="98">
                  <a:moveTo>
                    <a:pt x="90" y="32"/>
                  </a:moveTo>
                  <a:cubicBezTo>
                    <a:pt x="94" y="32"/>
                    <a:pt x="99" y="31"/>
                    <a:pt x="105" y="31"/>
                  </a:cubicBezTo>
                  <a:cubicBezTo>
                    <a:pt x="103" y="40"/>
                    <a:pt x="103" y="40"/>
                    <a:pt x="103" y="40"/>
                  </a:cubicBezTo>
                  <a:cubicBezTo>
                    <a:pt x="98" y="39"/>
                    <a:pt x="93" y="39"/>
                    <a:pt x="89" y="39"/>
                  </a:cubicBezTo>
                  <a:cubicBezTo>
                    <a:pt x="59" y="39"/>
                    <a:pt x="59" y="39"/>
                    <a:pt x="59" y="39"/>
                  </a:cubicBezTo>
                  <a:cubicBezTo>
                    <a:pt x="53" y="87"/>
                    <a:pt x="53" y="87"/>
                    <a:pt x="53" y="87"/>
                  </a:cubicBezTo>
                  <a:cubicBezTo>
                    <a:pt x="52" y="90"/>
                    <a:pt x="50" y="93"/>
                    <a:pt x="47" y="95"/>
                  </a:cubicBezTo>
                  <a:cubicBezTo>
                    <a:pt x="43" y="96"/>
                    <a:pt x="38" y="97"/>
                    <a:pt x="32" y="98"/>
                  </a:cubicBezTo>
                  <a:cubicBezTo>
                    <a:pt x="32" y="95"/>
                    <a:pt x="31" y="91"/>
                    <a:pt x="29" y="88"/>
                  </a:cubicBezTo>
                  <a:cubicBezTo>
                    <a:pt x="34" y="88"/>
                    <a:pt x="38" y="88"/>
                    <a:pt x="41" y="87"/>
                  </a:cubicBezTo>
                  <a:cubicBezTo>
                    <a:pt x="43" y="87"/>
                    <a:pt x="45" y="85"/>
                    <a:pt x="45" y="83"/>
                  </a:cubicBezTo>
                  <a:cubicBezTo>
                    <a:pt x="51" y="39"/>
                    <a:pt x="51" y="39"/>
                    <a:pt x="51" y="39"/>
                  </a:cubicBezTo>
                  <a:cubicBezTo>
                    <a:pt x="22" y="39"/>
                    <a:pt x="22" y="39"/>
                    <a:pt x="22" y="39"/>
                  </a:cubicBezTo>
                  <a:cubicBezTo>
                    <a:pt x="16" y="39"/>
                    <a:pt x="11" y="39"/>
                    <a:pt x="6" y="40"/>
                  </a:cubicBezTo>
                  <a:cubicBezTo>
                    <a:pt x="7" y="31"/>
                    <a:pt x="7" y="31"/>
                    <a:pt x="7" y="31"/>
                  </a:cubicBezTo>
                  <a:cubicBezTo>
                    <a:pt x="12" y="31"/>
                    <a:pt x="18" y="32"/>
                    <a:pt x="23" y="32"/>
                  </a:cubicBezTo>
                  <a:lnTo>
                    <a:pt x="90" y="32"/>
                  </a:lnTo>
                  <a:close/>
                  <a:moveTo>
                    <a:pt x="22" y="70"/>
                  </a:moveTo>
                  <a:cubicBezTo>
                    <a:pt x="18" y="76"/>
                    <a:pt x="13" y="82"/>
                    <a:pt x="8" y="88"/>
                  </a:cubicBezTo>
                  <a:cubicBezTo>
                    <a:pt x="6" y="86"/>
                    <a:pt x="3" y="84"/>
                    <a:pt x="0" y="83"/>
                  </a:cubicBezTo>
                  <a:cubicBezTo>
                    <a:pt x="5" y="78"/>
                    <a:pt x="10" y="72"/>
                    <a:pt x="15" y="67"/>
                  </a:cubicBezTo>
                  <a:cubicBezTo>
                    <a:pt x="19" y="61"/>
                    <a:pt x="23" y="55"/>
                    <a:pt x="27" y="49"/>
                  </a:cubicBezTo>
                  <a:cubicBezTo>
                    <a:pt x="29" y="51"/>
                    <a:pt x="32" y="52"/>
                    <a:pt x="35" y="53"/>
                  </a:cubicBezTo>
                  <a:cubicBezTo>
                    <a:pt x="31" y="58"/>
                    <a:pt x="27" y="64"/>
                    <a:pt x="22" y="70"/>
                  </a:cubicBezTo>
                  <a:close/>
                  <a:moveTo>
                    <a:pt x="81" y="1"/>
                  </a:moveTo>
                  <a:cubicBezTo>
                    <a:pt x="85" y="1"/>
                    <a:pt x="90" y="1"/>
                    <a:pt x="96" y="0"/>
                  </a:cubicBezTo>
                  <a:cubicBezTo>
                    <a:pt x="94" y="9"/>
                    <a:pt x="94" y="9"/>
                    <a:pt x="94" y="9"/>
                  </a:cubicBezTo>
                  <a:cubicBezTo>
                    <a:pt x="89" y="9"/>
                    <a:pt x="84" y="8"/>
                    <a:pt x="80" y="8"/>
                  </a:cubicBezTo>
                  <a:cubicBezTo>
                    <a:pt x="39" y="8"/>
                    <a:pt x="39" y="8"/>
                    <a:pt x="39" y="8"/>
                  </a:cubicBezTo>
                  <a:cubicBezTo>
                    <a:pt x="33" y="8"/>
                    <a:pt x="28" y="9"/>
                    <a:pt x="23" y="9"/>
                  </a:cubicBezTo>
                  <a:cubicBezTo>
                    <a:pt x="24" y="0"/>
                    <a:pt x="24" y="0"/>
                    <a:pt x="24" y="0"/>
                  </a:cubicBezTo>
                  <a:cubicBezTo>
                    <a:pt x="29" y="1"/>
                    <a:pt x="34" y="1"/>
                    <a:pt x="40" y="1"/>
                  </a:cubicBezTo>
                  <a:lnTo>
                    <a:pt x="81" y="1"/>
                  </a:lnTo>
                  <a:close/>
                  <a:moveTo>
                    <a:pt x="97" y="81"/>
                  </a:moveTo>
                  <a:cubicBezTo>
                    <a:pt x="93" y="83"/>
                    <a:pt x="90" y="85"/>
                    <a:pt x="88" y="86"/>
                  </a:cubicBezTo>
                  <a:cubicBezTo>
                    <a:pt x="85" y="79"/>
                    <a:pt x="78" y="69"/>
                    <a:pt x="68" y="55"/>
                  </a:cubicBezTo>
                  <a:cubicBezTo>
                    <a:pt x="71" y="54"/>
                    <a:pt x="73" y="52"/>
                    <a:pt x="76" y="50"/>
                  </a:cubicBezTo>
                  <a:cubicBezTo>
                    <a:pt x="85" y="63"/>
                    <a:pt x="92" y="73"/>
                    <a:pt x="97" y="81"/>
                  </a:cubicBez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56" name="Freeform 28"/>
            <p:cNvSpPr>
              <a:spLocks noEditPoints="1"/>
            </p:cNvSpPr>
            <p:nvPr/>
          </p:nvSpPr>
          <p:spPr bwMode="auto">
            <a:xfrm>
              <a:off x="9380287" y="4545947"/>
              <a:ext cx="35659" cy="36097"/>
            </a:xfrm>
            <a:custGeom>
              <a:avLst/>
              <a:gdLst>
                <a:gd name="T0" fmla="*/ 26 w 103"/>
                <a:gd name="T1" fmla="*/ 35 h 104"/>
                <a:gd name="T2" fmla="*/ 23 w 103"/>
                <a:gd name="T3" fmla="*/ 53 h 104"/>
                <a:gd name="T4" fmla="*/ 19 w 103"/>
                <a:gd name="T5" fmla="*/ 80 h 104"/>
                <a:gd name="T6" fmla="*/ 30 w 103"/>
                <a:gd name="T7" fmla="*/ 69 h 104"/>
                <a:gd name="T8" fmla="*/ 33 w 103"/>
                <a:gd name="T9" fmla="*/ 78 h 104"/>
                <a:gd name="T10" fmla="*/ 21 w 103"/>
                <a:gd name="T11" fmla="*/ 89 h 104"/>
                <a:gd name="T12" fmla="*/ 11 w 103"/>
                <a:gd name="T13" fmla="*/ 99 h 104"/>
                <a:gd name="T14" fmla="*/ 5 w 103"/>
                <a:gd name="T15" fmla="*/ 92 h 104"/>
                <a:gd name="T16" fmla="*/ 10 w 103"/>
                <a:gd name="T17" fmla="*/ 81 h 104"/>
                <a:gd name="T18" fmla="*/ 16 w 103"/>
                <a:gd name="T19" fmla="*/ 42 h 104"/>
                <a:gd name="T20" fmla="*/ 0 w 103"/>
                <a:gd name="T21" fmla="*/ 43 h 104"/>
                <a:gd name="T22" fmla="*/ 1 w 103"/>
                <a:gd name="T23" fmla="*/ 34 h 104"/>
                <a:gd name="T24" fmla="*/ 13 w 103"/>
                <a:gd name="T25" fmla="*/ 35 h 104"/>
                <a:gd name="T26" fmla="*/ 26 w 103"/>
                <a:gd name="T27" fmla="*/ 35 h 104"/>
                <a:gd name="T28" fmla="*/ 34 w 103"/>
                <a:gd name="T29" fmla="*/ 18 h 104"/>
                <a:gd name="T30" fmla="*/ 26 w 103"/>
                <a:gd name="T31" fmla="*/ 24 h 104"/>
                <a:gd name="T32" fmla="*/ 13 w 103"/>
                <a:gd name="T33" fmla="*/ 6 h 104"/>
                <a:gd name="T34" fmla="*/ 20 w 103"/>
                <a:gd name="T35" fmla="*/ 0 h 104"/>
                <a:gd name="T36" fmla="*/ 34 w 103"/>
                <a:gd name="T37" fmla="*/ 18 h 104"/>
                <a:gd name="T38" fmla="*/ 35 w 103"/>
                <a:gd name="T39" fmla="*/ 47 h 104"/>
                <a:gd name="T40" fmla="*/ 51 w 103"/>
                <a:gd name="T41" fmla="*/ 48 h 104"/>
                <a:gd name="T42" fmla="*/ 91 w 103"/>
                <a:gd name="T43" fmla="*/ 48 h 104"/>
                <a:gd name="T44" fmla="*/ 81 w 103"/>
                <a:gd name="T45" fmla="*/ 65 h 104"/>
                <a:gd name="T46" fmla="*/ 66 w 103"/>
                <a:gd name="T47" fmla="*/ 84 h 104"/>
                <a:gd name="T48" fmla="*/ 98 w 103"/>
                <a:gd name="T49" fmla="*/ 94 h 104"/>
                <a:gd name="T50" fmla="*/ 91 w 103"/>
                <a:gd name="T51" fmla="*/ 103 h 104"/>
                <a:gd name="T52" fmla="*/ 59 w 103"/>
                <a:gd name="T53" fmla="*/ 89 h 104"/>
                <a:gd name="T54" fmla="*/ 44 w 103"/>
                <a:gd name="T55" fmla="*/ 97 h 104"/>
                <a:gd name="T56" fmla="*/ 25 w 103"/>
                <a:gd name="T57" fmla="*/ 104 h 104"/>
                <a:gd name="T58" fmla="*/ 20 w 103"/>
                <a:gd name="T59" fmla="*/ 98 h 104"/>
                <a:gd name="T60" fmla="*/ 39 w 103"/>
                <a:gd name="T61" fmla="*/ 92 h 104"/>
                <a:gd name="T62" fmla="*/ 53 w 103"/>
                <a:gd name="T63" fmla="*/ 84 h 104"/>
                <a:gd name="T64" fmla="*/ 41 w 103"/>
                <a:gd name="T65" fmla="*/ 55 h 104"/>
                <a:gd name="T66" fmla="*/ 34 w 103"/>
                <a:gd name="T67" fmla="*/ 55 h 104"/>
                <a:gd name="T68" fmla="*/ 35 w 103"/>
                <a:gd name="T69" fmla="*/ 47 h 104"/>
                <a:gd name="T70" fmla="*/ 81 w 103"/>
                <a:gd name="T71" fmla="*/ 43 h 104"/>
                <a:gd name="T72" fmla="*/ 74 w 103"/>
                <a:gd name="T73" fmla="*/ 37 h 104"/>
                <a:gd name="T74" fmla="*/ 78 w 103"/>
                <a:gd name="T75" fmla="*/ 12 h 104"/>
                <a:gd name="T76" fmla="*/ 58 w 103"/>
                <a:gd name="T77" fmla="*/ 12 h 104"/>
                <a:gd name="T78" fmla="*/ 52 w 103"/>
                <a:gd name="T79" fmla="*/ 31 h 104"/>
                <a:gd name="T80" fmla="*/ 38 w 103"/>
                <a:gd name="T81" fmla="*/ 46 h 104"/>
                <a:gd name="T82" fmla="*/ 32 w 103"/>
                <a:gd name="T83" fmla="*/ 41 h 104"/>
                <a:gd name="T84" fmla="*/ 47 w 103"/>
                <a:gd name="T85" fmla="*/ 23 h 104"/>
                <a:gd name="T86" fmla="*/ 51 w 103"/>
                <a:gd name="T87" fmla="*/ 5 h 104"/>
                <a:gd name="T88" fmla="*/ 88 w 103"/>
                <a:gd name="T89" fmla="*/ 5 h 104"/>
                <a:gd name="T90" fmla="*/ 86 w 103"/>
                <a:gd name="T91" fmla="*/ 18 h 104"/>
                <a:gd name="T92" fmla="*/ 84 w 103"/>
                <a:gd name="T93" fmla="*/ 30 h 104"/>
                <a:gd name="T94" fmla="*/ 86 w 103"/>
                <a:gd name="T95" fmla="*/ 34 h 104"/>
                <a:gd name="T96" fmla="*/ 93 w 103"/>
                <a:gd name="T97" fmla="*/ 35 h 104"/>
                <a:gd name="T98" fmla="*/ 103 w 103"/>
                <a:gd name="T99" fmla="*/ 34 h 104"/>
                <a:gd name="T100" fmla="*/ 102 w 103"/>
                <a:gd name="T101" fmla="*/ 43 h 104"/>
                <a:gd name="T102" fmla="*/ 81 w 103"/>
                <a:gd name="T103" fmla="*/ 43 h 104"/>
                <a:gd name="T104" fmla="*/ 78 w 103"/>
                <a:gd name="T105" fmla="*/ 55 h 104"/>
                <a:gd name="T106" fmla="*/ 50 w 103"/>
                <a:gd name="T107" fmla="*/ 55 h 104"/>
                <a:gd name="T108" fmla="*/ 61 w 103"/>
                <a:gd name="T109" fmla="*/ 78 h 104"/>
                <a:gd name="T110" fmla="*/ 78 w 103"/>
                <a:gd name="T111" fmla="*/ 55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3" h="104">
                  <a:moveTo>
                    <a:pt x="26" y="35"/>
                  </a:moveTo>
                  <a:cubicBezTo>
                    <a:pt x="25" y="40"/>
                    <a:pt x="24" y="46"/>
                    <a:pt x="23" y="53"/>
                  </a:cubicBezTo>
                  <a:cubicBezTo>
                    <a:pt x="19" y="80"/>
                    <a:pt x="19" y="80"/>
                    <a:pt x="19" y="80"/>
                  </a:cubicBezTo>
                  <a:cubicBezTo>
                    <a:pt x="23" y="76"/>
                    <a:pt x="27" y="73"/>
                    <a:pt x="30" y="69"/>
                  </a:cubicBezTo>
                  <a:cubicBezTo>
                    <a:pt x="31" y="72"/>
                    <a:pt x="32" y="75"/>
                    <a:pt x="33" y="78"/>
                  </a:cubicBezTo>
                  <a:cubicBezTo>
                    <a:pt x="29" y="82"/>
                    <a:pt x="25" y="85"/>
                    <a:pt x="21" y="89"/>
                  </a:cubicBezTo>
                  <a:cubicBezTo>
                    <a:pt x="18" y="92"/>
                    <a:pt x="14" y="95"/>
                    <a:pt x="11" y="99"/>
                  </a:cubicBezTo>
                  <a:cubicBezTo>
                    <a:pt x="9" y="96"/>
                    <a:pt x="8" y="94"/>
                    <a:pt x="5" y="92"/>
                  </a:cubicBezTo>
                  <a:cubicBezTo>
                    <a:pt x="8" y="89"/>
                    <a:pt x="10" y="86"/>
                    <a:pt x="10" y="81"/>
                  </a:cubicBezTo>
                  <a:cubicBezTo>
                    <a:pt x="16" y="42"/>
                    <a:pt x="16" y="42"/>
                    <a:pt x="16" y="42"/>
                  </a:cubicBezTo>
                  <a:cubicBezTo>
                    <a:pt x="10" y="42"/>
                    <a:pt x="4" y="43"/>
                    <a:pt x="0" y="43"/>
                  </a:cubicBezTo>
                  <a:cubicBezTo>
                    <a:pt x="1" y="34"/>
                    <a:pt x="1" y="34"/>
                    <a:pt x="1" y="34"/>
                  </a:cubicBezTo>
                  <a:cubicBezTo>
                    <a:pt x="5" y="35"/>
                    <a:pt x="9" y="35"/>
                    <a:pt x="13" y="35"/>
                  </a:cubicBezTo>
                  <a:lnTo>
                    <a:pt x="26" y="35"/>
                  </a:lnTo>
                  <a:close/>
                  <a:moveTo>
                    <a:pt x="34" y="18"/>
                  </a:moveTo>
                  <a:cubicBezTo>
                    <a:pt x="32" y="20"/>
                    <a:pt x="29" y="22"/>
                    <a:pt x="26" y="24"/>
                  </a:cubicBezTo>
                  <a:cubicBezTo>
                    <a:pt x="22" y="17"/>
                    <a:pt x="18" y="11"/>
                    <a:pt x="13" y="6"/>
                  </a:cubicBezTo>
                  <a:cubicBezTo>
                    <a:pt x="15" y="5"/>
                    <a:pt x="17" y="3"/>
                    <a:pt x="20" y="0"/>
                  </a:cubicBezTo>
                  <a:cubicBezTo>
                    <a:pt x="24" y="4"/>
                    <a:pt x="29" y="10"/>
                    <a:pt x="34" y="18"/>
                  </a:cubicBezTo>
                  <a:close/>
                  <a:moveTo>
                    <a:pt x="35" y="47"/>
                  </a:moveTo>
                  <a:cubicBezTo>
                    <a:pt x="40" y="48"/>
                    <a:pt x="45" y="48"/>
                    <a:pt x="51" y="48"/>
                  </a:cubicBezTo>
                  <a:cubicBezTo>
                    <a:pt x="91" y="48"/>
                    <a:pt x="91" y="48"/>
                    <a:pt x="91" y="48"/>
                  </a:cubicBezTo>
                  <a:cubicBezTo>
                    <a:pt x="89" y="53"/>
                    <a:pt x="85" y="59"/>
                    <a:pt x="81" y="65"/>
                  </a:cubicBezTo>
                  <a:cubicBezTo>
                    <a:pt x="77" y="72"/>
                    <a:pt x="72" y="78"/>
                    <a:pt x="66" y="84"/>
                  </a:cubicBezTo>
                  <a:cubicBezTo>
                    <a:pt x="75" y="90"/>
                    <a:pt x="85" y="94"/>
                    <a:pt x="98" y="94"/>
                  </a:cubicBezTo>
                  <a:cubicBezTo>
                    <a:pt x="95" y="97"/>
                    <a:pt x="93" y="100"/>
                    <a:pt x="91" y="103"/>
                  </a:cubicBezTo>
                  <a:cubicBezTo>
                    <a:pt x="79" y="101"/>
                    <a:pt x="68" y="96"/>
                    <a:pt x="59" y="89"/>
                  </a:cubicBezTo>
                  <a:cubicBezTo>
                    <a:pt x="54" y="92"/>
                    <a:pt x="49" y="94"/>
                    <a:pt x="44" y="97"/>
                  </a:cubicBezTo>
                  <a:cubicBezTo>
                    <a:pt x="38" y="100"/>
                    <a:pt x="32" y="102"/>
                    <a:pt x="25" y="104"/>
                  </a:cubicBezTo>
                  <a:cubicBezTo>
                    <a:pt x="25" y="102"/>
                    <a:pt x="23" y="100"/>
                    <a:pt x="20" y="98"/>
                  </a:cubicBezTo>
                  <a:cubicBezTo>
                    <a:pt x="26" y="96"/>
                    <a:pt x="33" y="94"/>
                    <a:pt x="39" y="92"/>
                  </a:cubicBezTo>
                  <a:cubicBezTo>
                    <a:pt x="45" y="89"/>
                    <a:pt x="50" y="86"/>
                    <a:pt x="53" y="84"/>
                  </a:cubicBezTo>
                  <a:cubicBezTo>
                    <a:pt x="48" y="77"/>
                    <a:pt x="44" y="67"/>
                    <a:pt x="41" y="55"/>
                  </a:cubicBezTo>
                  <a:cubicBezTo>
                    <a:pt x="34" y="55"/>
                    <a:pt x="34" y="55"/>
                    <a:pt x="34" y="55"/>
                  </a:cubicBezTo>
                  <a:lnTo>
                    <a:pt x="35" y="47"/>
                  </a:lnTo>
                  <a:close/>
                  <a:moveTo>
                    <a:pt x="81" y="43"/>
                  </a:moveTo>
                  <a:cubicBezTo>
                    <a:pt x="76" y="43"/>
                    <a:pt x="74" y="41"/>
                    <a:pt x="74" y="37"/>
                  </a:cubicBezTo>
                  <a:cubicBezTo>
                    <a:pt x="78" y="12"/>
                    <a:pt x="78" y="12"/>
                    <a:pt x="78" y="12"/>
                  </a:cubicBezTo>
                  <a:cubicBezTo>
                    <a:pt x="58" y="12"/>
                    <a:pt x="58" y="12"/>
                    <a:pt x="58" y="12"/>
                  </a:cubicBezTo>
                  <a:cubicBezTo>
                    <a:pt x="57" y="20"/>
                    <a:pt x="55" y="26"/>
                    <a:pt x="52" y="31"/>
                  </a:cubicBezTo>
                  <a:cubicBezTo>
                    <a:pt x="50" y="36"/>
                    <a:pt x="45" y="41"/>
                    <a:pt x="38" y="46"/>
                  </a:cubicBezTo>
                  <a:cubicBezTo>
                    <a:pt x="37" y="44"/>
                    <a:pt x="35" y="42"/>
                    <a:pt x="32" y="41"/>
                  </a:cubicBezTo>
                  <a:cubicBezTo>
                    <a:pt x="40" y="36"/>
                    <a:pt x="45" y="30"/>
                    <a:pt x="47" y="23"/>
                  </a:cubicBezTo>
                  <a:cubicBezTo>
                    <a:pt x="49" y="17"/>
                    <a:pt x="50" y="10"/>
                    <a:pt x="51" y="5"/>
                  </a:cubicBezTo>
                  <a:cubicBezTo>
                    <a:pt x="88" y="5"/>
                    <a:pt x="88" y="5"/>
                    <a:pt x="88" y="5"/>
                  </a:cubicBezTo>
                  <a:cubicBezTo>
                    <a:pt x="87" y="8"/>
                    <a:pt x="86" y="13"/>
                    <a:pt x="86" y="18"/>
                  </a:cubicBezTo>
                  <a:cubicBezTo>
                    <a:pt x="84" y="30"/>
                    <a:pt x="84" y="30"/>
                    <a:pt x="84" y="30"/>
                  </a:cubicBezTo>
                  <a:cubicBezTo>
                    <a:pt x="84" y="32"/>
                    <a:pt x="84" y="34"/>
                    <a:pt x="86" y="34"/>
                  </a:cubicBezTo>
                  <a:cubicBezTo>
                    <a:pt x="87" y="35"/>
                    <a:pt x="90" y="35"/>
                    <a:pt x="93" y="35"/>
                  </a:cubicBezTo>
                  <a:cubicBezTo>
                    <a:pt x="96" y="34"/>
                    <a:pt x="99" y="34"/>
                    <a:pt x="103" y="34"/>
                  </a:cubicBezTo>
                  <a:cubicBezTo>
                    <a:pt x="102" y="37"/>
                    <a:pt x="101" y="40"/>
                    <a:pt x="102" y="43"/>
                  </a:cubicBezTo>
                  <a:lnTo>
                    <a:pt x="81" y="43"/>
                  </a:lnTo>
                  <a:close/>
                  <a:moveTo>
                    <a:pt x="78" y="55"/>
                  </a:moveTo>
                  <a:cubicBezTo>
                    <a:pt x="50" y="55"/>
                    <a:pt x="50" y="55"/>
                    <a:pt x="50" y="55"/>
                  </a:cubicBezTo>
                  <a:cubicBezTo>
                    <a:pt x="51" y="64"/>
                    <a:pt x="54" y="72"/>
                    <a:pt x="61" y="78"/>
                  </a:cubicBezTo>
                  <a:cubicBezTo>
                    <a:pt x="67" y="72"/>
                    <a:pt x="73" y="64"/>
                    <a:pt x="78" y="55"/>
                  </a:cubicBez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57" name="Freeform 29"/>
            <p:cNvSpPr>
              <a:spLocks noEditPoints="1"/>
            </p:cNvSpPr>
            <p:nvPr/>
          </p:nvSpPr>
          <p:spPr bwMode="auto">
            <a:xfrm>
              <a:off x="9475280" y="4546678"/>
              <a:ext cx="36390" cy="35074"/>
            </a:xfrm>
            <a:custGeom>
              <a:avLst/>
              <a:gdLst>
                <a:gd name="T0" fmla="*/ 28 w 105"/>
                <a:gd name="T1" fmla="*/ 35 h 101"/>
                <a:gd name="T2" fmla="*/ 25 w 105"/>
                <a:gd name="T3" fmla="*/ 53 h 101"/>
                <a:gd name="T4" fmla="*/ 21 w 105"/>
                <a:gd name="T5" fmla="*/ 80 h 101"/>
                <a:gd name="T6" fmla="*/ 35 w 105"/>
                <a:gd name="T7" fmla="*/ 66 h 101"/>
                <a:gd name="T8" fmla="*/ 41 w 105"/>
                <a:gd name="T9" fmla="*/ 73 h 101"/>
                <a:gd name="T10" fmla="*/ 26 w 105"/>
                <a:gd name="T11" fmla="*/ 86 h 101"/>
                <a:gd name="T12" fmla="*/ 14 w 105"/>
                <a:gd name="T13" fmla="*/ 97 h 101"/>
                <a:gd name="T14" fmla="*/ 9 w 105"/>
                <a:gd name="T15" fmla="*/ 90 h 101"/>
                <a:gd name="T16" fmla="*/ 13 w 105"/>
                <a:gd name="T17" fmla="*/ 79 h 101"/>
                <a:gd name="T18" fmla="*/ 18 w 105"/>
                <a:gd name="T19" fmla="*/ 42 h 101"/>
                <a:gd name="T20" fmla="*/ 0 w 105"/>
                <a:gd name="T21" fmla="*/ 43 h 101"/>
                <a:gd name="T22" fmla="*/ 1 w 105"/>
                <a:gd name="T23" fmla="*/ 34 h 101"/>
                <a:gd name="T24" fmla="*/ 11 w 105"/>
                <a:gd name="T25" fmla="*/ 35 h 101"/>
                <a:gd name="T26" fmla="*/ 28 w 105"/>
                <a:gd name="T27" fmla="*/ 35 h 101"/>
                <a:gd name="T28" fmla="*/ 37 w 105"/>
                <a:gd name="T29" fmla="*/ 20 h 101"/>
                <a:gd name="T30" fmla="*/ 29 w 105"/>
                <a:gd name="T31" fmla="*/ 26 h 101"/>
                <a:gd name="T32" fmla="*/ 14 w 105"/>
                <a:gd name="T33" fmla="*/ 6 h 101"/>
                <a:gd name="T34" fmla="*/ 22 w 105"/>
                <a:gd name="T35" fmla="*/ 1 h 101"/>
                <a:gd name="T36" fmla="*/ 37 w 105"/>
                <a:gd name="T37" fmla="*/ 20 h 101"/>
                <a:gd name="T38" fmla="*/ 66 w 105"/>
                <a:gd name="T39" fmla="*/ 36 h 101"/>
                <a:gd name="T40" fmla="*/ 69 w 105"/>
                <a:gd name="T41" fmla="*/ 13 h 101"/>
                <a:gd name="T42" fmla="*/ 71 w 105"/>
                <a:gd name="T43" fmla="*/ 0 h 101"/>
                <a:gd name="T44" fmla="*/ 80 w 105"/>
                <a:gd name="T45" fmla="*/ 0 h 101"/>
                <a:gd name="T46" fmla="*/ 78 w 105"/>
                <a:gd name="T47" fmla="*/ 10 h 101"/>
                <a:gd name="T48" fmla="*/ 75 w 105"/>
                <a:gd name="T49" fmla="*/ 36 h 101"/>
                <a:gd name="T50" fmla="*/ 93 w 105"/>
                <a:gd name="T51" fmla="*/ 36 h 101"/>
                <a:gd name="T52" fmla="*/ 105 w 105"/>
                <a:gd name="T53" fmla="*/ 35 h 101"/>
                <a:gd name="T54" fmla="*/ 103 w 105"/>
                <a:gd name="T55" fmla="*/ 44 h 101"/>
                <a:gd name="T56" fmla="*/ 92 w 105"/>
                <a:gd name="T57" fmla="*/ 43 h 101"/>
                <a:gd name="T58" fmla="*/ 74 w 105"/>
                <a:gd name="T59" fmla="*/ 43 h 101"/>
                <a:gd name="T60" fmla="*/ 67 w 105"/>
                <a:gd name="T61" fmla="*/ 88 h 101"/>
                <a:gd name="T62" fmla="*/ 66 w 105"/>
                <a:gd name="T63" fmla="*/ 101 h 101"/>
                <a:gd name="T64" fmla="*/ 57 w 105"/>
                <a:gd name="T65" fmla="*/ 101 h 101"/>
                <a:gd name="T66" fmla="*/ 59 w 105"/>
                <a:gd name="T67" fmla="*/ 88 h 101"/>
                <a:gd name="T68" fmla="*/ 65 w 105"/>
                <a:gd name="T69" fmla="*/ 43 h 101"/>
                <a:gd name="T70" fmla="*/ 48 w 105"/>
                <a:gd name="T71" fmla="*/ 43 h 101"/>
                <a:gd name="T72" fmla="*/ 34 w 105"/>
                <a:gd name="T73" fmla="*/ 44 h 101"/>
                <a:gd name="T74" fmla="*/ 36 w 105"/>
                <a:gd name="T75" fmla="*/ 35 h 101"/>
                <a:gd name="T76" fmla="*/ 48 w 105"/>
                <a:gd name="T77" fmla="*/ 36 h 101"/>
                <a:gd name="T78" fmla="*/ 66 w 105"/>
                <a:gd name="T79" fmla="*/ 3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5" h="101">
                  <a:moveTo>
                    <a:pt x="28" y="35"/>
                  </a:moveTo>
                  <a:cubicBezTo>
                    <a:pt x="27" y="40"/>
                    <a:pt x="26" y="46"/>
                    <a:pt x="25" y="53"/>
                  </a:cubicBezTo>
                  <a:cubicBezTo>
                    <a:pt x="21" y="80"/>
                    <a:pt x="21" y="80"/>
                    <a:pt x="21" y="80"/>
                  </a:cubicBezTo>
                  <a:cubicBezTo>
                    <a:pt x="27" y="75"/>
                    <a:pt x="32" y="70"/>
                    <a:pt x="35" y="66"/>
                  </a:cubicBezTo>
                  <a:cubicBezTo>
                    <a:pt x="37" y="68"/>
                    <a:pt x="39" y="71"/>
                    <a:pt x="41" y="73"/>
                  </a:cubicBezTo>
                  <a:cubicBezTo>
                    <a:pt x="26" y="86"/>
                    <a:pt x="26" y="86"/>
                    <a:pt x="26" y="86"/>
                  </a:cubicBezTo>
                  <a:cubicBezTo>
                    <a:pt x="22" y="89"/>
                    <a:pt x="18" y="93"/>
                    <a:pt x="14" y="97"/>
                  </a:cubicBezTo>
                  <a:cubicBezTo>
                    <a:pt x="12" y="94"/>
                    <a:pt x="10" y="92"/>
                    <a:pt x="9" y="90"/>
                  </a:cubicBezTo>
                  <a:cubicBezTo>
                    <a:pt x="11" y="88"/>
                    <a:pt x="13" y="84"/>
                    <a:pt x="13" y="79"/>
                  </a:cubicBezTo>
                  <a:cubicBezTo>
                    <a:pt x="18" y="42"/>
                    <a:pt x="18" y="42"/>
                    <a:pt x="18" y="42"/>
                  </a:cubicBezTo>
                  <a:cubicBezTo>
                    <a:pt x="10" y="42"/>
                    <a:pt x="4" y="43"/>
                    <a:pt x="0" y="43"/>
                  </a:cubicBezTo>
                  <a:cubicBezTo>
                    <a:pt x="1" y="34"/>
                    <a:pt x="1" y="34"/>
                    <a:pt x="1" y="34"/>
                  </a:cubicBezTo>
                  <a:cubicBezTo>
                    <a:pt x="6" y="35"/>
                    <a:pt x="9" y="35"/>
                    <a:pt x="11" y="35"/>
                  </a:cubicBezTo>
                  <a:lnTo>
                    <a:pt x="28" y="35"/>
                  </a:lnTo>
                  <a:close/>
                  <a:moveTo>
                    <a:pt x="37" y="20"/>
                  </a:moveTo>
                  <a:cubicBezTo>
                    <a:pt x="34" y="22"/>
                    <a:pt x="32" y="24"/>
                    <a:pt x="29" y="26"/>
                  </a:cubicBezTo>
                  <a:cubicBezTo>
                    <a:pt x="26" y="21"/>
                    <a:pt x="21" y="14"/>
                    <a:pt x="14" y="6"/>
                  </a:cubicBezTo>
                  <a:cubicBezTo>
                    <a:pt x="17" y="5"/>
                    <a:pt x="19" y="3"/>
                    <a:pt x="22" y="1"/>
                  </a:cubicBezTo>
                  <a:cubicBezTo>
                    <a:pt x="25" y="5"/>
                    <a:pt x="30" y="11"/>
                    <a:pt x="37" y="20"/>
                  </a:cubicBezTo>
                  <a:close/>
                  <a:moveTo>
                    <a:pt x="66" y="36"/>
                  </a:moveTo>
                  <a:cubicBezTo>
                    <a:pt x="69" y="13"/>
                    <a:pt x="69" y="13"/>
                    <a:pt x="69" y="13"/>
                  </a:cubicBezTo>
                  <a:cubicBezTo>
                    <a:pt x="70" y="8"/>
                    <a:pt x="71" y="3"/>
                    <a:pt x="71" y="0"/>
                  </a:cubicBezTo>
                  <a:cubicBezTo>
                    <a:pt x="80" y="0"/>
                    <a:pt x="80" y="0"/>
                    <a:pt x="80" y="0"/>
                  </a:cubicBezTo>
                  <a:cubicBezTo>
                    <a:pt x="79" y="4"/>
                    <a:pt x="79" y="7"/>
                    <a:pt x="78" y="10"/>
                  </a:cubicBezTo>
                  <a:cubicBezTo>
                    <a:pt x="75" y="36"/>
                    <a:pt x="75" y="36"/>
                    <a:pt x="75" y="36"/>
                  </a:cubicBezTo>
                  <a:cubicBezTo>
                    <a:pt x="93" y="36"/>
                    <a:pt x="93" y="36"/>
                    <a:pt x="93" y="36"/>
                  </a:cubicBezTo>
                  <a:cubicBezTo>
                    <a:pt x="97" y="36"/>
                    <a:pt x="100" y="36"/>
                    <a:pt x="105" y="35"/>
                  </a:cubicBezTo>
                  <a:cubicBezTo>
                    <a:pt x="103" y="44"/>
                    <a:pt x="103" y="44"/>
                    <a:pt x="103" y="44"/>
                  </a:cubicBezTo>
                  <a:cubicBezTo>
                    <a:pt x="99" y="43"/>
                    <a:pt x="95" y="43"/>
                    <a:pt x="92" y="43"/>
                  </a:cubicBezTo>
                  <a:cubicBezTo>
                    <a:pt x="74" y="43"/>
                    <a:pt x="74" y="43"/>
                    <a:pt x="74" y="43"/>
                  </a:cubicBezTo>
                  <a:cubicBezTo>
                    <a:pt x="67" y="88"/>
                    <a:pt x="67" y="88"/>
                    <a:pt x="67" y="88"/>
                  </a:cubicBezTo>
                  <a:cubicBezTo>
                    <a:pt x="67" y="91"/>
                    <a:pt x="66" y="96"/>
                    <a:pt x="66" y="101"/>
                  </a:cubicBezTo>
                  <a:cubicBezTo>
                    <a:pt x="57" y="101"/>
                    <a:pt x="57" y="101"/>
                    <a:pt x="57" y="101"/>
                  </a:cubicBezTo>
                  <a:cubicBezTo>
                    <a:pt x="58" y="96"/>
                    <a:pt x="58" y="91"/>
                    <a:pt x="59" y="88"/>
                  </a:cubicBezTo>
                  <a:cubicBezTo>
                    <a:pt x="65" y="43"/>
                    <a:pt x="65" y="43"/>
                    <a:pt x="65" y="43"/>
                  </a:cubicBezTo>
                  <a:cubicBezTo>
                    <a:pt x="48" y="43"/>
                    <a:pt x="48" y="43"/>
                    <a:pt x="48" y="43"/>
                  </a:cubicBezTo>
                  <a:cubicBezTo>
                    <a:pt x="43" y="43"/>
                    <a:pt x="39" y="43"/>
                    <a:pt x="34" y="44"/>
                  </a:cubicBezTo>
                  <a:cubicBezTo>
                    <a:pt x="36" y="35"/>
                    <a:pt x="36" y="35"/>
                    <a:pt x="36" y="35"/>
                  </a:cubicBezTo>
                  <a:cubicBezTo>
                    <a:pt x="40" y="36"/>
                    <a:pt x="44" y="36"/>
                    <a:pt x="48" y="36"/>
                  </a:cubicBezTo>
                  <a:lnTo>
                    <a:pt x="66" y="36"/>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58" name="Freeform 30"/>
            <p:cNvSpPr>
              <a:spLocks noEditPoints="1"/>
            </p:cNvSpPr>
            <p:nvPr/>
          </p:nvSpPr>
          <p:spPr bwMode="auto">
            <a:xfrm>
              <a:off x="9567935" y="4545655"/>
              <a:ext cx="40189" cy="36682"/>
            </a:xfrm>
            <a:custGeom>
              <a:avLst/>
              <a:gdLst>
                <a:gd name="T0" fmla="*/ 6 w 116"/>
                <a:gd name="T1" fmla="*/ 96 h 106"/>
                <a:gd name="T2" fmla="*/ 18 w 116"/>
                <a:gd name="T3" fmla="*/ 69 h 106"/>
                <a:gd name="T4" fmla="*/ 18 w 116"/>
                <a:gd name="T5" fmla="*/ 83 h 106"/>
                <a:gd name="T6" fmla="*/ 65 w 116"/>
                <a:gd name="T7" fmla="*/ 39 h 106"/>
                <a:gd name="T8" fmla="*/ 41 w 116"/>
                <a:gd name="T9" fmla="*/ 48 h 106"/>
                <a:gd name="T10" fmla="*/ 61 w 116"/>
                <a:gd name="T11" fmla="*/ 58 h 106"/>
                <a:gd name="T12" fmla="*/ 38 w 116"/>
                <a:gd name="T13" fmla="*/ 67 h 106"/>
                <a:gd name="T14" fmla="*/ 29 w 116"/>
                <a:gd name="T15" fmla="*/ 103 h 106"/>
                <a:gd name="T16" fmla="*/ 15 w 116"/>
                <a:gd name="T17" fmla="*/ 95 h 106"/>
                <a:gd name="T18" fmla="*/ 26 w 116"/>
                <a:gd name="T19" fmla="*/ 91 h 106"/>
                <a:gd name="T20" fmla="*/ 7 w 116"/>
                <a:gd name="T21" fmla="*/ 67 h 106"/>
                <a:gd name="T22" fmla="*/ 31 w 116"/>
                <a:gd name="T23" fmla="*/ 59 h 106"/>
                <a:gd name="T24" fmla="*/ 8 w 116"/>
                <a:gd name="T25" fmla="*/ 48 h 106"/>
                <a:gd name="T26" fmla="*/ 24 w 116"/>
                <a:gd name="T27" fmla="*/ 40 h 106"/>
                <a:gd name="T28" fmla="*/ 49 w 116"/>
                <a:gd name="T29" fmla="*/ 23 h 106"/>
                <a:gd name="T30" fmla="*/ 49 w 116"/>
                <a:gd name="T31" fmla="*/ 40 h 106"/>
                <a:gd name="T32" fmla="*/ 67 w 116"/>
                <a:gd name="T33" fmla="*/ 12 h 106"/>
                <a:gd name="T34" fmla="*/ 50 w 116"/>
                <a:gd name="T35" fmla="*/ 21 h 106"/>
                <a:gd name="T36" fmla="*/ 14 w 116"/>
                <a:gd name="T37" fmla="*/ 21 h 106"/>
                <a:gd name="T38" fmla="*/ 30 w 116"/>
                <a:gd name="T39" fmla="*/ 13 h 106"/>
                <a:gd name="T40" fmla="*/ 37 w 116"/>
                <a:gd name="T41" fmla="*/ 3 h 106"/>
                <a:gd name="T42" fmla="*/ 47 w 116"/>
                <a:gd name="T43" fmla="*/ 13 h 106"/>
                <a:gd name="T44" fmla="*/ 24 w 116"/>
                <a:gd name="T45" fmla="*/ 39 h 106"/>
                <a:gd name="T46" fmla="*/ 28 w 116"/>
                <a:gd name="T47" fmla="*/ 24 h 106"/>
                <a:gd name="T48" fmla="*/ 55 w 116"/>
                <a:gd name="T49" fmla="*/ 85 h 106"/>
                <a:gd name="T50" fmla="*/ 40 w 116"/>
                <a:gd name="T51" fmla="*/ 76 h 106"/>
                <a:gd name="T52" fmla="*/ 55 w 116"/>
                <a:gd name="T53" fmla="*/ 85 h 106"/>
                <a:gd name="T54" fmla="*/ 80 w 116"/>
                <a:gd name="T55" fmla="*/ 36 h 106"/>
                <a:gd name="T56" fmla="*/ 113 w 116"/>
                <a:gd name="T57" fmla="*/ 36 h 106"/>
                <a:gd name="T58" fmla="*/ 101 w 116"/>
                <a:gd name="T59" fmla="*/ 44 h 106"/>
                <a:gd name="T60" fmla="*/ 93 w 116"/>
                <a:gd name="T61" fmla="*/ 106 h 106"/>
                <a:gd name="T62" fmla="*/ 86 w 116"/>
                <a:gd name="T63" fmla="*/ 90 h 106"/>
                <a:gd name="T64" fmla="*/ 79 w 116"/>
                <a:gd name="T65" fmla="*/ 44 h 106"/>
                <a:gd name="T66" fmla="*/ 68 w 116"/>
                <a:gd name="T67" fmla="*/ 86 h 106"/>
                <a:gd name="T68" fmla="*/ 48 w 116"/>
                <a:gd name="T69" fmla="*/ 102 h 106"/>
                <a:gd name="T70" fmla="*/ 67 w 116"/>
                <a:gd name="T71" fmla="*/ 60 h 106"/>
                <a:gd name="T72" fmla="*/ 75 w 116"/>
                <a:gd name="T73" fmla="*/ 8 h 106"/>
                <a:gd name="T74" fmla="*/ 116 w 116"/>
                <a:gd name="T75" fmla="*/ 11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6" h="106">
                  <a:moveTo>
                    <a:pt x="18" y="83"/>
                  </a:moveTo>
                  <a:cubicBezTo>
                    <a:pt x="15" y="86"/>
                    <a:pt x="11" y="90"/>
                    <a:pt x="6" y="96"/>
                  </a:cubicBezTo>
                  <a:cubicBezTo>
                    <a:pt x="4" y="94"/>
                    <a:pt x="2" y="92"/>
                    <a:pt x="0" y="91"/>
                  </a:cubicBezTo>
                  <a:cubicBezTo>
                    <a:pt x="7" y="84"/>
                    <a:pt x="13" y="77"/>
                    <a:pt x="18" y="69"/>
                  </a:cubicBezTo>
                  <a:cubicBezTo>
                    <a:pt x="20" y="72"/>
                    <a:pt x="23" y="74"/>
                    <a:pt x="25" y="75"/>
                  </a:cubicBezTo>
                  <a:cubicBezTo>
                    <a:pt x="23" y="77"/>
                    <a:pt x="21" y="80"/>
                    <a:pt x="18" y="83"/>
                  </a:cubicBezTo>
                  <a:close/>
                  <a:moveTo>
                    <a:pt x="49" y="40"/>
                  </a:moveTo>
                  <a:cubicBezTo>
                    <a:pt x="54" y="40"/>
                    <a:pt x="59" y="39"/>
                    <a:pt x="65" y="39"/>
                  </a:cubicBezTo>
                  <a:cubicBezTo>
                    <a:pt x="63" y="48"/>
                    <a:pt x="63" y="48"/>
                    <a:pt x="63" y="48"/>
                  </a:cubicBezTo>
                  <a:cubicBezTo>
                    <a:pt x="58" y="48"/>
                    <a:pt x="51" y="48"/>
                    <a:pt x="41" y="48"/>
                  </a:cubicBezTo>
                  <a:cubicBezTo>
                    <a:pt x="39" y="59"/>
                    <a:pt x="39" y="59"/>
                    <a:pt x="39" y="59"/>
                  </a:cubicBezTo>
                  <a:cubicBezTo>
                    <a:pt x="48" y="59"/>
                    <a:pt x="56" y="59"/>
                    <a:pt x="61" y="58"/>
                  </a:cubicBezTo>
                  <a:cubicBezTo>
                    <a:pt x="60" y="67"/>
                    <a:pt x="60" y="67"/>
                    <a:pt x="60" y="67"/>
                  </a:cubicBezTo>
                  <a:cubicBezTo>
                    <a:pt x="55" y="67"/>
                    <a:pt x="47" y="67"/>
                    <a:pt x="38" y="67"/>
                  </a:cubicBezTo>
                  <a:cubicBezTo>
                    <a:pt x="34" y="94"/>
                    <a:pt x="34" y="94"/>
                    <a:pt x="34" y="94"/>
                  </a:cubicBezTo>
                  <a:cubicBezTo>
                    <a:pt x="34" y="98"/>
                    <a:pt x="32" y="101"/>
                    <a:pt x="29" y="103"/>
                  </a:cubicBezTo>
                  <a:cubicBezTo>
                    <a:pt x="26" y="104"/>
                    <a:pt x="22" y="105"/>
                    <a:pt x="18" y="105"/>
                  </a:cubicBezTo>
                  <a:cubicBezTo>
                    <a:pt x="17" y="101"/>
                    <a:pt x="16" y="98"/>
                    <a:pt x="15" y="95"/>
                  </a:cubicBezTo>
                  <a:cubicBezTo>
                    <a:pt x="19" y="95"/>
                    <a:pt x="22" y="95"/>
                    <a:pt x="23" y="95"/>
                  </a:cubicBezTo>
                  <a:cubicBezTo>
                    <a:pt x="25" y="95"/>
                    <a:pt x="26" y="94"/>
                    <a:pt x="26" y="91"/>
                  </a:cubicBezTo>
                  <a:cubicBezTo>
                    <a:pt x="30" y="67"/>
                    <a:pt x="30" y="67"/>
                    <a:pt x="30" y="67"/>
                  </a:cubicBezTo>
                  <a:cubicBezTo>
                    <a:pt x="20" y="67"/>
                    <a:pt x="13" y="67"/>
                    <a:pt x="7" y="67"/>
                  </a:cubicBezTo>
                  <a:cubicBezTo>
                    <a:pt x="9" y="58"/>
                    <a:pt x="9" y="58"/>
                    <a:pt x="9" y="58"/>
                  </a:cubicBezTo>
                  <a:cubicBezTo>
                    <a:pt x="14" y="59"/>
                    <a:pt x="22" y="59"/>
                    <a:pt x="31" y="59"/>
                  </a:cubicBezTo>
                  <a:cubicBezTo>
                    <a:pt x="32" y="48"/>
                    <a:pt x="32" y="48"/>
                    <a:pt x="32" y="48"/>
                  </a:cubicBezTo>
                  <a:cubicBezTo>
                    <a:pt x="21" y="48"/>
                    <a:pt x="13" y="48"/>
                    <a:pt x="8" y="48"/>
                  </a:cubicBezTo>
                  <a:cubicBezTo>
                    <a:pt x="9" y="39"/>
                    <a:pt x="9" y="39"/>
                    <a:pt x="9" y="39"/>
                  </a:cubicBezTo>
                  <a:cubicBezTo>
                    <a:pt x="14" y="39"/>
                    <a:pt x="19" y="40"/>
                    <a:pt x="24" y="40"/>
                  </a:cubicBezTo>
                  <a:cubicBezTo>
                    <a:pt x="41" y="40"/>
                    <a:pt x="41" y="40"/>
                    <a:pt x="41" y="40"/>
                  </a:cubicBezTo>
                  <a:cubicBezTo>
                    <a:pt x="44" y="32"/>
                    <a:pt x="47" y="27"/>
                    <a:pt x="49" y="23"/>
                  </a:cubicBezTo>
                  <a:cubicBezTo>
                    <a:pt x="51" y="24"/>
                    <a:pt x="54" y="25"/>
                    <a:pt x="58" y="26"/>
                  </a:cubicBezTo>
                  <a:cubicBezTo>
                    <a:pt x="56" y="27"/>
                    <a:pt x="53" y="32"/>
                    <a:pt x="49" y="40"/>
                  </a:cubicBezTo>
                  <a:close/>
                  <a:moveTo>
                    <a:pt x="47" y="13"/>
                  </a:moveTo>
                  <a:cubicBezTo>
                    <a:pt x="54" y="13"/>
                    <a:pt x="61" y="13"/>
                    <a:pt x="67" y="12"/>
                  </a:cubicBezTo>
                  <a:cubicBezTo>
                    <a:pt x="65" y="21"/>
                    <a:pt x="65" y="21"/>
                    <a:pt x="65" y="21"/>
                  </a:cubicBezTo>
                  <a:cubicBezTo>
                    <a:pt x="59" y="21"/>
                    <a:pt x="54" y="21"/>
                    <a:pt x="50" y="21"/>
                  </a:cubicBezTo>
                  <a:cubicBezTo>
                    <a:pt x="29" y="21"/>
                    <a:pt x="29" y="21"/>
                    <a:pt x="29" y="21"/>
                  </a:cubicBezTo>
                  <a:cubicBezTo>
                    <a:pt x="24" y="21"/>
                    <a:pt x="19" y="21"/>
                    <a:pt x="14" y="21"/>
                  </a:cubicBezTo>
                  <a:cubicBezTo>
                    <a:pt x="15" y="12"/>
                    <a:pt x="15" y="12"/>
                    <a:pt x="15" y="12"/>
                  </a:cubicBezTo>
                  <a:cubicBezTo>
                    <a:pt x="20" y="13"/>
                    <a:pt x="25" y="13"/>
                    <a:pt x="30" y="13"/>
                  </a:cubicBezTo>
                  <a:cubicBezTo>
                    <a:pt x="38" y="13"/>
                    <a:pt x="38" y="13"/>
                    <a:pt x="38" y="13"/>
                  </a:cubicBezTo>
                  <a:cubicBezTo>
                    <a:pt x="38" y="10"/>
                    <a:pt x="38" y="6"/>
                    <a:pt x="37" y="3"/>
                  </a:cubicBezTo>
                  <a:cubicBezTo>
                    <a:pt x="40" y="2"/>
                    <a:pt x="43" y="1"/>
                    <a:pt x="47" y="0"/>
                  </a:cubicBezTo>
                  <a:cubicBezTo>
                    <a:pt x="47" y="6"/>
                    <a:pt x="47" y="11"/>
                    <a:pt x="47" y="13"/>
                  </a:cubicBezTo>
                  <a:close/>
                  <a:moveTo>
                    <a:pt x="32" y="36"/>
                  </a:moveTo>
                  <a:cubicBezTo>
                    <a:pt x="29" y="37"/>
                    <a:pt x="26" y="38"/>
                    <a:pt x="24" y="39"/>
                  </a:cubicBezTo>
                  <a:cubicBezTo>
                    <a:pt x="23" y="34"/>
                    <a:pt x="22" y="30"/>
                    <a:pt x="21" y="27"/>
                  </a:cubicBezTo>
                  <a:cubicBezTo>
                    <a:pt x="23" y="26"/>
                    <a:pt x="25" y="24"/>
                    <a:pt x="28" y="24"/>
                  </a:cubicBezTo>
                  <a:cubicBezTo>
                    <a:pt x="30" y="28"/>
                    <a:pt x="31" y="32"/>
                    <a:pt x="32" y="36"/>
                  </a:cubicBezTo>
                  <a:close/>
                  <a:moveTo>
                    <a:pt x="55" y="85"/>
                  </a:moveTo>
                  <a:cubicBezTo>
                    <a:pt x="52" y="87"/>
                    <a:pt x="49" y="89"/>
                    <a:pt x="47" y="91"/>
                  </a:cubicBezTo>
                  <a:cubicBezTo>
                    <a:pt x="45" y="86"/>
                    <a:pt x="43" y="81"/>
                    <a:pt x="40" y="76"/>
                  </a:cubicBezTo>
                  <a:cubicBezTo>
                    <a:pt x="42" y="74"/>
                    <a:pt x="45" y="72"/>
                    <a:pt x="47" y="71"/>
                  </a:cubicBezTo>
                  <a:cubicBezTo>
                    <a:pt x="50" y="75"/>
                    <a:pt x="53" y="80"/>
                    <a:pt x="55" y="85"/>
                  </a:cubicBezTo>
                  <a:close/>
                  <a:moveTo>
                    <a:pt x="83" y="14"/>
                  </a:moveTo>
                  <a:cubicBezTo>
                    <a:pt x="80" y="36"/>
                    <a:pt x="80" y="36"/>
                    <a:pt x="80" y="36"/>
                  </a:cubicBezTo>
                  <a:cubicBezTo>
                    <a:pt x="103" y="36"/>
                    <a:pt x="103" y="36"/>
                    <a:pt x="103" y="36"/>
                  </a:cubicBezTo>
                  <a:cubicBezTo>
                    <a:pt x="106" y="36"/>
                    <a:pt x="110" y="36"/>
                    <a:pt x="113" y="36"/>
                  </a:cubicBezTo>
                  <a:cubicBezTo>
                    <a:pt x="112" y="44"/>
                    <a:pt x="112" y="44"/>
                    <a:pt x="112" y="44"/>
                  </a:cubicBezTo>
                  <a:cubicBezTo>
                    <a:pt x="108" y="44"/>
                    <a:pt x="104" y="44"/>
                    <a:pt x="101" y="44"/>
                  </a:cubicBezTo>
                  <a:cubicBezTo>
                    <a:pt x="95" y="90"/>
                    <a:pt x="95" y="90"/>
                    <a:pt x="95" y="90"/>
                  </a:cubicBezTo>
                  <a:cubicBezTo>
                    <a:pt x="94" y="95"/>
                    <a:pt x="94" y="100"/>
                    <a:pt x="93" y="106"/>
                  </a:cubicBezTo>
                  <a:cubicBezTo>
                    <a:pt x="84" y="106"/>
                    <a:pt x="84" y="106"/>
                    <a:pt x="84" y="106"/>
                  </a:cubicBezTo>
                  <a:cubicBezTo>
                    <a:pt x="85" y="100"/>
                    <a:pt x="86" y="95"/>
                    <a:pt x="86" y="90"/>
                  </a:cubicBezTo>
                  <a:cubicBezTo>
                    <a:pt x="93" y="44"/>
                    <a:pt x="93" y="44"/>
                    <a:pt x="93" y="44"/>
                  </a:cubicBezTo>
                  <a:cubicBezTo>
                    <a:pt x="79" y="44"/>
                    <a:pt x="79" y="44"/>
                    <a:pt x="79" y="44"/>
                  </a:cubicBezTo>
                  <a:cubicBezTo>
                    <a:pt x="78" y="51"/>
                    <a:pt x="76" y="59"/>
                    <a:pt x="75" y="65"/>
                  </a:cubicBezTo>
                  <a:cubicBezTo>
                    <a:pt x="73" y="72"/>
                    <a:pt x="71" y="79"/>
                    <a:pt x="68" y="86"/>
                  </a:cubicBezTo>
                  <a:cubicBezTo>
                    <a:pt x="65" y="92"/>
                    <a:pt x="61" y="99"/>
                    <a:pt x="57" y="106"/>
                  </a:cubicBezTo>
                  <a:cubicBezTo>
                    <a:pt x="54" y="105"/>
                    <a:pt x="51" y="103"/>
                    <a:pt x="48" y="102"/>
                  </a:cubicBezTo>
                  <a:cubicBezTo>
                    <a:pt x="54" y="95"/>
                    <a:pt x="58" y="88"/>
                    <a:pt x="61" y="80"/>
                  </a:cubicBezTo>
                  <a:cubicBezTo>
                    <a:pt x="64" y="73"/>
                    <a:pt x="66" y="66"/>
                    <a:pt x="67" y="60"/>
                  </a:cubicBezTo>
                  <a:cubicBezTo>
                    <a:pt x="69" y="55"/>
                    <a:pt x="70" y="46"/>
                    <a:pt x="71" y="35"/>
                  </a:cubicBezTo>
                  <a:cubicBezTo>
                    <a:pt x="73" y="24"/>
                    <a:pt x="74" y="14"/>
                    <a:pt x="75" y="8"/>
                  </a:cubicBezTo>
                  <a:cubicBezTo>
                    <a:pt x="88" y="7"/>
                    <a:pt x="101" y="5"/>
                    <a:pt x="112" y="1"/>
                  </a:cubicBezTo>
                  <a:cubicBezTo>
                    <a:pt x="113" y="6"/>
                    <a:pt x="115" y="9"/>
                    <a:pt x="116" y="11"/>
                  </a:cubicBezTo>
                  <a:cubicBezTo>
                    <a:pt x="112" y="11"/>
                    <a:pt x="101" y="12"/>
                    <a:pt x="83" y="14"/>
                  </a:cubicBez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59" name="Freeform 31"/>
            <p:cNvSpPr>
              <a:spLocks noEditPoints="1"/>
            </p:cNvSpPr>
            <p:nvPr/>
          </p:nvSpPr>
          <p:spPr bwMode="auto">
            <a:xfrm>
              <a:off x="9665851" y="4546970"/>
              <a:ext cx="35951" cy="34051"/>
            </a:xfrm>
            <a:custGeom>
              <a:avLst/>
              <a:gdLst>
                <a:gd name="T0" fmla="*/ 85 w 104"/>
                <a:gd name="T1" fmla="*/ 0 h 98"/>
                <a:gd name="T2" fmla="*/ 80 w 104"/>
                <a:gd name="T3" fmla="*/ 32 h 98"/>
                <a:gd name="T4" fmla="*/ 91 w 104"/>
                <a:gd name="T5" fmla="*/ 32 h 98"/>
                <a:gd name="T6" fmla="*/ 104 w 104"/>
                <a:gd name="T7" fmla="*/ 31 h 98"/>
                <a:gd name="T8" fmla="*/ 103 w 104"/>
                <a:gd name="T9" fmla="*/ 40 h 98"/>
                <a:gd name="T10" fmla="*/ 90 w 104"/>
                <a:gd name="T11" fmla="*/ 40 h 98"/>
                <a:gd name="T12" fmla="*/ 79 w 104"/>
                <a:gd name="T13" fmla="*/ 40 h 98"/>
                <a:gd name="T14" fmla="*/ 75 w 104"/>
                <a:gd name="T15" fmla="*/ 74 h 98"/>
                <a:gd name="T16" fmla="*/ 35 w 104"/>
                <a:gd name="T17" fmla="*/ 74 h 98"/>
                <a:gd name="T18" fmla="*/ 40 w 104"/>
                <a:gd name="T19" fmla="*/ 40 h 98"/>
                <a:gd name="T20" fmla="*/ 23 w 104"/>
                <a:gd name="T21" fmla="*/ 40 h 98"/>
                <a:gd name="T22" fmla="*/ 16 w 104"/>
                <a:gd name="T23" fmla="*/ 90 h 98"/>
                <a:gd name="T24" fmla="*/ 72 w 104"/>
                <a:gd name="T25" fmla="*/ 90 h 98"/>
                <a:gd name="T26" fmla="*/ 89 w 104"/>
                <a:gd name="T27" fmla="*/ 89 h 98"/>
                <a:gd name="T28" fmla="*/ 88 w 104"/>
                <a:gd name="T29" fmla="*/ 98 h 98"/>
                <a:gd name="T30" fmla="*/ 71 w 104"/>
                <a:gd name="T31" fmla="*/ 98 h 98"/>
                <a:gd name="T32" fmla="*/ 4 w 104"/>
                <a:gd name="T33" fmla="*/ 98 h 98"/>
                <a:gd name="T34" fmla="*/ 7 w 104"/>
                <a:gd name="T35" fmla="*/ 84 h 98"/>
                <a:gd name="T36" fmla="*/ 14 w 104"/>
                <a:gd name="T37" fmla="*/ 40 h 98"/>
                <a:gd name="T38" fmla="*/ 0 w 104"/>
                <a:gd name="T39" fmla="*/ 40 h 98"/>
                <a:gd name="T40" fmla="*/ 1 w 104"/>
                <a:gd name="T41" fmla="*/ 31 h 98"/>
                <a:gd name="T42" fmla="*/ 15 w 104"/>
                <a:gd name="T43" fmla="*/ 32 h 98"/>
                <a:gd name="T44" fmla="*/ 18 w 104"/>
                <a:gd name="T45" fmla="*/ 5 h 98"/>
                <a:gd name="T46" fmla="*/ 29 w 104"/>
                <a:gd name="T47" fmla="*/ 5 h 98"/>
                <a:gd name="T48" fmla="*/ 24 w 104"/>
                <a:gd name="T49" fmla="*/ 32 h 98"/>
                <a:gd name="T50" fmla="*/ 41 w 104"/>
                <a:gd name="T51" fmla="*/ 32 h 98"/>
                <a:gd name="T52" fmla="*/ 45 w 104"/>
                <a:gd name="T53" fmla="*/ 0 h 98"/>
                <a:gd name="T54" fmla="*/ 56 w 104"/>
                <a:gd name="T55" fmla="*/ 0 h 98"/>
                <a:gd name="T56" fmla="*/ 51 w 104"/>
                <a:gd name="T57" fmla="*/ 32 h 98"/>
                <a:gd name="T58" fmla="*/ 70 w 104"/>
                <a:gd name="T59" fmla="*/ 32 h 98"/>
                <a:gd name="T60" fmla="*/ 74 w 104"/>
                <a:gd name="T61" fmla="*/ 0 h 98"/>
                <a:gd name="T62" fmla="*/ 85 w 104"/>
                <a:gd name="T63" fmla="*/ 0 h 98"/>
                <a:gd name="T64" fmla="*/ 66 w 104"/>
                <a:gd name="T65" fmla="*/ 66 h 98"/>
                <a:gd name="T66" fmla="*/ 69 w 104"/>
                <a:gd name="T67" fmla="*/ 40 h 98"/>
                <a:gd name="T68" fmla="*/ 50 w 104"/>
                <a:gd name="T69" fmla="*/ 40 h 98"/>
                <a:gd name="T70" fmla="*/ 46 w 104"/>
                <a:gd name="T71" fmla="*/ 66 h 98"/>
                <a:gd name="T72" fmla="*/ 66 w 104"/>
                <a:gd name="T73" fmla="*/ 66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 h="98">
                  <a:moveTo>
                    <a:pt x="85" y="0"/>
                  </a:moveTo>
                  <a:cubicBezTo>
                    <a:pt x="84" y="4"/>
                    <a:pt x="82" y="15"/>
                    <a:pt x="80" y="32"/>
                  </a:cubicBezTo>
                  <a:cubicBezTo>
                    <a:pt x="91" y="32"/>
                    <a:pt x="91" y="32"/>
                    <a:pt x="91" y="32"/>
                  </a:cubicBezTo>
                  <a:cubicBezTo>
                    <a:pt x="94" y="32"/>
                    <a:pt x="98" y="32"/>
                    <a:pt x="104" y="31"/>
                  </a:cubicBezTo>
                  <a:cubicBezTo>
                    <a:pt x="103" y="40"/>
                    <a:pt x="103" y="40"/>
                    <a:pt x="103" y="40"/>
                  </a:cubicBezTo>
                  <a:cubicBezTo>
                    <a:pt x="98" y="40"/>
                    <a:pt x="94" y="40"/>
                    <a:pt x="90" y="40"/>
                  </a:cubicBezTo>
                  <a:cubicBezTo>
                    <a:pt x="79" y="40"/>
                    <a:pt x="79" y="40"/>
                    <a:pt x="79" y="40"/>
                  </a:cubicBezTo>
                  <a:cubicBezTo>
                    <a:pt x="76" y="58"/>
                    <a:pt x="75" y="69"/>
                    <a:pt x="75" y="74"/>
                  </a:cubicBezTo>
                  <a:cubicBezTo>
                    <a:pt x="35" y="74"/>
                    <a:pt x="35" y="74"/>
                    <a:pt x="35" y="74"/>
                  </a:cubicBezTo>
                  <a:cubicBezTo>
                    <a:pt x="36" y="70"/>
                    <a:pt x="38" y="58"/>
                    <a:pt x="40" y="40"/>
                  </a:cubicBezTo>
                  <a:cubicBezTo>
                    <a:pt x="23" y="40"/>
                    <a:pt x="23" y="40"/>
                    <a:pt x="23" y="40"/>
                  </a:cubicBezTo>
                  <a:cubicBezTo>
                    <a:pt x="16" y="90"/>
                    <a:pt x="16" y="90"/>
                    <a:pt x="16" y="90"/>
                  </a:cubicBezTo>
                  <a:cubicBezTo>
                    <a:pt x="72" y="90"/>
                    <a:pt x="72" y="90"/>
                    <a:pt x="72" y="90"/>
                  </a:cubicBezTo>
                  <a:cubicBezTo>
                    <a:pt x="78" y="90"/>
                    <a:pt x="84" y="89"/>
                    <a:pt x="89" y="89"/>
                  </a:cubicBezTo>
                  <a:cubicBezTo>
                    <a:pt x="88" y="98"/>
                    <a:pt x="88" y="98"/>
                    <a:pt x="88" y="98"/>
                  </a:cubicBezTo>
                  <a:cubicBezTo>
                    <a:pt x="82" y="98"/>
                    <a:pt x="77" y="98"/>
                    <a:pt x="71" y="98"/>
                  </a:cubicBezTo>
                  <a:cubicBezTo>
                    <a:pt x="4" y="98"/>
                    <a:pt x="4" y="98"/>
                    <a:pt x="4" y="98"/>
                  </a:cubicBezTo>
                  <a:cubicBezTo>
                    <a:pt x="6" y="94"/>
                    <a:pt x="7" y="89"/>
                    <a:pt x="7" y="84"/>
                  </a:cubicBezTo>
                  <a:cubicBezTo>
                    <a:pt x="14" y="40"/>
                    <a:pt x="14" y="40"/>
                    <a:pt x="14" y="40"/>
                  </a:cubicBezTo>
                  <a:cubicBezTo>
                    <a:pt x="9" y="40"/>
                    <a:pt x="4" y="40"/>
                    <a:pt x="0" y="40"/>
                  </a:cubicBezTo>
                  <a:cubicBezTo>
                    <a:pt x="1" y="31"/>
                    <a:pt x="1" y="31"/>
                    <a:pt x="1" y="31"/>
                  </a:cubicBezTo>
                  <a:cubicBezTo>
                    <a:pt x="5" y="32"/>
                    <a:pt x="10" y="32"/>
                    <a:pt x="15" y="32"/>
                  </a:cubicBezTo>
                  <a:cubicBezTo>
                    <a:pt x="17" y="18"/>
                    <a:pt x="18" y="9"/>
                    <a:pt x="18" y="5"/>
                  </a:cubicBezTo>
                  <a:cubicBezTo>
                    <a:pt x="29" y="5"/>
                    <a:pt x="29" y="5"/>
                    <a:pt x="29" y="5"/>
                  </a:cubicBezTo>
                  <a:cubicBezTo>
                    <a:pt x="28" y="8"/>
                    <a:pt x="26" y="17"/>
                    <a:pt x="24" y="32"/>
                  </a:cubicBezTo>
                  <a:cubicBezTo>
                    <a:pt x="41" y="32"/>
                    <a:pt x="41" y="32"/>
                    <a:pt x="41" y="32"/>
                  </a:cubicBezTo>
                  <a:cubicBezTo>
                    <a:pt x="44" y="15"/>
                    <a:pt x="45" y="4"/>
                    <a:pt x="45" y="0"/>
                  </a:cubicBezTo>
                  <a:cubicBezTo>
                    <a:pt x="56" y="0"/>
                    <a:pt x="56" y="0"/>
                    <a:pt x="56" y="0"/>
                  </a:cubicBezTo>
                  <a:cubicBezTo>
                    <a:pt x="55" y="4"/>
                    <a:pt x="53" y="14"/>
                    <a:pt x="51" y="32"/>
                  </a:cubicBezTo>
                  <a:cubicBezTo>
                    <a:pt x="70" y="32"/>
                    <a:pt x="70" y="32"/>
                    <a:pt x="70" y="32"/>
                  </a:cubicBezTo>
                  <a:cubicBezTo>
                    <a:pt x="73" y="15"/>
                    <a:pt x="74" y="5"/>
                    <a:pt x="74" y="0"/>
                  </a:cubicBezTo>
                  <a:lnTo>
                    <a:pt x="85" y="0"/>
                  </a:lnTo>
                  <a:close/>
                  <a:moveTo>
                    <a:pt x="66" y="66"/>
                  </a:moveTo>
                  <a:cubicBezTo>
                    <a:pt x="69" y="40"/>
                    <a:pt x="69" y="40"/>
                    <a:pt x="69" y="40"/>
                  </a:cubicBezTo>
                  <a:cubicBezTo>
                    <a:pt x="50" y="40"/>
                    <a:pt x="50" y="40"/>
                    <a:pt x="50" y="40"/>
                  </a:cubicBezTo>
                  <a:cubicBezTo>
                    <a:pt x="46" y="66"/>
                    <a:pt x="46" y="66"/>
                    <a:pt x="46" y="66"/>
                  </a:cubicBezTo>
                  <a:lnTo>
                    <a:pt x="66" y="66"/>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60" name="Freeform 32"/>
            <p:cNvSpPr>
              <a:spLocks noEditPoints="1"/>
            </p:cNvSpPr>
            <p:nvPr/>
          </p:nvSpPr>
          <p:spPr bwMode="auto">
            <a:xfrm>
              <a:off x="9759236" y="4546386"/>
              <a:ext cx="35951" cy="35659"/>
            </a:xfrm>
            <a:custGeom>
              <a:avLst/>
              <a:gdLst>
                <a:gd name="T0" fmla="*/ 79 w 104"/>
                <a:gd name="T1" fmla="*/ 58 h 103"/>
                <a:gd name="T2" fmla="*/ 104 w 104"/>
                <a:gd name="T3" fmla="*/ 65 h 103"/>
                <a:gd name="T4" fmla="*/ 97 w 104"/>
                <a:gd name="T5" fmla="*/ 74 h 103"/>
                <a:gd name="T6" fmla="*/ 76 w 104"/>
                <a:gd name="T7" fmla="*/ 66 h 103"/>
                <a:gd name="T8" fmla="*/ 75 w 104"/>
                <a:gd name="T9" fmla="*/ 74 h 103"/>
                <a:gd name="T10" fmla="*/ 73 w 104"/>
                <a:gd name="T11" fmla="*/ 87 h 103"/>
                <a:gd name="T12" fmla="*/ 71 w 104"/>
                <a:gd name="T13" fmla="*/ 101 h 103"/>
                <a:gd name="T14" fmla="*/ 61 w 104"/>
                <a:gd name="T15" fmla="*/ 101 h 103"/>
                <a:gd name="T16" fmla="*/ 64 w 104"/>
                <a:gd name="T17" fmla="*/ 87 h 103"/>
                <a:gd name="T18" fmla="*/ 65 w 104"/>
                <a:gd name="T19" fmla="*/ 75 h 103"/>
                <a:gd name="T20" fmla="*/ 66 w 104"/>
                <a:gd name="T21" fmla="*/ 64 h 103"/>
                <a:gd name="T22" fmla="*/ 72 w 104"/>
                <a:gd name="T23" fmla="*/ 64 h 103"/>
                <a:gd name="T24" fmla="*/ 52 w 104"/>
                <a:gd name="T25" fmla="*/ 51 h 103"/>
                <a:gd name="T26" fmla="*/ 32 w 104"/>
                <a:gd name="T27" fmla="*/ 62 h 103"/>
                <a:gd name="T28" fmla="*/ 5 w 104"/>
                <a:gd name="T29" fmla="*/ 72 h 103"/>
                <a:gd name="T30" fmla="*/ 0 w 104"/>
                <a:gd name="T31" fmla="*/ 65 h 103"/>
                <a:gd name="T32" fmla="*/ 19 w 104"/>
                <a:gd name="T33" fmla="*/ 59 h 103"/>
                <a:gd name="T34" fmla="*/ 39 w 104"/>
                <a:gd name="T35" fmla="*/ 50 h 103"/>
                <a:gd name="T36" fmla="*/ 52 w 104"/>
                <a:gd name="T37" fmla="*/ 40 h 103"/>
                <a:gd name="T38" fmla="*/ 60 w 104"/>
                <a:gd name="T39" fmla="*/ 45 h 103"/>
                <a:gd name="T40" fmla="*/ 58 w 104"/>
                <a:gd name="T41" fmla="*/ 46 h 103"/>
                <a:gd name="T42" fmla="*/ 79 w 104"/>
                <a:gd name="T43" fmla="*/ 58 h 103"/>
                <a:gd name="T44" fmla="*/ 35 w 104"/>
                <a:gd name="T45" fmla="*/ 72 h 103"/>
                <a:gd name="T46" fmla="*/ 33 w 104"/>
                <a:gd name="T47" fmla="*/ 81 h 103"/>
                <a:gd name="T48" fmla="*/ 27 w 104"/>
                <a:gd name="T49" fmla="*/ 91 h 103"/>
                <a:gd name="T50" fmla="*/ 13 w 104"/>
                <a:gd name="T51" fmla="*/ 103 h 103"/>
                <a:gd name="T52" fmla="*/ 7 w 104"/>
                <a:gd name="T53" fmla="*/ 96 h 103"/>
                <a:gd name="T54" fmla="*/ 19 w 104"/>
                <a:gd name="T55" fmla="*/ 88 h 103"/>
                <a:gd name="T56" fmla="*/ 25 w 104"/>
                <a:gd name="T57" fmla="*/ 79 h 103"/>
                <a:gd name="T58" fmla="*/ 27 w 104"/>
                <a:gd name="T59" fmla="*/ 72 h 103"/>
                <a:gd name="T60" fmla="*/ 29 w 104"/>
                <a:gd name="T61" fmla="*/ 64 h 103"/>
                <a:gd name="T62" fmla="*/ 37 w 104"/>
                <a:gd name="T63" fmla="*/ 66 h 103"/>
                <a:gd name="T64" fmla="*/ 35 w 104"/>
                <a:gd name="T65" fmla="*/ 72 h 103"/>
                <a:gd name="T66" fmla="*/ 97 w 104"/>
                <a:gd name="T67" fmla="*/ 15 h 103"/>
                <a:gd name="T68" fmla="*/ 96 w 104"/>
                <a:gd name="T69" fmla="*/ 25 h 103"/>
                <a:gd name="T70" fmla="*/ 95 w 104"/>
                <a:gd name="T71" fmla="*/ 39 h 103"/>
                <a:gd name="T72" fmla="*/ 16 w 104"/>
                <a:gd name="T73" fmla="*/ 39 h 103"/>
                <a:gd name="T74" fmla="*/ 18 w 104"/>
                <a:gd name="T75" fmla="*/ 24 h 103"/>
                <a:gd name="T76" fmla="*/ 20 w 104"/>
                <a:gd name="T77" fmla="*/ 15 h 103"/>
                <a:gd name="T78" fmla="*/ 21 w 104"/>
                <a:gd name="T79" fmla="*/ 0 h 103"/>
                <a:gd name="T80" fmla="*/ 100 w 104"/>
                <a:gd name="T81" fmla="*/ 0 h 103"/>
                <a:gd name="T82" fmla="*/ 97 w 104"/>
                <a:gd name="T83" fmla="*/ 15 h 103"/>
                <a:gd name="T84" fmla="*/ 54 w 104"/>
                <a:gd name="T85" fmla="*/ 16 h 103"/>
                <a:gd name="T86" fmla="*/ 55 w 104"/>
                <a:gd name="T87" fmla="*/ 6 h 103"/>
                <a:gd name="T88" fmla="*/ 30 w 104"/>
                <a:gd name="T89" fmla="*/ 6 h 103"/>
                <a:gd name="T90" fmla="*/ 28 w 104"/>
                <a:gd name="T91" fmla="*/ 16 h 103"/>
                <a:gd name="T92" fmla="*/ 54 w 104"/>
                <a:gd name="T93" fmla="*/ 16 h 103"/>
                <a:gd name="T94" fmla="*/ 51 w 104"/>
                <a:gd name="T95" fmla="*/ 33 h 103"/>
                <a:gd name="T96" fmla="*/ 53 w 104"/>
                <a:gd name="T97" fmla="*/ 22 h 103"/>
                <a:gd name="T98" fmla="*/ 27 w 104"/>
                <a:gd name="T99" fmla="*/ 22 h 103"/>
                <a:gd name="T100" fmla="*/ 26 w 104"/>
                <a:gd name="T101" fmla="*/ 33 h 103"/>
                <a:gd name="T102" fmla="*/ 51 w 104"/>
                <a:gd name="T103" fmla="*/ 33 h 103"/>
                <a:gd name="T104" fmla="*/ 88 w 104"/>
                <a:gd name="T105" fmla="*/ 16 h 103"/>
                <a:gd name="T106" fmla="*/ 90 w 104"/>
                <a:gd name="T107" fmla="*/ 6 h 103"/>
                <a:gd name="T108" fmla="*/ 64 w 104"/>
                <a:gd name="T109" fmla="*/ 6 h 103"/>
                <a:gd name="T110" fmla="*/ 62 w 104"/>
                <a:gd name="T111" fmla="*/ 16 h 103"/>
                <a:gd name="T112" fmla="*/ 88 w 104"/>
                <a:gd name="T113" fmla="*/ 16 h 103"/>
                <a:gd name="T114" fmla="*/ 86 w 104"/>
                <a:gd name="T115" fmla="*/ 33 h 103"/>
                <a:gd name="T116" fmla="*/ 87 w 104"/>
                <a:gd name="T117" fmla="*/ 22 h 103"/>
                <a:gd name="T118" fmla="*/ 61 w 104"/>
                <a:gd name="T119" fmla="*/ 22 h 103"/>
                <a:gd name="T120" fmla="*/ 60 w 104"/>
                <a:gd name="T121" fmla="*/ 33 h 103"/>
                <a:gd name="T122" fmla="*/ 86 w 104"/>
                <a:gd name="T123" fmla="*/ 33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4" h="103">
                  <a:moveTo>
                    <a:pt x="79" y="58"/>
                  </a:moveTo>
                  <a:cubicBezTo>
                    <a:pt x="89" y="62"/>
                    <a:pt x="97" y="64"/>
                    <a:pt x="104" y="65"/>
                  </a:cubicBezTo>
                  <a:cubicBezTo>
                    <a:pt x="101" y="67"/>
                    <a:pt x="99" y="70"/>
                    <a:pt x="97" y="74"/>
                  </a:cubicBezTo>
                  <a:cubicBezTo>
                    <a:pt x="90" y="72"/>
                    <a:pt x="83" y="69"/>
                    <a:pt x="76" y="66"/>
                  </a:cubicBezTo>
                  <a:cubicBezTo>
                    <a:pt x="75" y="68"/>
                    <a:pt x="75" y="71"/>
                    <a:pt x="75" y="74"/>
                  </a:cubicBezTo>
                  <a:cubicBezTo>
                    <a:pt x="73" y="87"/>
                    <a:pt x="73" y="87"/>
                    <a:pt x="73" y="87"/>
                  </a:cubicBezTo>
                  <a:cubicBezTo>
                    <a:pt x="72" y="92"/>
                    <a:pt x="71" y="96"/>
                    <a:pt x="71" y="101"/>
                  </a:cubicBezTo>
                  <a:cubicBezTo>
                    <a:pt x="61" y="101"/>
                    <a:pt x="61" y="101"/>
                    <a:pt x="61" y="101"/>
                  </a:cubicBezTo>
                  <a:cubicBezTo>
                    <a:pt x="62" y="97"/>
                    <a:pt x="63" y="92"/>
                    <a:pt x="64" y="87"/>
                  </a:cubicBezTo>
                  <a:cubicBezTo>
                    <a:pt x="65" y="75"/>
                    <a:pt x="65" y="75"/>
                    <a:pt x="65" y="75"/>
                  </a:cubicBezTo>
                  <a:cubicBezTo>
                    <a:pt x="66" y="72"/>
                    <a:pt x="66" y="68"/>
                    <a:pt x="66" y="64"/>
                  </a:cubicBezTo>
                  <a:cubicBezTo>
                    <a:pt x="72" y="64"/>
                    <a:pt x="72" y="64"/>
                    <a:pt x="72" y="64"/>
                  </a:cubicBezTo>
                  <a:cubicBezTo>
                    <a:pt x="66" y="62"/>
                    <a:pt x="59" y="57"/>
                    <a:pt x="52" y="51"/>
                  </a:cubicBezTo>
                  <a:cubicBezTo>
                    <a:pt x="47" y="54"/>
                    <a:pt x="40" y="58"/>
                    <a:pt x="32" y="62"/>
                  </a:cubicBezTo>
                  <a:cubicBezTo>
                    <a:pt x="24" y="66"/>
                    <a:pt x="15" y="69"/>
                    <a:pt x="5" y="72"/>
                  </a:cubicBezTo>
                  <a:cubicBezTo>
                    <a:pt x="4" y="70"/>
                    <a:pt x="2" y="67"/>
                    <a:pt x="0" y="65"/>
                  </a:cubicBezTo>
                  <a:cubicBezTo>
                    <a:pt x="5" y="64"/>
                    <a:pt x="11" y="62"/>
                    <a:pt x="19" y="59"/>
                  </a:cubicBezTo>
                  <a:cubicBezTo>
                    <a:pt x="26" y="57"/>
                    <a:pt x="33" y="54"/>
                    <a:pt x="39" y="50"/>
                  </a:cubicBezTo>
                  <a:cubicBezTo>
                    <a:pt x="45" y="46"/>
                    <a:pt x="49" y="43"/>
                    <a:pt x="52" y="40"/>
                  </a:cubicBezTo>
                  <a:cubicBezTo>
                    <a:pt x="54" y="42"/>
                    <a:pt x="57" y="43"/>
                    <a:pt x="60" y="45"/>
                  </a:cubicBezTo>
                  <a:cubicBezTo>
                    <a:pt x="58" y="46"/>
                    <a:pt x="58" y="46"/>
                    <a:pt x="58" y="46"/>
                  </a:cubicBezTo>
                  <a:cubicBezTo>
                    <a:pt x="63" y="51"/>
                    <a:pt x="70" y="55"/>
                    <a:pt x="79" y="58"/>
                  </a:cubicBezTo>
                  <a:close/>
                  <a:moveTo>
                    <a:pt x="35" y="72"/>
                  </a:moveTo>
                  <a:cubicBezTo>
                    <a:pt x="35" y="75"/>
                    <a:pt x="34" y="77"/>
                    <a:pt x="33" y="81"/>
                  </a:cubicBezTo>
                  <a:cubicBezTo>
                    <a:pt x="32" y="84"/>
                    <a:pt x="30" y="87"/>
                    <a:pt x="27" y="91"/>
                  </a:cubicBezTo>
                  <a:cubicBezTo>
                    <a:pt x="24" y="94"/>
                    <a:pt x="19" y="98"/>
                    <a:pt x="13" y="103"/>
                  </a:cubicBezTo>
                  <a:cubicBezTo>
                    <a:pt x="11" y="100"/>
                    <a:pt x="9" y="98"/>
                    <a:pt x="7" y="96"/>
                  </a:cubicBezTo>
                  <a:cubicBezTo>
                    <a:pt x="12" y="93"/>
                    <a:pt x="16" y="90"/>
                    <a:pt x="19" y="88"/>
                  </a:cubicBezTo>
                  <a:cubicBezTo>
                    <a:pt x="22" y="85"/>
                    <a:pt x="24" y="82"/>
                    <a:pt x="25" y="79"/>
                  </a:cubicBezTo>
                  <a:cubicBezTo>
                    <a:pt x="26" y="77"/>
                    <a:pt x="27" y="74"/>
                    <a:pt x="27" y="72"/>
                  </a:cubicBezTo>
                  <a:cubicBezTo>
                    <a:pt x="28" y="71"/>
                    <a:pt x="28" y="68"/>
                    <a:pt x="29" y="64"/>
                  </a:cubicBezTo>
                  <a:cubicBezTo>
                    <a:pt x="32" y="65"/>
                    <a:pt x="35" y="65"/>
                    <a:pt x="37" y="66"/>
                  </a:cubicBezTo>
                  <a:cubicBezTo>
                    <a:pt x="36" y="68"/>
                    <a:pt x="36" y="70"/>
                    <a:pt x="35" y="72"/>
                  </a:cubicBezTo>
                  <a:close/>
                  <a:moveTo>
                    <a:pt x="97" y="15"/>
                  </a:moveTo>
                  <a:cubicBezTo>
                    <a:pt x="96" y="25"/>
                    <a:pt x="96" y="25"/>
                    <a:pt x="96" y="25"/>
                  </a:cubicBezTo>
                  <a:cubicBezTo>
                    <a:pt x="96" y="29"/>
                    <a:pt x="95" y="33"/>
                    <a:pt x="95" y="39"/>
                  </a:cubicBezTo>
                  <a:cubicBezTo>
                    <a:pt x="16" y="39"/>
                    <a:pt x="16" y="39"/>
                    <a:pt x="16" y="39"/>
                  </a:cubicBezTo>
                  <a:cubicBezTo>
                    <a:pt x="17" y="33"/>
                    <a:pt x="18" y="28"/>
                    <a:pt x="18" y="24"/>
                  </a:cubicBezTo>
                  <a:cubicBezTo>
                    <a:pt x="20" y="15"/>
                    <a:pt x="20" y="15"/>
                    <a:pt x="20" y="15"/>
                  </a:cubicBezTo>
                  <a:cubicBezTo>
                    <a:pt x="20" y="9"/>
                    <a:pt x="21" y="4"/>
                    <a:pt x="21" y="0"/>
                  </a:cubicBezTo>
                  <a:cubicBezTo>
                    <a:pt x="100" y="0"/>
                    <a:pt x="100" y="0"/>
                    <a:pt x="100" y="0"/>
                  </a:cubicBezTo>
                  <a:cubicBezTo>
                    <a:pt x="99" y="3"/>
                    <a:pt x="98" y="8"/>
                    <a:pt x="97" y="15"/>
                  </a:cubicBezTo>
                  <a:close/>
                  <a:moveTo>
                    <a:pt x="54" y="16"/>
                  </a:moveTo>
                  <a:cubicBezTo>
                    <a:pt x="55" y="6"/>
                    <a:pt x="55" y="6"/>
                    <a:pt x="55" y="6"/>
                  </a:cubicBezTo>
                  <a:cubicBezTo>
                    <a:pt x="30" y="6"/>
                    <a:pt x="30" y="6"/>
                    <a:pt x="30" y="6"/>
                  </a:cubicBezTo>
                  <a:cubicBezTo>
                    <a:pt x="28" y="16"/>
                    <a:pt x="28" y="16"/>
                    <a:pt x="28" y="16"/>
                  </a:cubicBezTo>
                  <a:lnTo>
                    <a:pt x="54" y="16"/>
                  </a:lnTo>
                  <a:close/>
                  <a:moveTo>
                    <a:pt x="51" y="33"/>
                  </a:moveTo>
                  <a:cubicBezTo>
                    <a:pt x="53" y="22"/>
                    <a:pt x="53" y="22"/>
                    <a:pt x="53" y="22"/>
                  </a:cubicBezTo>
                  <a:cubicBezTo>
                    <a:pt x="27" y="22"/>
                    <a:pt x="27" y="22"/>
                    <a:pt x="27" y="22"/>
                  </a:cubicBezTo>
                  <a:cubicBezTo>
                    <a:pt x="26" y="33"/>
                    <a:pt x="26" y="33"/>
                    <a:pt x="26" y="33"/>
                  </a:cubicBezTo>
                  <a:lnTo>
                    <a:pt x="51" y="33"/>
                  </a:lnTo>
                  <a:close/>
                  <a:moveTo>
                    <a:pt x="88" y="16"/>
                  </a:moveTo>
                  <a:cubicBezTo>
                    <a:pt x="90" y="6"/>
                    <a:pt x="90" y="6"/>
                    <a:pt x="90" y="6"/>
                  </a:cubicBezTo>
                  <a:cubicBezTo>
                    <a:pt x="64" y="6"/>
                    <a:pt x="64" y="6"/>
                    <a:pt x="64" y="6"/>
                  </a:cubicBezTo>
                  <a:cubicBezTo>
                    <a:pt x="62" y="16"/>
                    <a:pt x="62" y="16"/>
                    <a:pt x="62" y="16"/>
                  </a:cubicBezTo>
                  <a:lnTo>
                    <a:pt x="88" y="16"/>
                  </a:lnTo>
                  <a:close/>
                  <a:moveTo>
                    <a:pt x="86" y="33"/>
                  </a:moveTo>
                  <a:cubicBezTo>
                    <a:pt x="87" y="22"/>
                    <a:pt x="87" y="22"/>
                    <a:pt x="87" y="22"/>
                  </a:cubicBezTo>
                  <a:cubicBezTo>
                    <a:pt x="61" y="22"/>
                    <a:pt x="61" y="22"/>
                    <a:pt x="61" y="22"/>
                  </a:cubicBezTo>
                  <a:cubicBezTo>
                    <a:pt x="60" y="33"/>
                    <a:pt x="60" y="33"/>
                    <a:pt x="60" y="33"/>
                  </a:cubicBezTo>
                  <a:lnTo>
                    <a:pt x="86" y="33"/>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61" name="Line 33"/>
            <p:cNvSpPr>
              <a:spLocks noChangeShapeType="1"/>
            </p:cNvSpPr>
            <p:nvPr/>
          </p:nvSpPr>
          <p:spPr bwMode="auto">
            <a:xfrm flipH="1">
              <a:off x="9255481" y="4548432"/>
              <a:ext cx="4530"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bg1"/>
                </a:solidFill>
              </a:endParaRPr>
            </a:p>
          </p:txBody>
        </p:sp>
        <p:sp>
          <p:nvSpPr>
            <p:cNvPr id="62" name="Line 34"/>
            <p:cNvSpPr>
              <a:spLocks noChangeShapeType="1"/>
            </p:cNvSpPr>
            <p:nvPr/>
          </p:nvSpPr>
          <p:spPr bwMode="auto">
            <a:xfrm flipH="1">
              <a:off x="9348136" y="4548432"/>
              <a:ext cx="4530"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bg1"/>
                </a:solidFill>
              </a:endParaRPr>
            </a:p>
          </p:txBody>
        </p:sp>
        <p:sp>
          <p:nvSpPr>
            <p:cNvPr id="63" name="Line 35"/>
            <p:cNvSpPr>
              <a:spLocks noChangeShapeType="1"/>
            </p:cNvSpPr>
            <p:nvPr/>
          </p:nvSpPr>
          <p:spPr bwMode="auto">
            <a:xfrm flipH="1">
              <a:off x="9443129" y="4548432"/>
              <a:ext cx="4530"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bg1"/>
                </a:solidFill>
              </a:endParaRPr>
            </a:p>
          </p:txBody>
        </p:sp>
        <p:sp>
          <p:nvSpPr>
            <p:cNvPr id="64" name="Line 36"/>
            <p:cNvSpPr>
              <a:spLocks noChangeShapeType="1"/>
            </p:cNvSpPr>
            <p:nvPr/>
          </p:nvSpPr>
          <p:spPr bwMode="auto">
            <a:xfrm flipH="1">
              <a:off x="9538268" y="4548432"/>
              <a:ext cx="4092"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bg1"/>
                </a:solidFill>
              </a:endParaRPr>
            </a:p>
          </p:txBody>
        </p:sp>
        <p:sp>
          <p:nvSpPr>
            <p:cNvPr id="65" name="Line 37"/>
            <p:cNvSpPr>
              <a:spLocks noChangeShapeType="1"/>
            </p:cNvSpPr>
            <p:nvPr/>
          </p:nvSpPr>
          <p:spPr bwMode="auto">
            <a:xfrm flipH="1">
              <a:off x="9633700" y="4548432"/>
              <a:ext cx="4092"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bg1"/>
                </a:solidFill>
              </a:endParaRPr>
            </a:p>
          </p:txBody>
        </p:sp>
        <p:sp>
          <p:nvSpPr>
            <p:cNvPr id="66" name="Line 38"/>
            <p:cNvSpPr>
              <a:spLocks noChangeShapeType="1"/>
            </p:cNvSpPr>
            <p:nvPr/>
          </p:nvSpPr>
          <p:spPr bwMode="auto">
            <a:xfrm flipH="1">
              <a:off x="9728108" y="4548432"/>
              <a:ext cx="4384" cy="31129"/>
            </a:xfrm>
            <a:prstGeom prst="line">
              <a:avLst/>
            </a:prstGeom>
            <a:noFill/>
            <a:ln w="14288" cap="flat">
              <a:solidFill>
                <a:schemeClr val="bg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bg1"/>
                </a:solidFill>
              </a:endParaRPr>
            </a:p>
          </p:txBody>
        </p:sp>
      </p:grpSp>
      <p:pic>
        <p:nvPicPr>
          <p:cNvPr id="69" name="Picture 3" descr="C:\Documents and Settings\tdz\桌面\未标题-2.png" hidden="1"/>
          <p:cNvPicPr>
            <a:picLocks noChangeAspect="1" noChangeArrowheads="1"/>
          </p:cNvPicPr>
          <p:nvPr userDrawn="1"/>
        </p:nvPicPr>
        <p:blipFill>
          <a:blip r:embed="rId3" cstate="screen"/>
          <a:srcRect/>
          <a:stretch>
            <a:fillRect/>
          </a:stretch>
        </p:blipFill>
        <p:spPr bwMode="auto">
          <a:xfrm>
            <a:off x="7480114" y="6542476"/>
            <a:ext cx="253705" cy="216000"/>
          </a:xfrm>
          <a:prstGeom prst="rect">
            <a:avLst/>
          </a:prstGeom>
          <a:noFill/>
          <a:extLst>
            <a:ext uri="{909E8E84-426E-40DD-AFC4-6F175D3DCCD1}">
              <a14:hiddenFill xmlns:a14="http://schemas.microsoft.com/office/drawing/2010/main">
                <a:solidFill>
                  <a:srgbClr val="FFFFFF"/>
                </a:solidFill>
              </a14:hiddenFill>
            </a:ext>
          </a:extLst>
        </p:spPr>
      </p:pic>
      <p:sp>
        <p:nvSpPr>
          <p:cNvPr id="8" name="日期占位符 7"/>
          <p:cNvSpPr>
            <a:spLocks noGrp="1"/>
          </p:cNvSpPr>
          <p:nvPr>
            <p:ph type="dt" sz="half" idx="11"/>
          </p:nvPr>
        </p:nvSpPr>
        <p:spPr>
          <a:xfrm>
            <a:off x="838200" y="6356350"/>
            <a:ext cx="2743200" cy="365125"/>
          </a:xfrm>
          <a:prstGeom prst="rect">
            <a:avLst/>
          </a:prstGeom>
        </p:spPr>
        <p:txBody>
          <a:bodyPr/>
          <a:lstStyle/>
          <a:p>
            <a:fld id="{618F58CE-AA9F-44F2-B75A-34227CEABCB3}" type="datetimeFigureOut">
              <a:rPr lang="zh-CN" altLang="en-US" smtClean="0"/>
              <a:t>2023/1/9</a:t>
            </a:fld>
            <a:endParaRPr lang="zh-CN" altLang="en-US"/>
          </a:p>
        </p:txBody>
      </p:sp>
      <p:sp>
        <p:nvSpPr>
          <p:cNvPr id="9" name="页脚占位符 8"/>
          <p:cNvSpPr>
            <a:spLocks noGrp="1"/>
          </p:cNvSpPr>
          <p:nvPr>
            <p:ph type="ftr" sz="quarter" idx="12"/>
          </p:nvPr>
        </p:nvSpPr>
        <p:spPr>
          <a:xfrm>
            <a:off x="4038600" y="6356350"/>
            <a:ext cx="4114800" cy="365125"/>
          </a:xfrm>
          <a:prstGeom prst="rect">
            <a:avLst/>
          </a:prstGeom>
        </p:spPr>
        <p:txBody>
          <a:bodyPr/>
          <a:lstStyle/>
          <a:p>
            <a:endParaRPr lang="zh-CN" altLang="en-US" dirty="0"/>
          </a:p>
        </p:txBody>
      </p:sp>
      <p:sp>
        <p:nvSpPr>
          <p:cNvPr id="74" name="任意多边形 73" hidden="1"/>
          <p:cNvSpPr/>
          <p:nvPr userDrawn="1"/>
        </p:nvSpPr>
        <p:spPr>
          <a:xfrm rot="894806">
            <a:off x="779120" y="139286"/>
            <a:ext cx="541052" cy="828000"/>
          </a:xfrm>
          <a:custGeom>
            <a:avLst/>
            <a:gdLst>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7767 w 2990085"/>
              <a:gd name="connsiteY6" fmla="*/ 2869607 h 4575877"/>
              <a:gd name="connsiteX7" fmla="*/ 1636496 w 2990085"/>
              <a:gd name="connsiteY7" fmla="*/ 2945690 h 4575877"/>
              <a:gd name="connsiteX8" fmla="*/ 1633673 w 2990085"/>
              <a:gd name="connsiteY8" fmla="*/ 2946442 h 4575877"/>
              <a:gd name="connsiteX9" fmla="*/ 1633673 w 2990085"/>
              <a:gd name="connsiteY9" fmla="*/ 3401224 h 4575877"/>
              <a:gd name="connsiteX10" fmla="*/ 1630823 w 2990085"/>
              <a:gd name="connsiteY10" fmla="*/ 3401224 h 4575877"/>
              <a:gd name="connsiteX11" fmla="*/ 1635750 w 2990085"/>
              <a:gd name="connsiteY11" fmla="*/ 3723073 h 4575877"/>
              <a:gd name="connsiteX12" fmla="*/ 1626318 w 2990085"/>
              <a:gd name="connsiteY12" fmla="*/ 4162116 h 4575877"/>
              <a:gd name="connsiteX13" fmla="*/ 1998521 w 2990085"/>
              <a:gd name="connsiteY13" fmla="*/ 4114682 h 4575877"/>
              <a:gd name="connsiteX14" fmla="*/ 2387572 w 2990085"/>
              <a:gd name="connsiteY14" fmla="*/ 3936393 h 4575877"/>
              <a:gd name="connsiteX15" fmla="*/ 2393959 w 2990085"/>
              <a:gd name="connsiteY15" fmla="*/ 4089779 h 4575877"/>
              <a:gd name="connsiteX16" fmla="*/ 2032803 w 2990085"/>
              <a:gd name="connsiteY16" fmla="*/ 4243403 h 4575877"/>
              <a:gd name="connsiteX17" fmla="*/ 1655587 w 2990085"/>
              <a:gd name="connsiteY17" fmla="*/ 4315149 h 4575877"/>
              <a:gd name="connsiteX18" fmla="*/ 1273004 w 2990085"/>
              <a:gd name="connsiteY18" fmla="*/ 4388324 h 4575877"/>
              <a:gd name="connsiteX19" fmla="*/ 806011 w 2990085"/>
              <a:gd name="connsiteY19" fmla="*/ 4575877 h 4575877"/>
              <a:gd name="connsiteX20" fmla="*/ 801054 w 2990085"/>
              <a:gd name="connsiteY20" fmla="*/ 4427857 h 4575877"/>
              <a:gd name="connsiteX21" fmla="*/ 1160457 w 2990085"/>
              <a:gd name="connsiteY21" fmla="*/ 4159821 h 4575877"/>
              <a:gd name="connsiteX22" fmla="*/ 1241769 w 2990085"/>
              <a:gd name="connsiteY22" fmla="*/ 3667174 h 4575877"/>
              <a:gd name="connsiteX23" fmla="*/ 1237922 w 2990085"/>
              <a:gd name="connsiteY23" fmla="*/ 3428438 h 4575877"/>
              <a:gd name="connsiteX24" fmla="*/ 1240031 w 2990085"/>
              <a:gd name="connsiteY24" fmla="*/ 3428438 h 4575877"/>
              <a:gd name="connsiteX25" fmla="*/ 1240031 w 2990085"/>
              <a:gd name="connsiteY25" fmla="*/ 3401224 h 4575877"/>
              <a:gd name="connsiteX26" fmla="*/ 1239219 w 2990085"/>
              <a:gd name="connsiteY26" fmla="*/ 3401224 h 4575877"/>
              <a:gd name="connsiteX27" fmla="*/ 1239219 w 2990085"/>
              <a:gd name="connsiteY27" fmla="*/ 2606619 h 4575877"/>
              <a:gd name="connsiteX28" fmla="*/ 1240448 w 2990085"/>
              <a:gd name="connsiteY28" fmla="*/ 2606619 h 4575877"/>
              <a:gd name="connsiteX29" fmla="*/ 1216781 w 2990085"/>
              <a:gd name="connsiteY29" fmla="*/ 1137952 h 4575877"/>
              <a:gd name="connsiteX30" fmla="*/ 1205031 w 2990085"/>
              <a:gd name="connsiteY30" fmla="*/ 986000 h 4575877"/>
              <a:gd name="connsiteX31" fmla="*/ 1010196 w 2990085"/>
              <a:gd name="connsiteY31" fmla="*/ 923011 h 4575877"/>
              <a:gd name="connsiteX32" fmla="*/ 1010953 w 2990085"/>
              <a:gd name="connsiteY32" fmla="*/ 796446 h 4575877"/>
              <a:gd name="connsiteX33" fmla="*/ 1631355 w 2990085"/>
              <a:gd name="connsiteY33" fmla="*/ 516335 h 4575877"/>
              <a:gd name="connsiteX34" fmla="*/ 1619038 w 2990085"/>
              <a:gd name="connsiteY34" fmla="*/ 1030819 h 4575877"/>
              <a:gd name="connsiteX35" fmla="*/ 1617716 w 2990085"/>
              <a:gd name="connsiteY35" fmla="*/ 1823823 h 4575877"/>
              <a:gd name="connsiteX36" fmla="*/ 1868719 w 2990085"/>
              <a:gd name="connsiteY36" fmla="*/ 1774203 h 4575877"/>
              <a:gd name="connsiteX37" fmla="*/ 2397287 w 2990085"/>
              <a:gd name="connsiteY37" fmla="*/ 1343368 h 4575877"/>
              <a:gd name="connsiteX38" fmla="*/ 2504404 w 2990085"/>
              <a:gd name="connsiteY38" fmla="*/ 645679 h 4575877"/>
              <a:gd name="connsiteX39" fmla="*/ 2200442 w 2990085"/>
              <a:gd name="connsiteY39" fmla="*/ 269996 h 4575877"/>
              <a:gd name="connsiteX40" fmla="*/ 1592464 w 2990085"/>
              <a:gd name="connsiteY40" fmla="*/ 262479 h 4575877"/>
              <a:gd name="connsiteX41" fmla="*/ 774828 w 2990085"/>
              <a:gd name="connsiteY41" fmla="*/ 718607 h 4575877"/>
              <a:gd name="connsiteX42" fmla="*/ 255817 w 2990085"/>
              <a:gd name="connsiteY42" fmla="*/ 1465682 h 4575877"/>
              <a:gd name="connsiteX43" fmla="*/ 203204 w 2990085"/>
              <a:gd name="connsiteY43" fmla="*/ 2206292 h 4575877"/>
              <a:gd name="connsiteX44" fmla="*/ 348810 w 2990085"/>
              <a:gd name="connsiteY44" fmla="*/ 2483428 h 4575877"/>
              <a:gd name="connsiteX45" fmla="*/ 622088 w 2990085"/>
              <a:gd name="connsiteY45" fmla="*/ 2657629 h 4575877"/>
              <a:gd name="connsiteX46" fmla="*/ 800805 w 2990085"/>
              <a:gd name="connsiteY46" fmla="*/ 2811066 h 4575877"/>
              <a:gd name="connsiteX47" fmla="*/ 779502 w 2990085"/>
              <a:gd name="connsiteY47" fmla="*/ 2914384 h 4575877"/>
              <a:gd name="connsiteX48" fmla="*/ 686344 w 2990085"/>
              <a:gd name="connsiteY48" fmla="*/ 2985143 h 4575877"/>
              <a:gd name="connsiteX49" fmla="*/ 347086 w 2990085"/>
              <a:gd name="connsiteY49" fmla="*/ 2854362 h 4575877"/>
              <a:gd name="connsiteX50" fmla="*/ 51924 w 2990085"/>
              <a:gd name="connsiteY50" fmla="*/ 2349974 h 4575877"/>
              <a:gd name="connsiteX51" fmla="*/ 301903 w 2990085"/>
              <a:gd name="connsiteY51" fmla="*/ 1002519 h 4575877"/>
              <a:gd name="connsiteX52" fmla="*/ 1651515 w 2990085"/>
              <a:gd name="connsiteY52" fmla="*/ 74436 h 4575877"/>
              <a:gd name="connsiteX0-1" fmla="*/ 1651515 w 2990085"/>
              <a:gd name="connsiteY0-2" fmla="*/ 74436 h 4575877"/>
              <a:gd name="connsiteX1-3" fmla="*/ 2523002 w 2990085"/>
              <a:gd name="connsiteY1-4" fmla="*/ 57726 h 4575877"/>
              <a:gd name="connsiteX2-5" fmla="*/ 2960293 w 2990085"/>
              <a:gd name="connsiteY2-6" fmla="*/ 524262 h 4575877"/>
              <a:gd name="connsiteX3-7" fmla="*/ 2750515 w 2990085"/>
              <a:gd name="connsiteY3-8" fmla="*/ 1375655 h 4575877"/>
              <a:gd name="connsiteX4-9" fmla="*/ 1825757 w 2990085"/>
              <a:gd name="connsiteY4-10" fmla="*/ 1957962 h 4575877"/>
              <a:gd name="connsiteX5-11" fmla="*/ 1624453 w 2990085"/>
              <a:gd name="connsiteY5-12" fmla="*/ 2000087 h 4575877"/>
              <a:gd name="connsiteX6-13" fmla="*/ 1637767 w 2990085"/>
              <a:gd name="connsiteY6-14" fmla="*/ 2869607 h 4575877"/>
              <a:gd name="connsiteX7-15" fmla="*/ 1636496 w 2990085"/>
              <a:gd name="connsiteY7-16" fmla="*/ 2945690 h 4575877"/>
              <a:gd name="connsiteX8-17" fmla="*/ 1633673 w 2990085"/>
              <a:gd name="connsiteY8-18" fmla="*/ 3401224 h 4575877"/>
              <a:gd name="connsiteX9-19" fmla="*/ 1630823 w 2990085"/>
              <a:gd name="connsiteY9-20" fmla="*/ 3401224 h 4575877"/>
              <a:gd name="connsiteX10-21" fmla="*/ 1635750 w 2990085"/>
              <a:gd name="connsiteY10-22" fmla="*/ 3723073 h 4575877"/>
              <a:gd name="connsiteX11-23" fmla="*/ 1626318 w 2990085"/>
              <a:gd name="connsiteY11-24" fmla="*/ 4162116 h 4575877"/>
              <a:gd name="connsiteX12-25" fmla="*/ 1998521 w 2990085"/>
              <a:gd name="connsiteY12-26" fmla="*/ 4114682 h 4575877"/>
              <a:gd name="connsiteX13-27" fmla="*/ 2387572 w 2990085"/>
              <a:gd name="connsiteY13-28" fmla="*/ 3936393 h 4575877"/>
              <a:gd name="connsiteX14-29" fmla="*/ 2393959 w 2990085"/>
              <a:gd name="connsiteY14-30" fmla="*/ 4089779 h 4575877"/>
              <a:gd name="connsiteX15-31" fmla="*/ 2032803 w 2990085"/>
              <a:gd name="connsiteY15-32" fmla="*/ 4243403 h 4575877"/>
              <a:gd name="connsiteX16-33" fmla="*/ 1655587 w 2990085"/>
              <a:gd name="connsiteY16-34" fmla="*/ 4315149 h 4575877"/>
              <a:gd name="connsiteX17-35" fmla="*/ 1273004 w 2990085"/>
              <a:gd name="connsiteY17-36" fmla="*/ 4388324 h 4575877"/>
              <a:gd name="connsiteX18-37" fmla="*/ 806011 w 2990085"/>
              <a:gd name="connsiteY18-38" fmla="*/ 4575877 h 4575877"/>
              <a:gd name="connsiteX19-39" fmla="*/ 801054 w 2990085"/>
              <a:gd name="connsiteY19-40" fmla="*/ 4427857 h 4575877"/>
              <a:gd name="connsiteX20-41" fmla="*/ 1160457 w 2990085"/>
              <a:gd name="connsiteY20-42" fmla="*/ 4159821 h 4575877"/>
              <a:gd name="connsiteX21-43" fmla="*/ 1241769 w 2990085"/>
              <a:gd name="connsiteY21-44" fmla="*/ 3667174 h 4575877"/>
              <a:gd name="connsiteX22-45" fmla="*/ 1237922 w 2990085"/>
              <a:gd name="connsiteY22-46" fmla="*/ 3428438 h 4575877"/>
              <a:gd name="connsiteX23-47" fmla="*/ 1240031 w 2990085"/>
              <a:gd name="connsiteY23-48" fmla="*/ 3428438 h 4575877"/>
              <a:gd name="connsiteX24-49" fmla="*/ 1240031 w 2990085"/>
              <a:gd name="connsiteY24-50" fmla="*/ 3401224 h 4575877"/>
              <a:gd name="connsiteX25-51" fmla="*/ 1239219 w 2990085"/>
              <a:gd name="connsiteY25-52" fmla="*/ 3401224 h 4575877"/>
              <a:gd name="connsiteX26-53" fmla="*/ 1239219 w 2990085"/>
              <a:gd name="connsiteY26-54" fmla="*/ 2606619 h 4575877"/>
              <a:gd name="connsiteX27-55" fmla="*/ 1240448 w 2990085"/>
              <a:gd name="connsiteY27-56" fmla="*/ 2606619 h 4575877"/>
              <a:gd name="connsiteX28-57" fmla="*/ 1216781 w 2990085"/>
              <a:gd name="connsiteY28-58" fmla="*/ 1137952 h 4575877"/>
              <a:gd name="connsiteX29-59" fmla="*/ 1205031 w 2990085"/>
              <a:gd name="connsiteY29-60" fmla="*/ 986000 h 4575877"/>
              <a:gd name="connsiteX30-61" fmla="*/ 1010196 w 2990085"/>
              <a:gd name="connsiteY30-62" fmla="*/ 923011 h 4575877"/>
              <a:gd name="connsiteX31-63" fmla="*/ 1010953 w 2990085"/>
              <a:gd name="connsiteY31-64" fmla="*/ 796446 h 4575877"/>
              <a:gd name="connsiteX32-65" fmla="*/ 1631355 w 2990085"/>
              <a:gd name="connsiteY32-66" fmla="*/ 516335 h 4575877"/>
              <a:gd name="connsiteX33-67" fmla="*/ 1619038 w 2990085"/>
              <a:gd name="connsiteY33-68" fmla="*/ 1030819 h 4575877"/>
              <a:gd name="connsiteX34-69" fmla="*/ 1617716 w 2990085"/>
              <a:gd name="connsiteY34-70" fmla="*/ 1823823 h 4575877"/>
              <a:gd name="connsiteX35-71" fmla="*/ 1868719 w 2990085"/>
              <a:gd name="connsiteY35-72" fmla="*/ 1774203 h 4575877"/>
              <a:gd name="connsiteX36-73" fmla="*/ 2397287 w 2990085"/>
              <a:gd name="connsiteY36-74" fmla="*/ 1343368 h 4575877"/>
              <a:gd name="connsiteX37-75" fmla="*/ 2504404 w 2990085"/>
              <a:gd name="connsiteY37-76" fmla="*/ 645679 h 4575877"/>
              <a:gd name="connsiteX38-77" fmla="*/ 2200442 w 2990085"/>
              <a:gd name="connsiteY38-78" fmla="*/ 269996 h 4575877"/>
              <a:gd name="connsiteX39-79" fmla="*/ 1592464 w 2990085"/>
              <a:gd name="connsiteY39-80" fmla="*/ 262479 h 4575877"/>
              <a:gd name="connsiteX40-81" fmla="*/ 774828 w 2990085"/>
              <a:gd name="connsiteY40-82" fmla="*/ 718607 h 4575877"/>
              <a:gd name="connsiteX41-83" fmla="*/ 255817 w 2990085"/>
              <a:gd name="connsiteY41-84" fmla="*/ 1465682 h 4575877"/>
              <a:gd name="connsiteX42-85" fmla="*/ 203204 w 2990085"/>
              <a:gd name="connsiteY42-86" fmla="*/ 2206292 h 4575877"/>
              <a:gd name="connsiteX43-87" fmla="*/ 348810 w 2990085"/>
              <a:gd name="connsiteY43-88" fmla="*/ 2483428 h 4575877"/>
              <a:gd name="connsiteX44-89" fmla="*/ 622088 w 2990085"/>
              <a:gd name="connsiteY44-90" fmla="*/ 2657629 h 4575877"/>
              <a:gd name="connsiteX45-91" fmla="*/ 800805 w 2990085"/>
              <a:gd name="connsiteY45-92" fmla="*/ 2811066 h 4575877"/>
              <a:gd name="connsiteX46-93" fmla="*/ 779502 w 2990085"/>
              <a:gd name="connsiteY46-94" fmla="*/ 2914384 h 4575877"/>
              <a:gd name="connsiteX47-95" fmla="*/ 686344 w 2990085"/>
              <a:gd name="connsiteY47-96" fmla="*/ 2985143 h 4575877"/>
              <a:gd name="connsiteX48-97" fmla="*/ 347086 w 2990085"/>
              <a:gd name="connsiteY48-98" fmla="*/ 2854362 h 4575877"/>
              <a:gd name="connsiteX49-99" fmla="*/ 51924 w 2990085"/>
              <a:gd name="connsiteY49-100" fmla="*/ 2349974 h 4575877"/>
              <a:gd name="connsiteX50-101" fmla="*/ 301903 w 2990085"/>
              <a:gd name="connsiteY50-102" fmla="*/ 1002519 h 4575877"/>
              <a:gd name="connsiteX51-103" fmla="*/ 1651515 w 2990085"/>
              <a:gd name="connsiteY51-104" fmla="*/ 74436 h 4575877"/>
              <a:gd name="connsiteX0-105" fmla="*/ 1651515 w 2990085"/>
              <a:gd name="connsiteY0-106" fmla="*/ 74436 h 4575877"/>
              <a:gd name="connsiteX1-107" fmla="*/ 2523002 w 2990085"/>
              <a:gd name="connsiteY1-108" fmla="*/ 57726 h 4575877"/>
              <a:gd name="connsiteX2-109" fmla="*/ 2960293 w 2990085"/>
              <a:gd name="connsiteY2-110" fmla="*/ 524262 h 4575877"/>
              <a:gd name="connsiteX3-111" fmla="*/ 2750515 w 2990085"/>
              <a:gd name="connsiteY3-112" fmla="*/ 1375655 h 4575877"/>
              <a:gd name="connsiteX4-113" fmla="*/ 1825757 w 2990085"/>
              <a:gd name="connsiteY4-114" fmla="*/ 1957962 h 4575877"/>
              <a:gd name="connsiteX5-115" fmla="*/ 1624453 w 2990085"/>
              <a:gd name="connsiteY5-116" fmla="*/ 2000087 h 4575877"/>
              <a:gd name="connsiteX6-117" fmla="*/ 1637767 w 2990085"/>
              <a:gd name="connsiteY6-118" fmla="*/ 2869607 h 4575877"/>
              <a:gd name="connsiteX7-119" fmla="*/ 1633673 w 2990085"/>
              <a:gd name="connsiteY7-120" fmla="*/ 3401224 h 4575877"/>
              <a:gd name="connsiteX8-121" fmla="*/ 1630823 w 2990085"/>
              <a:gd name="connsiteY8-122" fmla="*/ 3401224 h 4575877"/>
              <a:gd name="connsiteX9-123" fmla="*/ 1635750 w 2990085"/>
              <a:gd name="connsiteY9-124" fmla="*/ 3723073 h 4575877"/>
              <a:gd name="connsiteX10-125" fmla="*/ 1626318 w 2990085"/>
              <a:gd name="connsiteY10-126" fmla="*/ 4162116 h 4575877"/>
              <a:gd name="connsiteX11-127" fmla="*/ 1998521 w 2990085"/>
              <a:gd name="connsiteY11-128" fmla="*/ 4114682 h 4575877"/>
              <a:gd name="connsiteX12-129" fmla="*/ 2387572 w 2990085"/>
              <a:gd name="connsiteY12-130" fmla="*/ 3936393 h 4575877"/>
              <a:gd name="connsiteX13-131" fmla="*/ 2393959 w 2990085"/>
              <a:gd name="connsiteY13-132" fmla="*/ 4089779 h 4575877"/>
              <a:gd name="connsiteX14-133" fmla="*/ 2032803 w 2990085"/>
              <a:gd name="connsiteY14-134" fmla="*/ 4243403 h 4575877"/>
              <a:gd name="connsiteX15-135" fmla="*/ 1655587 w 2990085"/>
              <a:gd name="connsiteY15-136" fmla="*/ 4315149 h 4575877"/>
              <a:gd name="connsiteX16-137" fmla="*/ 1273004 w 2990085"/>
              <a:gd name="connsiteY16-138" fmla="*/ 4388324 h 4575877"/>
              <a:gd name="connsiteX17-139" fmla="*/ 806011 w 2990085"/>
              <a:gd name="connsiteY17-140" fmla="*/ 4575877 h 4575877"/>
              <a:gd name="connsiteX18-141" fmla="*/ 801054 w 2990085"/>
              <a:gd name="connsiteY18-142" fmla="*/ 4427857 h 4575877"/>
              <a:gd name="connsiteX19-143" fmla="*/ 1160457 w 2990085"/>
              <a:gd name="connsiteY19-144" fmla="*/ 4159821 h 4575877"/>
              <a:gd name="connsiteX20-145" fmla="*/ 1241769 w 2990085"/>
              <a:gd name="connsiteY20-146" fmla="*/ 3667174 h 4575877"/>
              <a:gd name="connsiteX21-147" fmla="*/ 1237922 w 2990085"/>
              <a:gd name="connsiteY21-148" fmla="*/ 3428438 h 4575877"/>
              <a:gd name="connsiteX22-149" fmla="*/ 1240031 w 2990085"/>
              <a:gd name="connsiteY22-150" fmla="*/ 3428438 h 4575877"/>
              <a:gd name="connsiteX23-151" fmla="*/ 1240031 w 2990085"/>
              <a:gd name="connsiteY23-152" fmla="*/ 3401224 h 4575877"/>
              <a:gd name="connsiteX24-153" fmla="*/ 1239219 w 2990085"/>
              <a:gd name="connsiteY24-154" fmla="*/ 3401224 h 4575877"/>
              <a:gd name="connsiteX25-155" fmla="*/ 1239219 w 2990085"/>
              <a:gd name="connsiteY25-156" fmla="*/ 2606619 h 4575877"/>
              <a:gd name="connsiteX26-157" fmla="*/ 1240448 w 2990085"/>
              <a:gd name="connsiteY26-158" fmla="*/ 2606619 h 4575877"/>
              <a:gd name="connsiteX27-159" fmla="*/ 1216781 w 2990085"/>
              <a:gd name="connsiteY27-160" fmla="*/ 1137952 h 4575877"/>
              <a:gd name="connsiteX28-161" fmla="*/ 1205031 w 2990085"/>
              <a:gd name="connsiteY28-162" fmla="*/ 986000 h 4575877"/>
              <a:gd name="connsiteX29-163" fmla="*/ 1010196 w 2990085"/>
              <a:gd name="connsiteY29-164" fmla="*/ 923011 h 4575877"/>
              <a:gd name="connsiteX30-165" fmla="*/ 1010953 w 2990085"/>
              <a:gd name="connsiteY30-166" fmla="*/ 796446 h 4575877"/>
              <a:gd name="connsiteX31-167" fmla="*/ 1631355 w 2990085"/>
              <a:gd name="connsiteY31-168" fmla="*/ 516335 h 4575877"/>
              <a:gd name="connsiteX32-169" fmla="*/ 1619038 w 2990085"/>
              <a:gd name="connsiteY32-170" fmla="*/ 1030819 h 4575877"/>
              <a:gd name="connsiteX33-171" fmla="*/ 1617716 w 2990085"/>
              <a:gd name="connsiteY33-172" fmla="*/ 1823823 h 4575877"/>
              <a:gd name="connsiteX34-173" fmla="*/ 1868719 w 2990085"/>
              <a:gd name="connsiteY34-174" fmla="*/ 1774203 h 4575877"/>
              <a:gd name="connsiteX35-175" fmla="*/ 2397287 w 2990085"/>
              <a:gd name="connsiteY35-176" fmla="*/ 1343368 h 4575877"/>
              <a:gd name="connsiteX36-177" fmla="*/ 2504404 w 2990085"/>
              <a:gd name="connsiteY36-178" fmla="*/ 645679 h 4575877"/>
              <a:gd name="connsiteX37-179" fmla="*/ 2200442 w 2990085"/>
              <a:gd name="connsiteY37-180" fmla="*/ 269996 h 4575877"/>
              <a:gd name="connsiteX38-181" fmla="*/ 1592464 w 2990085"/>
              <a:gd name="connsiteY38-182" fmla="*/ 262479 h 4575877"/>
              <a:gd name="connsiteX39-183" fmla="*/ 774828 w 2990085"/>
              <a:gd name="connsiteY39-184" fmla="*/ 718607 h 4575877"/>
              <a:gd name="connsiteX40-185" fmla="*/ 255817 w 2990085"/>
              <a:gd name="connsiteY40-186" fmla="*/ 1465682 h 4575877"/>
              <a:gd name="connsiteX41-187" fmla="*/ 203204 w 2990085"/>
              <a:gd name="connsiteY41-188" fmla="*/ 2206292 h 4575877"/>
              <a:gd name="connsiteX42-189" fmla="*/ 348810 w 2990085"/>
              <a:gd name="connsiteY42-190" fmla="*/ 2483428 h 4575877"/>
              <a:gd name="connsiteX43-191" fmla="*/ 622088 w 2990085"/>
              <a:gd name="connsiteY43-192" fmla="*/ 2657629 h 4575877"/>
              <a:gd name="connsiteX44-193" fmla="*/ 800805 w 2990085"/>
              <a:gd name="connsiteY44-194" fmla="*/ 2811066 h 4575877"/>
              <a:gd name="connsiteX45-195" fmla="*/ 779502 w 2990085"/>
              <a:gd name="connsiteY45-196" fmla="*/ 2914384 h 4575877"/>
              <a:gd name="connsiteX46-197" fmla="*/ 686344 w 2990085"/>
              <a:gd name="connsiteY46-198" fmla="*/ 2985143 h 4575877"/>
              <a:gd name="connsiteX47-199" fmla="*/ 347086 w 2990085"/>
              <a:gd name="connsiteY47-200" fmla="*/ 2854362 h 4575877"/>
              <a:gd name="connsiteX48-201" fmla="*/ 51924 w 2990085"/>
              <a:gd name="connsiteY48-202" fmla="*/ 2349974 h 4575877"/>
              <a:gd name="connsiteX49-203" fmla="*/ 301903 w 2990085"/>
              <a:gd name="connsiteY49-204" fmla="*/ 1002519 h 4575877"/>
              <a:gd name="connsiteX50-205" fmla="*/ 1651515 w 2990085"/>
              <a:gd name="connsiteY50-206" fmla="*/ 74436 h 4575877"/>
              <a:gd name="connsiteX0-207" fmla="*/ 1651515 w 2990085"/>
              <a:gd name="connsiteY0-208" fmla="*/ 74436 h 4575877"/>
              <a:gd name="connsiteX1-209" fmla="*/ 2523002 w 2990085"/>
              <a:gd name="connsiteY1-210" fmla="*/ 57726 h 4575877"/>
              <a:gd name="connsiteX2-211" fmla="*/ 2960293 w 2990085"/>
              <a:gd name="connsiteY2-212" fmla="*/ 524262 h 4575877"/>
              <a:gd name="connsiteX3-213" fmla="*/ 2750515 w 2990085"/>
              <a:gd name="connsiteY3-214" fmla="*/ 1375655 h 4575877"/>
              <a:gd name="connsiteX4-215" fmla="*/ 1825757 w 2990085"/>
              <a:gd name="connsiteY4-216" fmla="*/ 1957962 h 4575877"/>
              <a:gd name="connsiteX5-217" fmla="*/ 1624453 w 2990085"/>
              <a:gd name="connsiteY5-218" fmla="*/ 2000087 h 4575877"/>
              <a:gd name="connsiteX6-219" fmla="*/ 1633673 w 2990085"/>
              <a:gd name="connsiteY6-220" fmla="*/ 3401224 h 4575877"/>
              <a:gd name="connsiteX7-221" fmla="*/ 1630823 w 2990085"/>
              <a:gd name="connsiteY7-222" fmla="*/ 3401224 h 4575877"/>
              <a:gd name="connsiteX8-223" fmla="*/ 1635750 w 2990085"/>
              <a:gd name="connsiteY8-224" fmla="*/ 3723073 h 4575877"/>
              <a:gd name="connsiteX9-225" fmla="*/ 1626318 w 2990085"/>
              <a:gd name="connsiteY9-226" fmla="*/ 4162116 h 4575877"/>
              <a:gd name="connsiteX10-227" fmla="*/ 1998521 w 2990085"/>
              <a:gd name="connsiteY10-228" fmla="*/ 4114682 h 4575877"/>
              <a:gd name="connsiteX11-229" fmla="*/ 2387572 w 2990085"/>
              <a:gd name="connsiteY11-230" fmla="*/ 3936393 h 4575877"/>
              <a:gd name="connsiteX12-231" fmla="*/ 2393959 w 2990085"/>
              <a:gd name="connsiteY12-232" fmla="*/ 4089779 h 4575877"/>
              <a:gd name="connsiteX13-233" fmla="*/ 2032803 w 2990085"/>
              <a:gd name="connsiteY13-234" fmla="*/ 4243403 h 4575877"/>
              <a:gd name="connsiteX14-235" fmla="*/ 1655587 w 2990085"/>
              <a:gd name="connsiteY14-236" fmla="*/ 4315149 h 4575877"/>
              <a:gd name="connsiteX15-237" fmla="*/ 1273004 w 2990085"/>
              <a:gd name="connsiteY15-238" fmla="*/ 4388324 h 4575877"/>
              <a:gd name="connsiteX16-239" fmla="*/ 806011 w 2990085"/>
              <a:gd name="connsiteY16-240" fmla="*/ 4575877 h 4575877"/>
              <a:gd name="connsiteX17-241" fmla="*/ 801054 w 2990085"/>
              <a:gd name="connsiteY17-242" fmla="*/ 4427857 h 4575877"/>
              <a:gd name="connsiteX18-243" fmla="*/ 1160457 w 2990085"/>
              <a:gd name="connsiteY18-244" fmla="*/ 4159821 h 4575877"/>
              <a:gd name="connsiteX19-245" fmla="*/ 1241769 w 2990085"/>
              <a:gd name="connsiteY19-246" fmla="*/ 3667174 h 4575877"/>
              <a:gd name="connsiteX20-247" fmla="*/ 1237922 w 2990085"/>
              <a:gd name="connsiteY20-248" fmla="*/ 3428438 h 4575877"/>
              <a:gd name="connsiteX21-249" fmla="*/ 1240031 w 2990085"/>
              <a:gd name="connsiteY21-250" fmla="*/ 3428438 h 4575877"/>
              <a:gd name="connsiteX22-251" fmla="*/ 1240031 w 2990085"/>
              <a:gd name="connsiteY22-252" fmla="*/ 3401224 h 4575877"/>
              <a:gd name="connsiteX23-253" fmla="*/ 1239219 w 2990085"/>
              <a:gd name="connsiteY23-254" fmla="*/ 3401224 h 4575877"/>
              <a:gd name="connsiteX24-255" fmla="*/ 1239219 w 2990085"/>
              <a:gd name="connsiteY24-256" fmla="*/ 2606619 h 4575877"/>
              <a:gd name="connsiteX25-257" fmla="*/ 1240448 w 2990085"/>
              <a:gd name="connsiteY25-258" fmla="*/ 2606619 h 4575877"/>
              <a:gd name="connsiteX26-259" fmla="*/ 1216781 w 2990085"/>
              <a:gd name="connsiteY26-260" fmla="*/ 1137952 h 4575877"/>
              <a:gd name="connsiteX27-261" fmla="*/ 1205031 w 2990085"/>
              <a:gd name="connsiteY27-262" fmla="*/ 986000 h 4575877"/>
              <a:gd name="connsiteX28-263" fmla="*/ 1010196 w 2990085"/>
              <a:gd name="connsiteY28-264" fmla="*/ 923011 h 4575877"/>
              <a:gd name="connsiteX29-265" fmla="*/ 1010953 w 2990085"/>
              <a:gd name="connsiteY29-266" fmla="*/ 796446 h 4575877"/>
              <a:gd name="connsiteX30-267" fmla="*/ 1631355 w 2990085"/>
              <a:gd name="connsiteY30-268" fmla="*/ 516335 h 4575877"/>
              <a:gd name="connsiteX31-269" fmla="*/ 1619038 w 2990085"/>
              <a:gd name="connsiteY31-270" fmla="*/ 1030819 h 4575877"/>
              <a:gd name="connsiteX32-271" fmla="*/ 1617716 w 2990085"/>
              <a:gd name="connsiteY32-272" fmla="*/ 1823823 h 4575877"/>
              <a:gd name="connsiteX33-273" fmla="*/ 1868719 w 2990085"/>
              <a:gd name="connsiteY33-274" fmla="*/ 1774203 h 4575877"/>
              <a:gd name="connsiteX34-275" fmla="*/ 2397287 w 2990085"/>
              <a:gd name="connsiteY34-276" fmla="*/ 1343368 h 4575877"/>
              <a:gd name="connsiteX35-277" fmla="*/ 2504404 w 2990085"/>
              <a:gd name="connsiteY35-278" fmla="*/ 645679 h 4575877"/>
              <a:gd name="connsiteX36-279" fmla="*/ 2200442 w 2990085"/>
              <a:gd name="connsiteY36-280" fmla="*/ 269996 h 4575877"/>
              <a:gd name="connsiteX37-281" fmla="*/ 1592464 w 2990085"/>
              <a:gd name="connsiteY37-282" fmla="*/ 262479 h 4575877"/>
              <a:gd name="connsiteX38-283" fmla="*/ 774828 w 2990085"/>
              <a:gd name="connsiteY38-284" fmla="*/ 718607 h 4575877"/>
              <a:gd name="connsiteX39-285" fmla="*/ 255817 w 2990085"/>
              <a:gd name="connsiteY39-286" fmla="*/ 1465682 h 4575877"/>
              <a:gd name="connsiteX40-287" fmla="*/ 203204 w 2990085"/>
              <a:gd name="connsiteY40-288" fmla="*/ 2206292 h 4575877"/>
              <a:gd name="connsiteX41-289" fmla="*/ 348810 w 2990085"/>
              <a:gd name="connsiteY41-290" fmla="*/ 2483428 h 4575877"/>
              <a:gd name="connsiteX42-291" fmla="*/ 622088 w 2990085"/>
              <a:gd name="connsiteY42-292" fmla="*/ 2657629 h 4575877"/>
              <a:gd name="connsiteX43-293" fmla="*/ 800805 w 2990085"/>
              <a:gd name="connsiteY43-294" fmla="*/ 2811066 h 4575877"/>
              <a:gd name="connsiteX44-295" fmla="*/ 779502 w 2990085"/>
              <a:gd name="connsiteY44-296" fmla="*/ 2914384 h 4575877"/>
              <a:gd name="connsiteX45-297" fmla="*/ 686344 w 2990085"/>
              <a:gd name="connsiteY45-298" fmla="*/ 2985143 h 4575877"/>
              <a:gd name="connsiteX46-299" fmla="*/ 347086 w 2990085"/>
              <a:gd name="connsiteY46-300" fmla="*/ 2854362 h 4575877"/>
              <a:gd name="connsiteX47-301" fmla="*/ 51924 w 2990085"/>
              <a:gd name="connsiteY47-302" fmla="*/ 2349974 h 4575877"/>
              <a:gd name="connsiteX48-303" fmla="*/ 301903 w 2990085"/>
              <a:gd name="connsiteY48-304" fmla="*/ 1002519 h 4575877"/>
              <a:gd name="connsiteX49-305" fmla="*/ 1651515 w 2990085"/>
              <a:gd name="connsiteY49-306" fmla="*/ 74436 h 4575877"/>
              <a:gd name="connsiteX0-307" fmla="*/ 1651515 w 2990085"/>
              <a:gd name="connsiteY0-308" fmla="*/ 74436 h 4575877"/>
              <a:gd name="connsiteX1-309" fmla="*/ 2523002 w 2990085"/>
              <a:gd name="connsiteY1-310" fmla="*/ 57726 h 4575877"/>
              <a:gd name="connsiteX2-311" fmla="*/ 2960293 w 2990085"/>
              <a:gd name="connsiteY2-312" fmla="*/ 524262 h 4575877"/>
              <a:gd name="connsiteX3-313" fmla="*/ 2750515 w 2990085"/>
              <a:gd name="connsiteY3-314" fmla="*/ 1375655 h 4575877"/>
              <a:gd name="connsiteX4-315" fmla="*/ 1825757 w 2990085"/>
              <a:gd name="connsiteY4-316" fmla="*/ 1957962 h 4575877"/>
              <a:gd name="connsiteX5-317" fmla="*/ 1624453 w 2990085"/>
              <a:gd name="connsiteY5-318" fmla="*/ 2000087 h 4575877"/>
              <a:gd name="connsiteX6-319" fmla="*/ 1633673 w 2990085"/>
              <a:gd name="connsiteY6-320" fmla="*/ 3401224 h 4575877"/>
              <a:gd name="connsiteX7-321" fmla="*/ 1630823 w 2990085"/>
              <a:gd name="connsiteY7-322" fmla="*/ 3401224 h 4575877"/>
              <a:gd name="connsiteX8-323" fmla="*/ 1635750 w 2990085"/>
              <a:gd name="connsiteY8-324" fmla="*/ 3723073 h 4575877"/>
              <a:gd name="connsiteX9-325" fmla="*/ 1626318 w 2990085"/>
              <a:gd name="connsiteY9-326" fmla="*/ 4162116 h 4575877"/>
              <a:gd name="connsiteX10-327" fmla="*/ 1998521 w 2990085"/>
              <a:gd name="connsiteY10-328" fmla="*/ 4114682 h 4575877"/>
              <a:gd name="connsiteX11-329" fmla="*/ 2387572 w 2990085"/>
              <a:gd name="connsiteY11-330" fmla="*/ 3936393 h 4575877"/>
              <a:gd name="connsiteX12-331" fmla="*/ 2393959 w 2990085"/>
              <a:gd name="connsiteY12-332" fmla="*/ 4089779 h 4575877"/>
              <a:gd name="connsiteX13-333" fmla="*/ 2032803 w 2990085"/>
              <a:gd name="connsiteY13-334" fmla="*/ 4243403 h 4575877"/>
              <a:gd name="connsiteX14-335" fmla="*/ 1655587 w 2990085"/>
              <a:gd name="connsiteY14-336" fmla="*/ 4315149 h 4575877"/>
              <a:gd name="connsiteX15-337" fmla="*/ 1273004 w 2990085"/>
              <a:gd name="connsiteY15-338" fmla="*/ 4388324 h 4575877"/>
              <a:gd name="connsiteX16-339" fmla="*/ 806011 w 2990085"/>
              <a:gd name="connsiteY16-340" fmla="*/ 4575877 h 4575877"/>
              <a:gd name="connsiteX17-341" fmla="*/ 801054 w 2990085"/>
              <a:gd name="connsiteY17-342" fmla="*/ 4427857 h 4575877"/>
              <a:gd name="connsiteX18-343" fmla="*/ 1160457 w 2990085"/>
              <a:gd name="connsiteY18-344" fmla="*/ 4159821 h 4575877"/>
              <a:gd name="connsiteX19-345" fmla="*/ 1241769 w 2990085"/>
              <a:gd name="connsiteY19-346" fmla="*/ 3667174 h 4575877"/>
              <a:gd name="connsiteX20-347" fmla="*/ 1237922 w 2990085"/>
              <a:gd name="connsiteY20-348" fmla="*/ 3428438 h 4575877"/>
              <a:gd name="connsiteX21-349" fmla="*/ 1240031 w 2990085"/>
              <a:gd name="connsiteY21-350" fmla="*/ 3428438 h 4575877"/>
              <a:gd name="connsiteX22-351" fmla="*/ 1240031 w 2990085"/>
              <a:gd name="connsiteY22-352" fmla="*/ 3401224 h 4575877"/>
              <a:gd name="connsiteX23-353" fmla="*/ 1239219 w 2990085"/>
              <a:gd name="connsiteY23-354" fmla="*/ 2606619 h 4575877"/>
              <a:gd name="connsiteX24-355" fmla="*/ 1240448 w 2990085"/>
              <a:gd name="connsiteY24-356" fmla="*/ 2606619 h 4575877"/>
              <a:gd name="connsiteX25-357" fmla="*/ 1216781 w 2990085"/>
              <a:gd name="connsiteY25-358" fmla="*/ 1137952 h 4575877"/>
              <a:gd name="connsiteX26-359" fmla="*/ 1205031 w 2990085"/>
              <a:gd name="connsiteY26-360" fmla="*/ 986000 h 4575877"/>
              <a:gd name="connsiteX27-361" fmla="*/ 1010196 w 2990085"/>
              <a:gd name="connsiteY27-362" fmla="*/ 923011 h 4575877"/>
              <a:gd name="connsiteX28-363" fmla="*/ 1010953 w 2990085"/>
              <a:gd name="connsiteY28-364" fmla="*/ 796446 h 4575877"/>
              <a:gd name="connsiteX29-365" fmla="*/ 1631355 w 2990085"/>
              <a:gd name="connsiteY29-366" fmla="*/ 516335 h 4575877"/>
              <a:gd name="connsiteX30-367" fmla="*/ 1619038 w 2990085"/>
              <a:gd name="connsiteY30-368" fmla="*/ 1030819 h 4575877"/>
              <a:gd name="connsiteX31-369" fmla="*/ 1617716 w 2990085"/>
              <a:gd name="connsiteY31-370" fmla="*/ 1823823 h 4575877"/>
              <a:gd name="connsiteX32-371" fmla="*/ 1868719 w 2990085"/>
              <a:gd name="connsiteY32-372" fmla="*/ 1774203 h 4575877"/>
              <a:gd name="connsiteX33-373" fmla="*/ 2397287 w 2990085"/>
              <a:gd name="connsiteY33-374" fmla="*/ 1343368 h 4575877"/>
              <a:gd name="connsiteX34-375" fmla="*/ 2504404 w 2990085"/>
              <a:gd name="connsiteY34-376" fmla="*/ 645679 h 4575877"/>
              <a:gd name="connsiteX35-377" fmla="*/ 2200442 w 2990085"/>
              <a:gd name="connsiteY35-378" fmla="*/ 269996 h 4575877"/>
              <a:gd name="connsiteX36-379" fmla="*/ 1592464 w 2990085"/>
              <a:gd name="connsiteY36-380" fmla="*/ 262479 h 4575877"/>
              <a:gd name="connsiteX37-381" fmla="*/ 774828 w 2990085"/>
              <a:gd name="connsiteY37-382" fmla="*/ 718607 h 4575877"/>
              <a:gd name="connsiteX38-383" fmla="*/ 255817 w 2990085"/>
              <a:gd name="connsiteY38-384" fmla="*/ 1465682 h 4575877"/>
              <a:gd name="connsiteX39-385" fmla="*/ 203204 w 2990085"/>
              <a:gd name="connsiteY39-386" fmla="*/ 2206292 h 4575877"/>
              <a:gd name="connsiteX40-387" fmla="*/ 348810 w 2990085"/>
              <a:gd name="connsiteY40-388" fmla="*/ 2483428 h 4575877"/>
              <a:gd name="connsiteX41-389" fmla="*/ 622088 w 2990085"/>
              <a:gd name="connsiteY41-390" fmla="*/ 2657629 h 4575877"/>
              <a:gd name="connsiteX42-391" fmla="*/ 800805 w 2990085"/>
              <a:gd name="connsiteY42-392" fmla="*/ 2811066 h 4575877"/>
              <a:gd name="connsiteX43-393" fmla="*/ 779502 w 2990085"/>
              <a:gd name="connsiteY43-394" fmla="*/ 2914384 h 4575877"/>
              <a:gd name="connsiteX44-395" fmla="*/ 686344 w 2990085"/>
              <a:gd name="connsiteY44-396" fmla="*/ 2985143 h 4575877"/>
              <a:gd name="connsiteX45-397" fmla="*/ 347086 w 2990085"/>
              <a:gd name="connsiteY45-398" fmla="*/ 2854362 h 4575877"/>
              <a:gd name="connsiteX46-399" fmla="*/ 51924 w 2990085"/>
              <a:gd name="connsiteY46-400" fmla="*/ 2349974 h 4575877"/>
              <a:gd name="connsiteX47-401" fmla="*/ 301903 w 2990085"/>
              <a:gd name="connsiteY47-402" fmla="*/ 1002519 h 4575877"/>
              <a:gd name="connsiteX48-403" fmla="*/ 1651515 w 2990085"/>
              <a:gd name="connsiteY48-404" fmla="*/ 74436 h 4575877"/>
              <a:gd name="connsiteX0-405" fmla="*/ 1651515 w 2990085"/>
              <a:gd name="connsiteY0-406" fmla="*/ 74436 h 4575877"/>
              <a:gd name="connsiteX1-407" fmla="*/ 2523002 w 2990085"/>
              <a:gd name="connsiteY1-408" fmla="*/ 57726 h 4575877"/>
              <a:gd name="connsiteX2-409" fmla="*/ 2960293 w 2990085"/>
              <a:gd name="connsiteY2-410" fmla="*/ 524262 h 4575877"/>
              <a:gd name="connsiteX3-411" fmla="*/ 2750515 w 2990085"/>
              <a:gd name="connsiteY3-412" fmla="*/ 1375655 h 4575877"/>
              <a:gd name="connsiteX4-413" fmla="*/ 1825757 w 2990085"/>
              <a:gd name="connsiteY4-414" fmla="*/ 1957962 h 4575877"/>
              <a:gd name="connsiteX5-415" fmla="*/ 1624453 w 2990085"/>
              <a:gd name="connsiteY5-416" fmla="*/ 2000087 h 4575877"/>
              <a:gd name="connsiteX6-417" fmla="*/ 1633673 w 2990085"/>
              <a:gd name="connsiteY6-418" fmla="*/ 3401224 h 4575877"/>
              <a:gd name="connsiteX7-419" fmla="*/ 1630823 w 2990085"/>
              <a:gd name="connsiteY7-420" fmla="*/ 3401224 h 4575877"/>
              <a:gd name="connsiteX8-421" fmla="*/ 1635750 w 2990085"/>
              <a:gd name="connsiteY8-422" fmla="*/ 3723073 h 4575877"/>
              <a:gd name="connsiteX9-423" fmla="*/ 1626318 w 2990085"/>
              <a:gd name="connsiteY9-424" fmla="*/ 4162116 h 4575877"/>
              <a:gd name="connsiteX10-425" fmla="*/ 1998521 w 2990085"/>
              <a:gd name="connsiteY10-426" fmla="*/ 4114682 h 4575877"/>
              <a:gd name="connsiteX11-427" fmla="*/ 2387572 w 2990085"/>
              <a:gd name="connsiteY11-428" fmla="*/ 3936393 h 4575877"/>
              <a:gd name="connsiteX12-429" fmla="*/ 2393959 w 2990085"/>
              <a:gd name="connsiteY12-430" fmla="*/ 4089779 h 4575877"/>
              <a:gd name="connsiteX13-431" fmla="*/ 2032803 w 2990085"/>
              <a:gd name="connsiteY13-432" fmla="*/ 4243403 h 4575877"/>
              <a:gd name="connsiteX14-433" fmla="*/ 1655587 w 2990085"/>
              <a:gd name="connsiteY14-434" fmla="*/ 4315149 h 4575877"/>
              <a:gd name="connsiteX15-435" fmla="*/ 1273004 w 2990085"/>
              <a:gd name="connsiteY15-436" fmla="*/ 4388324 h 4575877"/>
              <a:gd name="connsiteX16-437" fmla="*/ 806011 w 2990085"/>
              <a:gd name="connsiteY16-438" fmla="*/ 4575877 h 4575877"/>
              <a:gd name="connsiteX17-439" fmla="*/ 801054 w 2990085"/>
              <a:gd name="connsiteY17-440" fmla="*/ 4427857 h 4575877"/>
              <a:gd name="connsiteX18-441" fmla="*/ 1160457 w 2990085"/>
              <a:gd name="connsiteY18-442" fmla="*/ 4159821 h 4575877"/>
              <a:gd name="connsiteX19-443" fmla="*/ 1241769 w 2990085"/>
              <a:gd name="connsiteY19-444" fmla="*/ 3667174 h 4575877"/>
              <a:gd name="connsiteX20-445" fmla="*/ 1237922 w 2990085"/>
              <a:gd name="connsiteY20-446" fmla="*/ 3428438 h 4575877"/>
              <a:gd name="connsiteX21-447" fmla="*/ 1240031 w 2990085"/>
              <a:gd name="connsiteY21-448" fmla="*/ 3428438 h 4575877"/>
              <a:gd name="connsiteX22-449" fmla="*/ 1239219 w 2990085"/>
              <a:gd name="connsiteY22-450" fmla="*/ 2606619 h 4575877"/>
              <a:gd name="connsiteX23-451" fmla="*/ 1240448 w 2990085"/>
              <a:gd name="connsiteY23-452" fmla="*/ 2606619 h 4575877"/>
              <a:gd name="connsiteX24-453" fmla="*/ 1216781 w 2990085"/>
              <a:gd name="connsiteY24-454" fmla="*/ 1137952 h 4575877"/>
              <a:gd name="connsiteX25-455" fmla="*/ 1205031 w 2990085"/>
              <a:gd name="connsiteY25-456" fmla="*/ 986000 h 4575877"/>
              <a:gd name="connsiteX26-457" fmla="*/ 1010196 w 2990085"/>
              <a:gd name="connsiteY26-458" fmla="*/ 923011 h 4575877"/>
              <a:gd name="connsiteX27-459" fmla="*/ 1010953 w 2990085"/>
              <a:gd name="connsiteY27-460" fmla="*/ 796446 h 4575877"/>
              <a:gd name="connsiteX28-461" fmla="*/ 1631355 w 2990085"/>
              <a:gd name="connsiteY28-462" fmla="*/ 516335 h 4575877"/>
              <a:gd name="connsiteX29-463" fmla="*/ 1619038 w 2990085"/>
              <a:gd name="connsiteY29-464" fmla="*/ 1030819 h 4575877"/>
              <a:gd name="connsiteX30-465" fmla="*/ 1617716 w 2990085"/>
              <a:gd name="connsiteY30-466" fmla="*/ 1823823 h 4575877"/>
              <a:gd name="connsiteX31-467" fmla="*/ 1868719 w 2990085"/>
              <a:gd name="connsiteY31-468" fmla="*/ 1774203 h 4575877"/>
              <a:gd name="connsiteX32-469" fmla="*/ 2397287 w 2990085"/>
              <a:gd name="connsiteY32-470" fmla="*/ 1343368 h 4575877"/>
              <a:gd name="connsiteX33-471" fmla="*/ 2504404 w 2990085"/>
              <a:gd name="connsiteY33-472" fmla="*/ 645679 h 4575877"/>
              <a:gd name="connsiteX34-473" fmla="*/ 2200442 w 2990085"/>
              <a:gd name="connsiteY34-474" fmla="*/ 269996 h 4575877"/>
              <a:gd name="connsiteX35-475" fmla="*/ 1592464 w 2990085"/>
              <a:gd name="connsiteY35-476" fmla="*/ 262479 h 4575877"/>
              <a:gd name="connsiteX36-477" fmla="*/ 774828 w 2990085"/>
              <a:gd name="connsiteY36-478" fmla="*/ 718607 h 4575877"/>
              <a:gd name="connsiteX37-479" fmla="*/ 255817 w 2990085"/>
              <a:gd name="connsiteY37-480" fmla="*/ 1465682 h 4575877"/>
              <a:gd name="connsiteX38-481" fmla="*/ 203204 w 2990085"/>
              <a:gd name="connsiteY38-482" fmla="*/ 2206292 h 4575877"/>
              <a:gd name="connsiteX39-483" fmla="*/ 348810 w 2990085"/>
              <a:gd name="connsiteY39-484" fmla="*/ 2483428 h 4575877"/>
              <a:gd name="connsiteX40-485" fmla="*/ 622088 w 2990085"/>
              <a:gd name="connsiteY40-486" fmla="*/ 2657629 h 4575877"/>
              <a:gd name="connsiteX41-487" fmla="*/ 800805 w 2990085"/>
              <a:gd name="connsiteY41-488" fmla="*/ 2811066 h 4575877"/>
              <a:gd name="connsiteX42-489" fmla="*/ 779502 w 2990085"/>
              <a:gd name="connsiteY42-490" fmla="*/ 2914384 h 4575877"/>
              <a:gd name="connsiteX43-491" fmla="*/ 686344 w 2990085"/>
              <a:gd name="connsiteY43-492" fmla="*/ 2985143 h 4575877"/>
              <a:gd name="connsiteX44-493" fmla="*/ 347086 w 2990085"/>
              <a:gd name="connsiteY44-494" fmla="*/ 2854362 h 4575877"/>
              <a:gd name="connsiteX45-495" fmla="*/ 51924 w 2990085"/>
              <a:gd name="connsiteY45-496" fmla="*/ 2349974 h 4575877"/>
              <a:gd name="connsiteX46-497" fmla="*/ 301903 w 2990085"/>
              <a:gd name="connsiteY46-498" fmla="*/ 1002519 h 4575877"/>
              <a:gd name="connsiteX47-499" fmla="*/ 1651515 w 2990085"/>
              <a:gd name="connsiteY47-500" fmla="*/ 74436 h 4575877"/>
              <a:gd name="connsiteX0-501" fmla="*/ 1651515 w 2990085"/>
              <a:gd name="connsiteY0-502" fmla="*/ 74436 h 4575877"/>
              <a:gd name="connsiteX1-503" fmla="*/ 2523002 w 2990085"/>
              <a:gd name="connsiteY1-504" fmla="*/ 57726 h 4575877"/>
              <a:gd name="connsiteX2-505" fmla="*/ 2960293 w 2990085"/>
              <a:gd name="connsiteY2-506" fmla="*/ 524262 h 4575877"/>
              <a:gd name="connsiteX3-507" fmla="*/ 2750515 w 2990085"/>
              <a:gd name="connsiteY3-508" fmla="*/ 1375655 h 4575877"/>
              <a:gd name="connsiteX4-509" fmla="*/ 1825757 w 2990085"/>
              <a:gd name="connsiteY4-510" fmla="*/ 1957962 h 4575877"/>
              <a:gd name="connsiteX5-511" fmla="*/ 1624453 w 2990085"/>
              <a:gd name="connsiteY5-512" fmla="*/ 2000087 h 4575877"/>
              <a:gd name="connsiteX6-513" fmla="*/ 1633673 w 2990085"/>
              <a:gd name="connsiteY6-514" fmla="*/ 3401224 h 4575877"/>
              <a:gd name="connsiteX7-515" fmla="*/ 1630823 w 2990085"/>
              <a:gd name="connsiteY7-516" fmla="*/ 3401224 h 4575877"/>
              <a:gd name="connsiteX8-517" fmla="*/ 1635750 w 2990085"/>
              <a:gd name="connsiteY8-518" fmla="*/ 3723073 h 4575877"/>
              <a:gd name="connsiteX9-519" fmla="*/ 1626318 w 2990085"/>
              <a:gd name="connsiteY9-520" fmla="*/ 4162116 h 4575877"/>
              <a:gd name="connsiteX10-521" fmla="*/ 1998521 w 2990085"/>
              <a:gd name="connsiteY10-522" fmla="*/ 4114682 h 4575877"/>
              <a:gd name="connsiteX11-523" fmla="*/ 2387572 w 2990085"/>
              <a:gd name="connsiteY11-524" fmla="*/ 3936393 h 4575877"/>
              <a:gd name="connsiteX12-525" fmla="*/ 2393959 w 2990085"/>
              <a:gd name="connsiteY12-526" fmla="*/ 4089779 h 4575877"/>
              <a:gd name="connsiteX13-527" fmla="*/ 2032803 w 2990085"/>
              <a:gd name="connsiteY13-528" fmla="*/ 4243403 h 4575877"/>
              <a:gd name="connsiteX14-529" fmla="*/ 1655587 w 2990085"/>
              <a:gd name="connsiteY14-530" fmla="*/ 4315149 h 4575877"/>
              <a:gd name="connsiteX15-531" fmla="*/ 1273004 w 2990085"/>
              <a:gd name="connsiteY15-532" fmla="*/ 4388324 h 4575877"/>
              <a:gd name="connsiteX16-533" fmla="*/ 806011 w 2990085"/>
              <a:gd name="connsiteY16-534" fmla="*/ 4575877 h 4575877"/>
              <a:gd name="connsiteX17-535" fmla="*/ 801054 w 2990085"/>
              <a:gd name="connsiteY17-536" fmla="*/ 4427857 h 4575877"/>
              <a:gd name="connsiteX18-537" fmla="*/ 1160457 w 2990085"/>
              <a:gd name="connsiteY18-538" fmla="*/ 4159821 h 4575877"/>
              <a:gd name="connsiteX19-539" fmla="*/ 1241769 w 2990085"/>
              <a:gd name="connsiteY19-540" fmla="*/ 3667174 h 4575877"/>
              <a:gd name="connsiteX20-541" fmla="*/ 1237922 w 2990085"/>
              <a:gd name="connsiteY20-542" fmla="*/ 3428438 h 4575877"/>
              <a:gd name="connsiteX21-543" fmla="*/ 1239219 w 2990085"/>
              <a:gd name="connsiteY21-544" fmla="*/ 2606619 h 4575877"/>
              <a:gd name="connsiteX22-545" fmla="*/ 1240448 w 2990085"/>
              <a:gd name="connsiteY22-546" fmla="*/ 2606619 h 4575877"/>
              <a:gd name="connsiteX23-547" fmla="*/ 1216781 w 2990085"/>
              <a:gd name="connsiteY23-548" fmla="*/ 1137952 h 4575877"/>
              <a:gd name="connsiteX24-549" fmla="*/ 1205031 w 2990085"/>
              <a:gd name="connsiteY24-550" fmla="*/ 986000 h 4575877"/>
              <a:gd name="connsiteX25-551" fmla="*/ 1010196 w 2990085"/>
              <a:gd name="connsiteY25-552" fmla="*/ 923011 h 4575877"/>
              <a:gd name="connsiteX26-553" fmla="*/ 1010953 w 2990085"/>
              <a:gd name="connsiteY26-554" fmla="*/ 796446 h 4575877"/>
              <a:gd name="connsiteX27-555" fmla="*/ 1631355 w 2990085"/>
              <a:gd name="connsiteY27-556" fmla="*/ 516335 h 4575877"/>
              <a:gd name="connsiteX28-557" fmla="*/ 1619038 w 2990085"/>
              <a:gd name="connsiteY28-558" fmla="*/ 1030819 h 4575877"/>
              <a:gd name="connsiteX29-559" fmla="*/ 1617716 w 2990085"/>
              <a:gd name="connsiteY29-560" fmla="*/ 1823823 h 4575877"/>
              <a:gd name="connsiteX30-561" fmla="*/ 1868719 w 2990085"/>
              <a:gd name="connsiteY30-562" fmla="*/ 1774203 h 4575877"/>
              <a:gd name="connsiteX31-563" fmla="*/ 2397287 w 2990085"/>
              <a:gd name="connsiteY31-564" fmla="*/ 1343368 h 4575877"/>
              <a:gd name="connsiteX32-565" fmla="*/ 2504404 w 2990085"/>
              <a:gd name="connsiteY32-566" fmla="*/ 645679 h 4575877"/>
              <a:gd name="connsiteX33-567" fmla="*/ 2200442 w 2990085"/>
              <a:gd name="connsiteY33-568" fmla="*/ 269996 h 4575877"/>
              <a:gd name="connsiteX34-569" fmla="*/ 1592464 w 2990085"/>
              <a:gd name="connsiteY34-570" fmla="*/ 262479 h 4575877"/>
              <a:gd name="connsiteX35-571" fmla="*/ 774828 w 2990085"/>
              <a:gd name="connsiteY35-572" fmla="*/ 718607 h 4575877"/>
              <a:gd name="connsiteX36-573" fmla="*/ 255817 w 2990085"/>
              <a:gd name="connsiteY36-574" fmla="*/ 1465682 h 4575877"/>
              <a:gd name="connsiteX37-575" fmla="*/ 203204 w 2990085"/>
              <a:gd name="connsiteY37-576" fmla="*/ 2206292 h 4575877"/>
              <a:gd name="connsiteX38-577" fmla="*/ 348810 w 2990085"/>
              <a:gd name="connsiteY38-578" fmla="*/ 2483428 h 4575877"/>
              <a:gd name="connsiteX39-579" fmla="*/ 622088 w 2990085"/>
              <a:gd name="connsiteY39-580" fmla="*/ 2657629 h 4575877"/>
              <a:gd name="connsiteX40-581" fmla="*/ 800805 w 2990085"/>
              <a:gd name="connsiteY40-582" fmla="*/ 2811066 h 4575877"/>
              <a:gd name="connsiteX41-583" fmla="*/ 779502 w 2990085"/>
              <a:gd name="connsiteY41-584" fmla="*/ 2914384 h 4575877"/>
              <a:gd name="connsiteX42-585" fmla="*/ 686344 w 2990085"/>
              <a:gd name="connsiteY42-586" fmla="*/ 2985143 h 4575877"/>
              <a:gd name="connsiteX43-587" fmla="*/ 347086 w 2990085"/>
              <a:gd name="connsiteY43-588" fmla="*/ 2854362 h 4575877"/>
              <a:gd name="connsiteX44-589" fmla="*/ 51924 w 2990085"/>
              <a:gd name="connsiteY44-590" fmla="*/ 2349974 h 4575877"/>
              <a:gd name="connsiteX45-591" fmla="*/ 301903 w 2990085"/>
              <a:gd name="connsiteY45-592" fmla="*/ 1002519 h 4575877"/>
              <a:gd name="connsiteX46-593" fmla="*/ 1651515 w 2990085"/>
              <a:gd name="connsiteY46-594" fmla="*/ 74436 h 4575877"/>
              <a:gd name="connsiteX0-595" fmla="*/ 1651515 w 2990085"/>
              <a:gd name="connsiteY0-596" fmla="*/ 74436 h 4575877"/>
              <a:gd name="connsiteX1-597" fmla="*/ 2523002 w 2990085"/>
              <a:gd name="connsiteY1-598" fmla="*/ 57726 h 4575877"/>
              <a:gd name="connsiteX2-599" fmla="*/ 2960293 w 2990085"/>
              <a:gd name="connsiteY2-600" fmla="*/ 524262 h 4575877"/>
              <a:gd name="connsiteX3-601" fmla="*/ 2750515 w 2990085"/>
              <a:gd name="connsiteY3-602" fmla="*/ 1375655 h 4575877"/>
              <a:gd name="connsiteX4-603" fmla="*/ 1825757 w 2990085"/>
              <a:gd name="connsiteY4-604" fmla="*/ 1957962 h 4575877"/>
              <a:gd name="connsiteX5-605" fmla="*/ 1624453 w 2990085"/>
              <a:gd name="connsiteY5-606" fmla="*/ 2000087 h 4575877"/>
              <a:gd name="connsiteX6-607" fmla="*/ 1633673 w 2990085"/>
              <a:gd name="connsiteY6-608" fmla="*/ 3401224 h 4575877"/>
              <a:gd name="connsiteX7-609" fmla="*/ 1630823 w 2990085"/>
              <a:gd name="connsiteY7-610" fmla="*/ 3401224 h 4575877"/>
              <a:gd name="connsiteX8-611" fmla="*/ 1635750 w 2990085"/>
              <a:gd name="connsiteY8-612" fmla="*/ 3723073 h 4575877"/>
              <a:gd name="connsiteX9-613" fmla="*/ 1626318 w 2990085"/>
              <a:gd name="connsiteY9-614" fmla="*/ 4162116 h 4575877"/>
              <a:gd name="connsiteX10-615" fmla="*/ 1998521 w 2990085"/>
              <a:gd name="connsiteY10-616" fmla="*/ 4114682 h 4575877"/>
              <a:gd name="connsiteX11-617" fmla="*/ 2387572 w 2990085"/>
              <a:gd name="connsiteY11-618" fmla="*/ 3936393 h 4575877"/>
              <a:gd name="connsiteX12-619" fmla="*/ 2393959 w 2990085"/>
              <a:gd name="connsiteY12-620" fmla="*/ 4089779 h 4575877"/>
              <a:gd name="connsiteX13-621" fmla="*/ 2032803 w 2990085"/>
              <a:gd name="connsiteY13-622" fmla="*/ 4243403 h 4575877"/>
              <a:gd name="connsiteX14-623" fmla="*/ 1655587 w 2990085"/>
              <a:gd name="connsiteY14-624" fmla="*/ 4315149 h 4575877"/>
              <a:gd name="connsiteX15-625" fmla="*/ 1273004 w 2990085"/>
              <a:gd name="connsiteY15-626" fmla="*/ 4388324 h 4575877"/>
              <a:gd name="connsiteX16-627" fmla="*/ 806011 w 2990085"/>
              <a:gd name="connsiteY16-628" fmla="*/ 4575877 h 4575877"/>
              <a:gd name="connsiteX17-629" fmla="*/ 801054 w 2990085"/>
              <a:gd name="connsiteY17-630" fmla="*/ 4427857 h 4575877"/>
              <a:gd name="connsiteX18-631" fmla="*/ 1160457 w 2990085"/>
              <a:gd name="connsiteY18-632" fmla="*/ 4159821 h 4575877"/>
              <a:gd name="connsiteX19-633" fmla="*/ 1241769 w 2990085"/>
              <a:gd name="connsiteY19-634" fmla="*/ 3667174 h 4575877"/>
              <a:gd name="connsiteX20-635" fmla="*/ 1239219 w 2990085"/>
              <a:gd name="connsiteY20-636" fmla="*/ 2606619 h 4575877"/>
              <a:gd name="connsiteX21-637" fmla="*/ 1240448 w 2990085"/>
              <a:gd name="connsiteY21-638" fmla="*/ 2606619 h 4575877"/>
              <a:gd name="connsiteX22-639" fmla="*/ 1216781 w 2990085"/>
              <a:gd name="connsiteY22-640" fmla="*/ 1137952 h 4575877"/>
              <a:gd name="connsiteX23-641" fmla="*/ 1205031 w 2990085"/>
              <a:gd name="connsiteY23-642" fmla="*/ 986000 h 4575877"/>
              <a:gd name="connsiteX24-643" fmla="*/ 1010196 w 2990085"/>
              <a:gd name="connsiteY24-644" fmla="*/ 923011 h 4575877"/>
              <a:gd name="connsiteX25-645" fmla="*/ 1010953 w 2990085"/>
              <a:gd name="connsiteY25-646" fmla="*/ 796446 h 4575877"/>
              <a:gd name="connsiteX26-647" fmla="*/ 1631355 w 2990085"/>
              <a:gd name="connsiteY26-648" fmla="*/ 516335 h 4575877"/>
              <a:gd name="connsiteX27-649" fmla="*/ 1619038 w 2990085"/>
              <a:gd name="connsiteY27-650" fmla="*/ 1030819 h 4575877"/>
              <a:gd name="connsiteX28-651" fmla="*/ 1617716 w 2990085"/>
              <a:gd name="connsiteY28-652" fmla="*/ 1823823 h 4575877"/>
              <a:gd name="connsiteX29-653" fmla="*/ 1868719 w 2990085"/>
              <a:gd name="connsiteY29-654" fmla="*/ 1774203 h 4575877"/>
              <a:gd name="connsiteX30-655" fmla="*/ 2397287 w 2990085"/>
              <a:gd name="connsiteY30-656" fmla="*/ 1343368 h 4575877"/>
              <a:gd name="connsiteX31-657" fmla="*/ 2504404 w 2990085"/>
              <a:gd name="connsiteY31-658" fmla="*/ 645679 h 4575877"/>
              <a:gd name="connsiteX32-659" fmla="*/ 2200442 w 2990085"/>
              <a:gd name="connsiteY32-660" fmla="*/ 269996 h 4575877"/>
              <a:gd name="connsiteX33-661" fmla="*/ 1592464 w 2990085"/>
              <a:gd name="connsiteY33-662" fmla="*/ 262479 h 4575877"/>
              <a:gd name="connsiteX34-663" fmla="*/ 774828 w 2990085"/>
              <a:gd name="connsiteY34-664" fmla="*/ 718607 h 4575877"/>
              <a:gd name="connsiteX35-665" fmla="*/ 255817 w 2990085"/>
              <a:gd name="connsiteY35-666" fmla="*/ 1465682 h 4575877"/>
              <a:gd name="connsiteX36-667" fmla="*/ 203204 w 2990085"/>
              <a:gd name="connsiteY36-668" fmla="*/ 2206292 h 4575877"/>
              <a:gd name="connsiteX37-669" fmla="*/ 348810 w 2990085"/>
              <a:gd name="connsiteY37-670" fmla="*/ 2483428 h 4575877"/>
              <a:gd name="connsiteX38-671" fmla="*/ 622088 w 2990085"/>
              <a:gd name="connsiteY38-672" fmla="*/ 2657629 h 4575877"/>
              <a:gd name="connsiteX39-673" fmla="*/ 800805 w 2990085"/>
              <a:gd name="connsiteY39-674" fmla="*/ 2811066 h 4575877"/>
              <a:gd name="connsiteX40-675" fmla="*/ 779502 w 2990085"/>
              <a:gd name="connsiteY40-676" fmla="*/ 2914384 h 4575877"/>
              <a:gd name="connsiteX41-677" fmla="*/ 686344 w 2990085"/>
              <a:gd name="connsiteY41-678" fmla="*/ 2985143 h 4575877"/>
              <a:gd name="connsiteX42-679" fmla="*/ 347086 w 2990085"/>
              <a:gd name="connsiteY42-680" fmla="*/ 2854362 h 4575877"/>
              <a:gd name="connsiteX43-681" fmla="*/ 51924 w 2990085"/>
              <a:gd name="connsiteY43-682" fmla="*/ 2349974 h 4575877"/>
              <a:gd name="connsiteX44-683" fmla="*/ 301903 w 2990085"/>
              <a:gd name="connsiteY44-684" fmla="*/ 1002519 h 4575877"/>
              <a:gd name="connsiteX45-685" fmla="*/ 1651515 w 2990085"/>
              <a:gd name="connsiteY45-686" fmla="*/ 74436 h 4575877"/>
              <a:gd name="connsiteX0-687" fmla="*/ 1651515 w 2990085"/>
              <a:gd name="connsiteY0-688" fmla="*/ 74436 h 4575877"/>
              <a:gd name="connsiteX1-689" fmla="*/ 2523002 w 2990085"/>
              <a:gd name="connsiteY1-690" fmla="*/ 57726 h 4575877"/>
              <a:gd name="connsiteX2-691" fmla="*/ 2960293 w 2990085"/>
              <a:gd name="connsiteY2-692" fmla="*/ 524262 h 4575877"/>
              <a:gd name="connsiteX3-693" fmla="*/ 2750515 w 2990085"/>
              <a:gd name="connsiteY3-694" fmla="*/ 1375655 h 4575877"/>
              <a:gd name="connsiteX4-695" fmla="*/ 1825757 w 2990085"/>
              <a:gd name="connsiteY4-696" fmla="*/ 1957962 h 4575877"/>
              <a:gd name="connsiteX5-697" fmla="*/ 1624453 w 2990085"/>
              <a:gd name="connsiteY5-698" fmla="*/ 2000087 h 4575877"/>
              <a:gd name="connsiteX6-699" fmla="*/ 1633673 w 2990085"/>
              <a:gd name="connsiteY6-700" fmla="*/ 3401224 h 4575877"/>
              <a:gd name="connsiteX7-701" fmla="*/ 1635750 w 2990085"/>
              <a:gd name="connsiteY7-702" fmla="*/ 3723073 h 4575877"/>
              <a:gd name="connsiteX8-703" fmla="*/ 1626318 w 2990085"/>
              <a:gd name="connsiteY8-704" fmla="*/ 4162116 h 4575877"/>
              <a:gd name="connsiteX9-705" fmla="*/ 1998521 w 2990085"/>
              <a:gd name="connsiteY9-706" fmla="*/ 4114682 h 4575877"/>
              <a:gd name="connsiteX10-707" fmla="*/ 2387572 w 2990085"/>
              <a:gd name="connsiteY10-708" fmla="*/ 3936393 h 4575877"/>
              <a:gd name="connsiteX11-709" fmla="*/ 2393959 w 2990085"/>
              <a:gd name="connsiteY11-710" fmla="*/ 4089779 h 4575877"/>
              <a:gd name="connsiteX12-711" fmla="*/ 2032803 w 2990085"/>
              <a:gd name="connsiteY12-712" fmla="*/ 4243403 h 4575877"/>
              <a:gd name="connsiteX13-713" fmla="*/ 1655587 w 2990085"/>
              <a:gd name="connsiteY13-714" fmla="*/ 4315149 h 4575877"/>
              <a:gd name="connsiteX14-715" fmla="*/ 1273004 w 2990085"/>
              <a:gd name="connsiteY14-716" fmla="*/ 4388324 h 4575877"/>
              <a:gd name="connsiteX15-717" fmla="*/ 806011 w 2990085"/>
              <a:gd name="connsiteY15-718" fmla="*/ 4575877 h 4575877"/>
              <a:gd name="connsiteX16-719" fmla="*/ 801054 w 2990085"/>
              <a:gd name="connsiteY16-720" fmla="*/ 4427857 h 4575877"/>
              <a:gd name="connsiteX17-721" fmla="*/ 1160457 w 2990085"/>
              <a:gd name="connsiteY17-722" fmla="*/ 4159821 h 4575877"/>
              <a:gd name="connsiteX18-723" fmla="*/ 1241769 w 2990085"/>
              <a:gd name="connsiteY18-724" fmla="*/ 3667174 h 4575877"/>
              <a:gd name="connsiteX19-725" fmla="*/ 1239219 w 2990085"/>
              <a:gd name="connsiteY19-726" fmla="*/ 2606619 h 4575877"/>
              <a:gd name="connsiteX20-727" fmla="*/ 1240448 w 2990085"/>
              <a:gd name="connsiteY20-728" fmla="*/ 2606619 h 4575877"/>
              <a:gd name="connsiteX21-729" fmla="*/ 1216781 w 2990085"/>
              <a:gd name="connsiteY21-730" fmla="*/ 1137952 h 4575877"/>
              <a:gd name="connsiteX22-731" fmla="*/ 1205031 w 2990085"/>
              <a:gd name="connsiteY22-732" fmla="*/ 986000 h 4575877"/>
              <a:gd name="connsiteX23-733" fmla="*/ 1010196 w 2990085"/>
              <a:gd name="connsiteY23-734" fmla="*/ 923011 h 4575877"/>
              <a:gd name="connsiteX24-735" fmla="*/ 1010953 w 2990085"/>
              <a:gd name="connsiteY24-736" fmla="*/ 796446 h 4575877"/>
              <a:gd name="connsiteX25-737" fmla="*/ 1631355 w 2990085"/>
              <a:gd name="connsiteY25-738" fmla="*/ 516335 h 4575877"/>
              <a:gd name="connsiteX26-739" fmla="*/ 1619038 w 2990085"/>
              <a:gd name="connsiteY26-740" fmla="*/ 1030819 h 4575877"/>
              <a:gd name="connsiteX27-741" fmla="*/ 1617716 w 2990085"/>
              <a:gd name="connsiteY27-742" fmla="*/ 1823823 h 4575877"/>
              <a:gd name="connsiteX28-743" fmla="*/ 1868719 w 2990085"/>
              <a:gd name="connsiteY28-744" fmla="*/ 1774203 h 4575877"/>
              <a:gd name="connsiteX29-745" fmla="*/ 2397287 w 2990085"/>
              <a:gd name="connsiteY29-746" fmla="*/ 1343368 h 4575877"/>
              <a:gd name="connsiteX30-747" fmla="*/ 2504404 w 2990085"/>
              <a:gd name="connsiteY30-748" fmla="*/ 645679 h 4575877"/>
              <a:gd name="connsiteX31-749" fmla="*/ 2200442 w 2990085"/>
              <a:gd name="connsiteY31-750" fmla="*/ 269996 h 4575877"/>
              <a:gd name="connsiteX32-751" fmla="*/ 1592464 w 2990085"/>
              <a:gd name="connsiteY32-752" fmla="*/ 262479 h 4575877"/>
              <a:gd name="connsiteX33-753" fmla="*/ 774828 w 2990085"/>
              <a:gd name="connsiteY33-754" fmla="*/ 718607 h 4575877"/>
              <a:gd name="connsiteX34-755" fmla="*/ 255817 w 2990085"/>
              <a:gd name="connsiteY34-756" fmla="*/ 1465682 h 4575877"/>
              <a:gd name="connsiteX35-757" fmla="*/ 203204 w 2990085"/>
              <a:gd name="connsiteY35-758" fmla="*/ 2206292 h 4575877"/>
              <a:gd name="connsiteX36-759" fmla="*/ 348810 w 2990085"/>
              <a:gd name="connsiteY36-760" fmla="*/ 2483428 h 4575877"/>
              <a:gd name="connsiteX37-761" fmla="*/ 622088 w 2990085"/>
              <a:gd name="connsiteY37-762" fmla="*/ 2657629 h 4575877"/>
              <a:gd name="connsiteX38-763" fmla="*/ 800805 w 2990085"/>
              <a:gd name="connsiteY38-764" fmla="*/ 2811066 h 4575877"/>
              <a:gd name="connsiteX39-765" fmla="*/ 779502 w 2990085"/>
              <a:gd name="connsiteY39-766" fmla="*/ 2914384 h 4575877"/>
              <a:gd name="connsiteX40-767" fmla="*/ 686344 w 2990085"/>
              <a:gd name="connsiteY40-768" fmla="*/ 2985143 h 4575877"/>
              <a:gd name="connsiteX41-769" fmla="*/ 347086 w 2990085"/>
              <a:gd name="connsiteY41-770" fmla="*/ 2854362 h 4575877"/>
              <a:gd name="connsiteX42-771" fmla="*/ 51924 w 2990085"/>
              <a:gd name="connsiteY42-772" fmla="*/ 2349974 h 4575877"/>
              <a:gd name="connsiteX43-773" fmla="*/ 301903 w 2990085"/>
              <a:gd name="connsiteY43-774" fmla="*/ 1002519 h 4575877"/>
              <a:gd name="connsiteX44-775" fmla="*/ 1651515 w 2990085"/>
              <a:gd name="connsiteY44-776" fmla="*/ 74436 h 4575877"/>
              <a:gd name="connsiteX0-777" fmla="*/ 1651515 w 2990085"/>
              <a:gd name="connsiteY0-778" fmla="*/ 74436 h 4575877"/>
              <a:gd name="connsiteX1-779" fmla="*/ 2523002 w 2990085"/>
              <a:gd name="connsiteY1-780" fmla="*/ 57726 h 4575877"/>
              <a:gd name="connsiteX2-781" fmla="*/ 2960293 w 2990085"/>
              <a:gd name="connsiteY2-782" fmla="*/ 524262 h 4575877"/>
              <a:gd name="connsiteX3-783" fmla="*/ 2750515 w 2990085"/>
              <a:gd name="connsiteY3-784" fmla="*/ 1375655 h 4575877"/>
              <a:gd name="connsiteX4-785" fmla="*/ 1825757 w 2990085"/>
              <a:gd name="connsiteY4-786" fmla="*/ 1957962 h 4575877"/>
              <a:gd name="connsiteX5-787" fmla="*/ 1624453 w 2990085"/>
              <a:gd name="connsiteY5-788" fmla="*/ 2000087 h 4575877"/>
              <a:gd name="connsiteX6-789" fmla="*/ 1635750 w 2990085"/>
              <a:gd name="connsiteY6-790" fmla="*/ 3723073 h 4575877"/>
              <a:gd name="connsiteX7-791" fmla="*/ 1626318 w 2990085"/>
              <a:gd name="connsiteY7-792" fmla="*/ 4162116 h 4575877"/>
              <a:gd name="connsiteX8-793" fmla="*/ 1998521 w 2990085"/>
              <a:gd name="connsiteY8-794" fmla="*/ 4114682 h 4575877"/>
              <a:gd name="connsiteX9-795" fmla="*/ 2387572 w 2990085"/>
              <a:gd name="connsiteY9-796" fmla="*/ 3936393 h 4575877"/>
              <a:gd name="connsiteX10-797" fmla="*/ 2393959 w 2990085"/>
              <a:gd name="connsiteY10-798" fmla="*/ 4089779 h 4575877"/>
              <a:gd name="connsiteX11-799" fmla="*/ 2032803 w 2990085"/>
              <a:gd name="connsiteY11-800" fmla="*/ 4243403 h 4575877"/>
              <a:gd name="connsiteX12-801" fmla="*/ 1655587 w 2990085"/>
              <a:gd name="connsiteY12-802" fmla="*/ 4315149 h 4575877"/>
              <a:gd name="connsiteX13-803" fmla="*/ 1273004 w 2990085"/>
              <a:gd name="connsiteY13-804" fmla="*/ 4388324 h 4575877"/>
              <a:gd name="connsiteX14-805" fmla="*/ 806011 w 2990085"/>
              <a:gd name="connsiteY14-806" fmla="*/ 4575877 h 4575877"/>
              <a:gd name="connsiteX15-807" fmla="*/ 801054 w 2990085"/>
              <a:gd name="connsiteY15-808" fmla="*/ 4427857 h 4575877"/>
              <a:gd name="connsiteX16-809" fmla="*/ 1160457 w 2990085"/>
              <a:gd name="connsiteY16-810" fmla="*/ 4159821 h 4575877"/>
              <a:gd name="connsiteX17-811" fmla="*/ 1241769 w 2990085"/>
              <a:gd name="connsiteY17-812" fmla="*/ 3667174 h 4575877"/>
              <a:gd name="connsiteX18-813" fmla="*/ 1239219 w 2990085"/>
              <a:gd name="connsiteY18-814" fmla="*/ 2606619 h 4575877"/>
              <a:gd name="connsiteX19-815" fmla="*/ 1240448 w 2990085"/>
              <a:gd name="connsiteY19-816" fmla="*/ 2606619 h 4575877"/>
              <a:gd name="connsiteX20-817" fmla="*/ 1216781 w 2990085"/>
              <a:gd name="connsiteY20-818" fmla="*/ 1137952 h 4575877"/>
              <a:gd name="connsiteX21-819" fmla="*/ 1205031 w 2990085"/>
              <a:gd name="connsiteY21-820" fmla="*/ 986000 h 4575877"/>
              <a:gd name="connsiteX22-821" fmla="*/ 1010196 w 2990085"/>
              <a:gd name="connsiteY22-822" fmla="*/ 923011 h 4575877"/>
              <a:gd name="connsiteX23-823" fmla="*/ 1010953 w 2990085"/>
              <a:gd name="connsiteY23-824" fmla="*/ 796446 h 4575877"/>
              <a:gd name="connsiteX24-825" fmla="*/ 1631355 w 2990085"/>
              <a:gd name="connsiteY24-826" fmla="*/ 516335 h 4575877"/>
              <a:gd name="connsiteX25-827" fmla="*/ 1619038 w 2990085"/>
              <a:gd name="connsiteY25-828" fmla="*/ 1030819 h 4575877"/>
              <a:gd name="connsiteX26-829" fmla="*/ 1617716 w 2990085"/>
              <a:gd name="connsiteY26-830" fmla="*/ 1823823 h 4575877"/>
              <a:gd name="connsiteX27-831" fmla="*/ 1868719 w 2990085"/>
              <a:gd name="connsiteY27-832" fmla="*/ 1774203 h 4575877"/>
              <a:gd name="connsiteX28-833" fmla="*/ 2397287 w 2990085"/>
              <a:gd name="connsiteY28-834" fmla="*/ 1343368 h 4575877"/>
              <a:gd name="connsiteX29-835" fmla="*/ 2504404 w 2990085"/>
              <a:gd name="connsiteY29-836" fmla="*/ 645679 h 4575877"/>
              <a:gd name="connsiteX30-837" fmla="*/ 2200442 w 2990085"/>
              <a:gd name="connsiteY30-838" fmla="*/ 269996 h 4575877"/>
              <a:gd name="connsiteX31-839" fmla="*/ 1592464 w 2990085"/>
              <a:gd name="connsiteY31-840" fmla="*/ 262479 h 4575877"/>
              <a:gd name="connsiteX32-841" fmla="*/ 774828 w 2990085"/>
              <a:gd name="connsiteY32-842" fmla="*/ 718607 h 4575877"/>
              <a:gd name="connsiteX33-843" fmla="*/ 255817 w 2990085"/>
              <a:gd name="connsiteY33-844" fmla="*/ 1465682 h 4575877"/>
              <a:gd name="connsiteX34-845" fmla="*/ 203204 w 2990085"/>
              <a:gd name="connsiteY34-846" fmla="*/ 2206292 h 4575877"/>
              <a:gd name="connsiteX35-847" fmla="*/ 348810 w 2990085"/>
              <a:gd name="connsiteY35-848" fmla="*/ 2483428 h 4575877"/>
              <a:gd name="connsiteX36-849" fmla="*/ 622088 w 2990085"/>
              <a:gd name="connsiteY36-850" fmla="*/ 2657629 h 4575877"/>
              <a:gd name="connsiteX37-851" fmla="*/ 800805 w 2990085"/>
              <a:gd name="connsiteY37-852" fmla="*/ 2811066 h 4575877"/>
              <a:gd name="connsiteX38-853" fmla="*/ 779502 w 2990085"/>
              <a:gd name="connsiteY38-854" fmla="*/ 2914384 h 4575877"/>
              <a:gd name="connsiteX39-855" fmla="*/ 686344 w 2990085"/>
              <a:gd name="connsiteY39-856" fmla="*/ 2985143 h 4575877"/>
              <a:gd name="connsiteX40-857" fmla="*/ 347086 w 2990085"/>
              <a:gd name="connsiteY40-858" fmla="*/ 2854362 h 4575877"/>
              <a:gd name="connsiteX41-859" fmla="*/ 51924 w 2990085"/>
              <a:gd name="connsiteY41-860" fmla="*/ 2349974 h 4575877"/>
              <a:gd name="connsiteX42-861" fmla="*/ 301903 w 2990085"/>
              <a:gd name="connsiteY42-862" fmla="*/ 1002519 h 4575877"/>
              <a:gd name="connsiteX43-863" fmla="*/ 1651515 w 2990085"/>
              <a:gd name="connsiteY43-864" fmla="*/ 74436 h 457587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Lst>
            <a:rect l="l" t="t" r="r" b="b"/>
            <a:pathLst>
              <a:path w="2990085" h="4575877">
                <a:moveTo>
                  <a:pt x="1651515" y="74436"/>
                </a:moveTo>
                <a:cubicBezTo>
                  <a:pt x="2001923" y="-18889"/>
                  <a:pt x="2292418" y="-24460"/>
                  <a:pt x="2523002" y="57726"/>
                </a:cubicBezTo>
                <a:cubicBezTo>
                  <a:pt x="2753585" y="139913"/>
                  <a:pt x="2899346" y="295422"/>
                  <a:pt x="2960293" y="524262"/>
                </a:cubicBezTo>
                <a:cubicBezTo>
                  <a:pt x="3036476" y="810310"/>
                  <a:pt x="2966550" y="1094107"/>
                  <a:pt x="2750515" y="1375655"/>
                </a:cubicBezTo>
                <a:cubicBezTo>
                  <a:pt x="2534478" y="1657199"/>
                  <a:pt x="2226227" y="1851304"/>
                  <a:pt x="1825757" y="1957962"/>
                </a:cubicBezTo>
                <a:cubicBezTo>
                  <a:pt x="1761397" y="1975103"/>
                  <a:pt x="1694293" y="1989146"/>
                  <a:pt x="1624453" y="2000087"/>
                </a:cubicBezTo>
                <a:cubicBezTo>
                  <a:pt x="1592785" y="2294272"/>
                  <a:pt x="1635439" y="3362735"/>
                  <a:pt x="1635750" y="3723073"/>
                </a:cubicBezTo>
                <a:cubicBezTo>
                  <a:pt x="1632335" y="3969049"/>
                  <a:pt x="1629193" y="4115396"/>
                  <a:pt x="1626318" y="4162116"/>
                </a:cubicBezTo>
                <a:cubicBezTo>
                  <a:pt x="1763609" y="4160011"/>
                  <a:pt x="1887678" y="4144203"/>
                  <a:pt x="1998521" y="4114682"/>
                </a:cubicBezTo>
                <a:cubicBezTo>
                  <a:pt x="2127246" y="4080399"/>
                  <a:pt x="2256927" y="4020966"/>
                  <a:pt x="2387572" y="3936393"/>
                </a:cubicBezTo>
                <a:lnTo>
                  <a:pt x="2393959" y="4089779"/>
                </a:lnTo>
                <a:cubicBezTo>
                  <a:pt x="2274760" y="4159815"/>
                  <a:pt x="2154376" y="4211024"/>
                  <a:pt x="2032803" y="4243403"/>
                </a:cubicBezTo>
                <a:cubicBezTo>
                  <a:pt x="1939841" y="4268162"/>
                  <a:pt x="1814099" y="4292074"/>
                  <a:pt x="1655587" y="4315149"/>
                </a:cubicBezTo>
                <a:cubicBezTo>
                  <a:pt x="1507801" y="4335361"/>
                  <a:pt x="1380275" y="4359754"/>
                  <a:pt x="1273004" y="4388324"/>
                </a:cubicBezTo>
                <a:cubicBezTo>
                  <a:pt x="1126405" y="4427368"/>
                  <a:pt x="970743" y="4489885"/>
                  <a:pt x="806011" y="4575877"/>
                </a:cubicBezTo>
                <a:lnTo>
                  <a:pt x="801054" y="4427857"/>
                </a:lnTo>
                <a:cubicBezTo>
                  <a:pt x="983894" y="4352360"/>
                  <a:pt x="1103696" y="4263011"/>
                  <a:pt x="1160457" y="4159821"/>
                </a:cubicBezTo>
                <a:cubicBezTo>
                  <a:pt x="1217214" y="4056636"/>
                  <a:pt x="1244321" y="3892418"/>
                  <a:pt x="1241769" y="3667174"/>
                </a:cubicBezTo>
                <a:cubicBezTo>
                  <a:pt x="1254896" y="3408307"/>
                  <a:pt x="1239439" y="2783378"/>
                  <a:pt x="1239219" y="2606619"/>
                </a:cubicBezTo>
                <a:lnTo>
                  <a:pt x="1240448" y="2606619"/>
                </a:lnTo>
                <a:lnTo>
                  <a:pt x="1216781" y="1137952"/>
                </a:lnTo>
                <a:cubicBezTo>
                  <a:pt x="1218472" y="1072405"/>
                  <a:pt x="1214553" y="1021753"/>
                  <a:pt x="1205031" y="986000"/>
                </a:cubicBezTo>
                <a:cubicBezTo>
                  <a:pt x="1183128" y="903760"/>
                  <a:pt x="1118185" y="882762"/>
                  <a:pt x="1010196" y="923011"/>
                </a:cubicBezTo>
                <a:cubicBezTo>
                  <a:pt x="1010448" y="880823"/>
                  <a:pt x="1010701" y="838634"/>
                  <a:pt x="1010953" y="796446"/>
                </a:cubicBezTo>
                <a:cubicBezTo>
                  <a:pt x="1275080" y="695466"/>
                  <a:pt x="1481880" y="602099"/>
                  <a:pt x="1631355" y="516335"/>
                </a:cubicBezTo>
                <a:cubicBezTo>
                  <a:pt x="1622751" y="599041"/>
                  <a:pt x="1618641" y="770534"/>
                  <a:pt x="1619038" y="1030819"/>
                </a:cubicBezTo>
                <a:cubicBezTo>
                  <a:pt x="1618597" y="1295154"/>
                  <a:pt x="1618157" y="1559488"/>
                  <a:pt x="1617716" y="1823823"/>
                </a:cubicBezTo>
                <a:lnTo>
                  <a:pt x="1868719" y="1774203"/>
                </a:lnTo>
                <a:cubicBezTo>
                  <a:pt x="2089688" y="1726840"/>
                  <a:pt x="2265876" y="1583226"/>
                  <a:pt x="2397287" y="1343368"/>
                </a:cubicBezTo>
                <a:cubicBezTo>
                  <a:pt x="2528693" y="1103506"/>
                  <a:pt x="2564398" y="870943"/>
                  <a:pt x="2504404" y="645679"/>
                </a:cubicBezTo>
                <a:cubicBezTo>
                  <a:pt x="2456790" y="466901"/>
                  <a:pt x="2355470" y="341669"/>
                  <a:pt x="2200442" y="269996"/>
                </a:cubicBezTo>
                <a:cubicBezTo>
                  <a:pt x="2045415" y="198323"/>
                  <a:pt x="1842759" y="195818"/>
                  <a:pt x="1592464" y="262479"/>
                </a:cubicBezTo>
                <a:cubicBezTo>
                  <a:pt x="1299263" y="340567"/>
                  <a:pt x="1026718" y="492610"/>
                  <a:pt x="774828" y="718607"/>
                </a:cubicBezTo>
                <a:cubicBezTo>
                  <a:pt x="522934" y="944610"/>
                  <a:pt x="349932" y="1193633"/>
                  <a:pt x="255817" y="1465682"/>
                </a:cubicBezTo>
                <a:cubicBezTo>
                  <a:pt x="161699" y="1737738"/>
                  <a:pt x="144162" y="1984605"/>
                  <a:pt x="203204" y="2206292"/>
                </a:cubicBezTo>
                <a:cubicBezTo>
                  <a:pt x="233678" y="2320714"/>
                  <a:pt x="282216" y="2413090"/>
                  <a:pt x="348810" y="2483428"/>
                </a:cubicBezTo>
                <a:cubicBezTo>
                  <a:pt x="415407" y="2553758"/>
                  <a:pt x="506504" y="2611828"/>
                  <a:pt x="622088" y="2657629"/>
                </a:cubicBezTo>
                <a:cubicBezTo>
                  <a:pt x="725045" y="2699134"/>
                  <a:pt x="784616" y="2750282"/>
                  <a:pt x="800805" y="2811066"/>
                </a:cubicBezTo>
                <a:cubicBezTo>
                  <a:pt x="809375" y="2843244"/>
                  <a:pt x="802275" y="2877683"/>
                  <a:pt x="779502" y="2914384"/>
                </a:cubicBezTo>
                <a:cubicBezTo>
                  <a:pt x="756727" y="2951080"/>
                  <a:pt x="725673" y="2974669"/>
                  <a:pt x="686344" y="2985143"/>
                </a:cubicBezTo>
                <a:cubicBezTo>
                  <a:pt x="596952" y="3008951"/>
                  <a:pt x="483868" y="2965356"/>
                  <a:pt x="347086" y="2854362"/>
                </a:cubicBezTo>
                <a:cubicBezTo>
                  <a:pt x="210304" y="2743365"/>
                  <a:pt x="111918" y="2575238"/>
                  <a:pt x="51924" y="2349974"/>
                </a:cubicBezTo>
                <a:cubicBezTo>
                  <a:pt x="-66161" y="1906597"/>
                  <a:pt x="17164" y="1457447"/>
                  <a:pt x="301903" y="1002519"/>
                </a:cubicBezTo>
                <a:cubicBezTo>
                  <a:pt x="586642" y="547591"/>
                  <a:pt x="1036512" y="238230"/>
                  <a:pt x="1651515" y="74436"/>
                </a:cubicBezTo>
                <a:close/>
              </a:path>
            </a:pathLst>
          </a:custGeom>
          <a:gradFill flip="none" rotWithShape="1">
            <a:gsLst>
              <a:gs pos="67000">
                <a:schemeClr val="accent2">
                  <a:lumMod val="75000"/>
                </a:schemeClr>
              </a:gs>
              <a:gs pos="34000">
                <a:schemeClr val="accent2">
                  <a:lumMod val="50000"/>
                </a:schemeClr>
              </a:gs>
              <a:gs pos="81000">
                <a:schemeClr val="accent2">
                  <a:lumMod val="60000"/>
                  <a:lumOff val="40000"/>
                </a:schemeClr>
              </a:gs>
            </a:gsLst>
            <a:path path="circle">
              <a:fillToRect l="100000" t="100000"/>
            </a:path>
            <a:tileRect r="-100000" b="-100000"/>
          </a:gradFill>
          <a:ln>
            <a:noFill/>
          </a:ln>
          <a:effectLst>
            <a:innerShdw blurRad="63500" dist="254000" dir="13500000">
              <a:prstClr val="black">
                <a:alpha val="50000"/>
              </a:prstClr>
            </a:innerShdw>
          </a:effectLst>
          <a:scene3d>
            <a:camera prst="orthographicFront">
              <a:rot lat="0" lon="20399994" rev="0"/>
            </a:camera>
            <a:lightRig rig="threePt" dir="t"/>
          </a:scene3d>
          <a:sp3d extrusionH="88900">
            <a:bevelT w="19050" h="381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ffectLst>
                <a:innerShdw blurRad="63500" dist="215900" dir="13500000">
                  <a:prstClr val="black">
                    <a:alpha val="50000"/>
                  </a:prstClr>
                </a:innerShdw>
              </a:effectLst>
            </a:endParaRPr>
          </a:p>
        </p:txBody>
      </p:sp>
      <p:sp>
        <p:nvSpPr>
          <p:cNvPr id="76" name="文本框 75" hidden="1"/>
          <p:cNvSpPr txBox="1"/>
          <p:nvPr/>
        </p:nvSpPr>
        <p:spPr>
          <a:xfrm>
            <a:off x="1150276" y="593118"/>
            <a:ext cx="587795" cy="287998"/>
          </a:xfrm>
          <a:custGeom>
            <a:avLst/>
            <a:gdLst>
              <a:gd name="connsiteX0" fmla="*/ 1163985 w 1318021"/>
              <a:gd name="connsiteY0" fmla="*/ 451396 h 632893"/>
              <a:gd name="connsiteX1" fmla="*/ 1233637 w 1318021"/>
              <a:gd name="connsiteY1" fmla="*/ 451396 h 632893"/>
              <a:gd name="connsiteX2" fmla="*/ 1280517 w 1318021"/>
              <a:gd name="connsiteY2" fmla="*/ 479524 h 632893"/>
              <a:gd name="connsiteX3" fmla="*/ 1311325 w 1318021"/>
              <a:gd name="connsiteY3" fmla="*/ 632222 h 632893"/>
              <a:gd name="connsiteX4" fmla="*/ 1203499 w 1318021"/>
              <a:gd name="connsiteY4" fmla="*/ 632222 h 632893"/>
              <a:gd name="connsiteX5" fmla="*/ 862608 w 1318021"/>
              <a:gd name="connsiteY5" fmla="*/ 451396 h 632893"/>
              <a:gd name="connsiteX6" fmla="*/ 964406 w 1318021"/>
              <a:gd name="connsiteY6" fmla="*/ 451396 h 632893"/>
              <a:gd name="connsiteX7" fmla="*/ 936278 w 1318021"/>
              <a:gd name="connsiteY7" fmla="*/ 632222 h 632893"/>
              <a:gd name="connsiteX8" fmla="*/ 828452 w 1318021"/>
              <a:gd name="connsiteY8" fmla="*/ 632222 h 632893"/>
              <a:gd name="connsiteX9" fmla="*/ 946995 w 1318021"/>
              <a:gd name="connsiteY9" fmla="*/ 309415 h 632893"/>
              <a:gd name="connsiteX10" fmla="*/ 946995 w 1318021"/>
              <a:gd name="connsiteY10" fmla="*/ 341562 h 632893"/>
              <a:gd name="connsiteX11" fmla="*/ 1202160 w 1318021"/>
              <a:gd name="connsiteY11" fmla="*/ 341562 h 632893"/>
              <a:gd name="connsiteX12" fmla="*/ 1202160 w 1318021"/>
              <a:gd name="connsiteY12" fmla="*/ 332185 h 632893"/>
              <a:gd name="connsiteX13" fmla="*/ 1168004 w 1318021"/>
              <a:gd name="connsiteY13" fmla="*/ 309415 h 632893"/>
              <a:gd name="connsiteX14" fmla="*/ 391122 w 1318021"/>
              <a:gd name="connsiteY14" fmla="*/ 289323 h 632893"/>
              <a:gd name="connsiteX15" fmla="*/ 506315 w 1318021"/>
              <a:gd name="connsiteY15" fmla="*/ 289323 h 632893"/>
              <a:gd name="connsiteX16" fmla="*/ 475507 w 1318021"/>
              <a:gd name="connsiteY16" fmla="*/ 336204 h 632893"/>
              <a:gd name="connsiteX17" fmla="*/ 391122 w 1318021"/>
              <a:gd name="connsiteY17" fmla="*/ 336204 h 632893"/>
              <a:gd name="connsiteX18" fmla="*/ 123230 w 1318021"/>
              <a:gd name="connsiteY18" fmla="*/ 289323 h 632893"/>
              <a:gd name="connsiteX19" fmla="*/ 241102 w 1318021"/>
              <a:gd name="connsiteY19" fmla="*/ 289323 h 632893"/>
              <a:gd name="connsiteX20" fmla="*/ 207616 w 1318021"/>
              <a:gd name="connsiteY20" fmla="*/ 336204 h 632893"/>
              <a:gd name="connsiteX21" fmla="*/ 123230 w 1318021"/>
              <a:gd name="connsiteY21" fmla="*/ 336204 h 632893"/>
              <a:gd name="connsiteX22" fmla="*/ 391122 w 1318021"/>
              <a:gd name="connsiteY22" fmla="*/ 215653 h 632893"/>
              <a:gd name="connsiteX23" fmla="*/ 506315 w 1318021"/>
              <a:gd name="connsiteY23" fmla="*/ 215653 h 632893"/>
              <a:gd name="connsiteX24" fmla="*/ 474168 w 1318021"/>
              <a:gd name="connsiteY24" fmla="*/ 261194 h 632893"/>
              <a:gd name="connsiteX25" fmla="*/ 391122 w 1318021"/>
              <a:gd name="connsiteY25" fmla="*/ 261194 h 632893"/>
              <a:gd name="connsiteX26" fmla="*/ 123230 w 1318021"/>
              <a:gd name="connsiteY26" fmla="*/ 215653 h 632893"/>
              <a:gd name="connsiteX27" fmla="*/ 241102 w 1318021"/>
              <a:gd name="connsiteY27" fmla="*/ 215653 h 632893"/>
              <a:gd name="connsiteX28" fmla="*/ 209625 w 1318021"/>
              <a:gd name="connsiteY28" fmla="*/ 261194 h 632893"/>
              <a:gd name="connsiteX29" fmla="*/ 123230 w 1318021"/>
              <a:gd name="connsiteY29" fmla="*/ 261194 h 632893"/>
              <a:gd name="connsiteX30" fmla="*/ 946995 w 1318021"/>
              <a:gd name="connsiteY30" fmla="*/ 203598 h 632893"/>
              <a:gd name="connsiteX31" fmla="*/ 946995 w 1318021"/>
              <a:gd name="connsiteY31" fmla="*/ 235745 h 632893"/>
              <a:gd name="connsiteX32" fmla="*/ 1202160 w 1318021"/>
              <a:gd name="connsiteY32" fmla="*/ 235745 h 632893"/>
              <a:gd name="connsiteX33" fmla="*/ 1202160 w 1318021"/>
              <a:gd name="connsiteY33" fmla="*/ 226369 h 632893"/>
              <a:gd name="connsiteX34" fmla="*/ 1168004 w 1318021"/>
              <a:gd name="connsiteY34" fmla="*/ 203598 h 632893"/>
              <a:gd name="connsiteX35" fmla="*/ 871316 w 1318021"/>
              <a:gd name="connsiteY35" fmla="*/ 104478 h 632893"/>
              <a:gd name="connsiteX36" fmla="*/ 975793 w 1318021"/>
              <a:gd name="connsiteY36" fmla="*/ 104478 h 632893"/>
              <a:gd name="connsiteX37" fmla="*/ 962398 w 1318021"/>
              <a:gd name="connsiteY37" fmla="*/ 131267 h 632893"/>
              <a:gd name="connsiteX38" fmla="*/ 1212206 w 1318021"/>
              <a:gd name="connsiteY38" fmla="*/ 131267 h 632893"/>
              <a:gd name="connsiteX39" fmla="*/ 1307977 w 1318021"/>
              <a:gd name="connsiteY39" fmla="*/ 214313 h 632893"/>
              <a:gd name="connsiteX40" fmla="*/ 1308647 w 1318021"/>
              <a:gd name="connsiteY40" fmla="*/ 413892 h 632893"/>
              <a:gd name="connsiteX41" fmla="*/ 1121793 w 1318021"/>
              <a:gd name="connsiteY41" fmla="*/ 413892 h 632893"/>
              <a:gd name="connsiteX42" fmla="*/ 1121793 w 1318021"/>
              <a:gd name="connsiteY42" fmla="*/ 632893 h 632893"/>
              <a:gd name="connsiteX43" fmla="*/ 1009279 w 1318021"/>
              <a:gd name="connsiteY43" fmla="*/ 632223 h 632893"/>
              <a:gd name="connsiteX44" fmla="*/ 1009279 w 1318021"/>
              <a:gd name="connsiteY44" fmla="*/ 467470 h 632893"/>
              <a:gd name="connsiteX45" fmla="*/ 942976 w 1318021"/>
              <a:gd name="connsiteY45" fmla="*/ 413892 h 632893"/>
              <a:gd name="connsiteX46" fmla="*/ 834481 w 1318021"/>
              <a:gd name="connsiteY46" fmla="*/ 413892 h 632893"/>
              <a:gd name="connsiteX47" fmla="*/ 834481 w 1318021"/>
              <a:gd name="connsiteY47" fmla="*/ 377727 h 632893"/>
              <a:gd name="connsiteX48" fmla="*/ 834481 w 1318021"/>
              <a:gd name="connsiteY48" fmla="*/ 341562 h 632893"/>
              <a:gd name="connsiteX49" fmla="*/ 834481 w 1318021"/>
              <a:gd name="connsiteY49" fmla="*/ 249139 h 632893"/>
              <a:gd name="connsiteX50" fmla="*/ 810370 w 1318021"/>
              <a:gd name="connsiteY50" fmla="*/ 265213 h 632893"/>
              <a:gd name="connsiteX51" fmla="*/ 810370 w 1318021"/>
              <a:gd name="connsiteY51" fmla="*/ 162075 h 632893"/>
              <a:gd name="connsiteX52" fmla="*/ 871316 w 1318021"/>
              <a:gd name="connsiteY52" fmla="*/ 104478 h 632893"/>
              <a:gd name="connsiteX53" fmla="*/ 798983 w 1318021"/>
              <a:gd name="connsiteY53" fmla="*/ 0 h 632893"/>
              <a:gd name="connsiteX54" fmla="*/ 1318021 w 1318021"/>
              <a:gd name="connsiteY54" fmla="*/ 0 h 632893"/>
              <a:gd name="connsiteX55" fmla="*/ 1318021 w 1318021"/>
              <a:gd name="connsiteY55" fmla="*/ 83046 h 632893"/>
              <a:gd name="connsiteX56" fmla="*/ 792286 w 1318021"/>
              <a:gd name="connsiteY56" fmla="*/ 83046 h 632893"/>
              <a:gd name="connsiteX57" fmla="*/ 792286 w 1318021"/>
              <a:gd name="connsiteY57" fmla="*/ 567928 h 632893"/>
              <a:gd name="connsiteX58" fmla="*/ 732680 w 1318021"/>
              <a:gd name="connsiteY58" fmla="*/ 632222 h 632893"/>
              <a:gd name="connsiteX59" fmla="*/ 608113 w 1318021"/>
              <a:gd name="connsiteY59" fmla="*/ 632222 h 632893"/>
              <a:gd name="connsiteX60" fmla="*/ 602455 w 1318021"/>
              <a:gd name="connsiteY60" fmla="*/ 632222 h 632893"/>
              <a:gd name="connsiteX61" fmla="*/ 8038 w 1318021"/>
              <a:gd name="connsiteY61" fmla="*/ 632222 h 632893"/>
              <a:gd name="connsiteX62" fmla="*/ 8038 w 1318021"/>
              <a:gd name="connsiteY62" fmla="*/ 562570 h 632893"/>
              <a:gd name="connsiteX63" fmla="*/ 498948 w 1318021"/>
              <a:gd name="connsiteY63" fmla="*/ 562570 h 632893"/>
              <a:gd name="connsiteX64" fmla="*/ 498948 w 1318021"/>
              <a:gd name="connsiteY64" fmla="*/ 556904 h 632893"/>
              <a:gd name="connsiteX65" fmla="*/ 496818 w 1318021"/>
              <a:gd name="connsiteY65" fmla="*/ 555900 h 632893"/>
              <a:gd name="connsiteX66" fmla="*/ 498948 w 1318021"/>
              <a:gd name="connsiteY66" fmla="*/ 555815 h 632893"/>
              <a:gd name="connsiteX67" fmla="*/ 498948 w 1318021"/>
              <a:gd name="connsiteY67" fmla="*/ 553194 h 632893"/>
              <a:gd name="connsiteX68" fmla="*/ 461443 w 1318021"/>
              <a:gd name="connsiteY68" fmla="*/ 531763 h 632893"/>
              <a:gd name="connsiteX69" fmla="*/ 18084 w 1318021"/>
              <a:gd name="connsiteY69" fmla="*/ 531763 h 632893"/>
              <a:gd name="connsiteX70" fmla="*/ 18084 w 1318021"/>
              <a:gd name="connsiteY70" fmla="*/ 452735 h 632893"/>
              <a:gd name="connsiteX71" fmla="*/ 498948 w 1318021"/>
              <a:gd name="connsiteY71" fmla="*/ 452735 h 632893"/>
              <a:gd name="connsiteX72" fmla="*/ 498948 w 1318021"/>
              <a:gd name="connsiteY72" fmla="*/ 443359 h 632893"/>
              <a:gd name="connsiteX73" fmla="*/ 456755 w 1318021"/>
              <a:gd name="connsiteY73" fmla="*/ 419249 h 632893"/>
              <a:gd name="connsiteX74" fmla="*/ 8038 w 1318021"/>
              <a:gd name="connsiteY74" fmla="*/ 419249 h 632893"/>
              <a:gd name="connsiteX75" fmla="*/ 8038 w 1318021"/>
              <a:gd name="connsiteY75" fmla="*/ 348258 h 632893"/>
              <a:gd name="connsiteX76" fmla="*/ 511672 w 1318021"/>
              <a:gd name="connsiteY76" fmla="*/ 348258 h 632893"/>
              <a:gd name="connsiteX77" fmla="*/ 608783 w 1318021"/>
              <a:gd name="connsiteY77" fmla="*/ 446038 h 632893"/>
              <a:gd name="connsiteX78" fmla="*/ 608354 w 1318021"/>
              <a:gd name="connsiteY78" fmla="*/ 565351 h 632893"/>
              <a:gd name="connsiteX79" fmla="*/ 630169 w 1318021"/>
              <a:gd name="connsiteY79" fmla="*/ 564102 h 632893"/>
              <a:gd name="connsiteX80" fmla="*/ 683651 w 1318021"/>
              <a:gd name="connsiteY80" fmla="*/ 533315 h 632893"/>
              <a:gd name="connsiteX81" fmla="*/ 685799 w 1318021"/>
              <a:gd name="connsiteY81" fmla="*/ 111175 h 632893"/>
              <a:gd name="connsiteX82" fmla="*/ 798983 w 1318021"/>
              <a:gd name="connsiteY82" fmla="*/ 0 h 632893"/>
              <a:gd name="connsiteX83" fmla="*/ 0 w 1318021"/>
              <a:gd name="connsiteY83" fmla="*/ 0 h 632893"/>
              <a:gd name="connsiteX84" fmla="*/ 632222 w 1318021"/>
              <a:gd name="connsiteY84" fmla="*/ 0 h 632893"/>
              <a:gd name="connsiteX85" fmla="*/ 632222 w 1318021"/>
              <a:gd name="connsiteY85" fmla="*/ 84386 h 632893"/>
              <a:gd name="connsiteX86" fmla="*/ 369689 w 1318021"/>
              <a:gd name="connsiteY86" fmla="*/ 84386 h 632893"/>
              <a:gd name="connsiteX87" fmla="*/ 369689 w 1318021"/>
              <a:gd name="connsiteY87" fmla="*/ 112514 h 632893"/>
              <a:gd name="connsiteX88" fmla="*/ 523727 w 1318021"/>
              <a:gd name="connsiteY88" fmla="*/ 112514 h 632893"/>
              <a:gd name="connsiteX89" fmla="*/ 620167 w 1318021"/>
              <a:gd name="connsiteY89" fmla="*/ 207615 h 632893"/>
              <a:gd name="connsiteX90" fmla="*/ 620167 w 1318021"/>
              <a:gd name="connsiteY90" fmla="*/ 332184 h 632893"/>
              <a:gd name="connsiteX91" fmla="*/ 522387 w 1318021"/>
              <a:gd name="connsiteY91" fmla="*/ 332184 h 632893"/>
              <a:gd name="connsiteX92" fmla="*/ 522387 w 1318021"/>
              <a:gd name="connsiteY92" fmla="*/ 221010 h 632893"/>
              <a:gd name="connsiteX93" fmla="*/ 483543 w 1318021"/>
              <a:gd name="connsiteY93" fmla="*/ 184844 h 632893"/>
              <a:gd name="connsiteX94" fmla="*/ 369689 w 1318021"/>
              <a:gd name="connsiteY94" fmla="*/ 184844 h 632893"/>
              <a:gd name="connsiteX95" fmla="*/ 369689 w 1318021"/>
              <a:gd name="connsiteY95" fmla="*/ 332184 h 632893"/>
              <a:gd name="connsiteX96" fmla="*/ 260524 w 1318021"/>
              <a:gd name="connsiteY96" fmla="*/ 332184 h 632893"/>
              <a:gd name="connsiteX97" fmla="*/ 260524 w 1318021"/>
              <a:gd name="connsiteY97" fmla="*/ 239762 h 632893"/>
              <a:gd name="connsiteX98" fmla="*/ 200249 w 1318021"/>
              <a:gd name="connsiteY98" fmla="*/ 184844 h 632893"/>
              <a:gd name="connsiteX99" fmla="*/ 101129 w 1318021"/>
              <a:gd name="connsiteY99" fmla="*/ 184844 h 632893"/>
              <a:gd name="connsiteX100" fmla="*/ 101129 w 1318021"/>
              <a:gd name="connsiteY100" fmla="*/ 332184 h 632893"/>
              <a:gd name="connsiteX101" fmla="*/ 4688 w 1318021"/>
              <a:gd name="connsiteY101" fmla="*/ 332184 h 632893"/>
              <a:gd name="connsiteX102" fmla="*/ 4688 w 1318021"/>
              <a:gd name="connsiteY102" fmla="*/ 204936 h 632893"/>
              <a:gd name="connsiteX103" fmla="*/ 92423 w 1318021"/>
              <a:gd name="connsiteY103" fmla="*/ 112514 h 632893"/>
              <a:gd name="connsiteX104" fmla="*/ 260524 w 1318021"/>
              <a:gd name="connsiteY104" fmla="*/ 112514 h 632893"/>
              <a:gd name="connsiteX105" fmla="*/ 198909 w 1318021"/>
              <a:gd name="connsiteY105" fmla="*/ 84386 h 632893"/>
              <a:gd name="connsiteX106" fmla="*/ 0 w 1318021"/>
              <a:gd name="connsiteY106" fmla="*/ 84386 h 632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318021" h="632893">
                <a:moveTo>
                  <a:pt x="1163985" y="451396"/>
                </a:moveTo>
                <a:lnTo>
                  <a:pt x="1233637" y="451396"/>
                </a:lnTo>
                <a:cubicBezTo>
                  <a:pt x="1259533" y="451396"/>
                  <a:pt x="1275160" y="460772"/>
                  <a:pt x="1280517" y="479524"/>
                </a:cubicBezTo>
                <a:lnTo>
                  <a:pt x="1311325" y="632222"/>
                </a:lnTo>
                <a:lnTo>
                  <a:pt x="1203499" y="632222"/>
                </a:lnTo>
                <a:close/>
                <a:moveTo>
                  <a:pt x="862608" y="451396"/>
                </a:moveTo>
                <a:lnTo>
                  <a:pt x="964406" y="451396"/>
                </a:lnTo>
                <a:lnTo>
                  <a:pt x="936278" y="632222"/>
                </a:lnTo>
                <a:lnTo>
                  <a:pt x="828452" y="632222"/>
                </a:lnTo>
                <a:close/>
                <a:moveTo>
                  <a:pt x="946995" y="309415"/>
                </a:moveTo>
                <a:lnTo>
                  <a:pt x="946995" y="341562"/>
                </a:lnTo>
                <a:lnTo>
                  <a:pt x="1202160" y="341562"/>
                </a:lnTo>
                <a:lnTo>
                  <a:pt x="1202160" y="332185"/>
                </a:lnTo>
                <a:cubicBezTo>
                  <a:pt x="1202160" y="317005"/>
                  <a:pt x="1190775" y="309415"/>
                  <a:pt x="1168004" y="309415"/>
                </a:cubicBezTo>
                <a:close/>
                <a:moveTo>
                  <a:pt x="391122" y="289323"/>
                </a:moveTo>
                <a:lnTo>
                  <a:pt x="506315" y="289323"/>
                </a:lnTo>
                <a:cubicBezTo>
                  <a:pt x="506315" y="320577"/>
                  <a:pt x="496045" y="336204"/>
                  <a:pt x="475507" y="336204"/>
                </a:cubicBezTo>
                <a:lnTo>
                  <a:pt x="391122" y="336204"/>
                </a:lnTo>
                <a:close/>
                <a:moveTo>
                  <a:pt x="123230" y="289323"/>
                </a:moveTo>
                <a:lnTo>
                  <a:pt x="241102" y="289323"/>
                </a:lnTo>
                <a:cubicBezTo>
                  <a:pt x="241102" y="320577"/>
                  <a:pt x="229940" y="336204"/>
                  <a:pt x="207616" y="336204"/>
                </a:cubicBezTo>
                <a:lnTo>
                  <a:pt x="123230" y="336204"/>
                </a:lnTo>
                <a:close/>
                <a:moveTo>
                  <a:pt x="391122" y="215653"/>
                </a:moveTo>
                <a:lnTo>
                  <a:pt x="506315" y="215653"/>
                </a:lnTo>
                <a:cubicBezTo>
                  <a:pt x="506315" y="246014"/>
                  <a:pt x="495599" y="261194"/>
                  <a:pt x="474168" y="261194"/>
                </a:cubicBezTo>
                <a:lnTo>
                  <a:pt x="391122" y="261194"/>
                </a:lnTo>
                <a:close/>
                <a:moveTo>
                  <a:pt x="123230" y="215653"/>
                </a:moveTo>
                <a:lnTo>
                  <a:pt x="241102" y="215653"/>
                </a:lnTo>
                <a:cubicBezTo>
                  <a:pt x="241102" y="246014"/>
                  <a:pt x="230609" y="261194"/>
                  <a:pt x="209625" y="261194"/>
                </a:cubicBezTo>
                <a:lnTo>
                  <a:pt x="123230" y="261194"/>
                </a:lnTo>
                <a:close/>
                <a:moveTo>
                  <a:pt x="946995" y="203598"/>
                </a:moveTo>
                <a:lnTo>
                  <a:pt x="946995" y="235745"/>
                </a:lnTo>
                <a:lnTo>
                  <a:pt x="1202160" y="235745"/>
                </a:lnTo>
                <a:lnTo>
                  <a:pt x="1202160" y="226369"/>
                </a:lnTo>
                <a:cubicBezTo>
                  <a:pt x="1202160" y="211188"/>
                  <a:pt x="1190775" y="203598"/>
                  <a:pt x="1168004" y="203598"/>
                </a:cubicBezTo>
                <a:close/>
                <a:moveTo>
                  <a:pt x="871316" y="104478"/>
                </a:moveTo>
                <a:lnTo>
                  <a:pt x="975793" y="104478"/>
                </a:lnTo>
                <a:lnTo>
                  <a:pt x="962398" y="131267"/>
                </a:lnTo>
                <a:lnTo>
                  <a:pt x="1212206" y="131267"/>
                </a:lnTo>
                <a:cubicBezTo>
                  <a:pt x="1275607" y="131267"/>
                  <a:pt x="1307531" y="158949"/>
                  <a:pt x="1307977" y="214313"/>
                </a:cubicBezTo>
                <a:lnTo>
                  <a:pt x="1308647" y="413892"/>
                </a:lnTo>
                <a:lnTo>
                  <a:pt x="1121793" y="413892"/>
                </a:lnTo>
                <a:lnTo>
                  <a:pt x="1121793" y="632893"/>
                </a:lnTo>
                <a:lnTo>
                  <a:pt x="1009279" y="632223"/>
                </a:lnTo>
                <a:lnTo>
                  <a:pt x="1009279" y="467470"/>
                </a:lnTo>
                <a:cubicBezTo>
                  <a:pt x="1009279" y="431751"/>
                  <a:pt x="987178" y="413892"/>
                  <a:pt x="942976" y="413892"/>
                </a:cubicBezTo>
                <a:lnTo>
                  <a:pt x="834481" y="413892"/>
                </a:lnTo>
                <a:lnTo>
                  <a:pt x="834481" y="377727"/>
                </a:lnTo>
                <a:lnTo>
                  <a:pt x="834481" y="341562"/>
                </a:lnTo>
                <a:lnTo>
                  <a:pt x="834481" y="249139"/>
                </a:lnTo>
                <a:lnTo>
                  <a:pt x="810370" y="265213"/>
                </a:lnTo>
                <a:lnTo>
                  <a:pt x="810370" y="162075"/>
                </a:lnTo>
                <a:cubicBezTo>
                  <a:pt x="833141" y="149573"/>
                  <a:pt x="853456" y="130374"/>
                  <a:pt x="871316" y="104478"/>
                </a:cubicBezTo>
                <a:close/>
                <a:moveTo>
                  <a:pt x="798983" y="0"/>
                </a:moveTo>
                <a:lnTo>
                  <a:pt x="1318021" y="0"/>
                </a:lnTo>
                <a:lnTo>
                  <a:pt x="1318021" y="83046"/>
                </a:lnTo>
                <a:lnTo>
                  <a:pt x="792286" y="83046"/>
                </a:lnTo>
                <a:lnTo>
                  <a:pt x="792286" y="567928"/>
                </a:lnTo>
                <a:cubicBezTo>
                  <a:pt x="791839" y="610791"/>
                  <a:pt x="771971" y="632222"/>
                  <a:pt x="732680" y="632222"/>
                </a:cubicBezTo>
                <a:lnTo>
                  <a:pt x="608113" y="632222"/>
                </a:lnTo>
                <a:lnTo>
                  <a:pt x="602455" y="632222"/>
                </a:lnTo>
                <a:lnTo>
                  <a:pt x="8038" y="632222"/>
                </a:lnTo>
                <a:lnTo>
                  <a:pt x="8038" y="562570"/>
                </a:lnTo>
                <a:lnTo>
                  <a:pt x="498948" y="562570"/>
                </a:lnTo>
                <a:lnTo>
                  <a:pt x="498948" y="556904"/>
                </a:lnTo>
                <a:lnTo>
                  <a:pt x="496818" y="555900"/>
                </a:lnTo>
                <a:lnTo>
                  <a:pt x="498948" y="555815"/>
                </a:lnTo>
                <a:lnTo>
                  <a:pt x="498948" y="553194"/>
                </a:lnTo>
                <a:cubicBezTo>
                  <a:pt x="498948" y="538907"/>
                  <a:pt x="486446" y="531763"/>
                  <a:pt x="461443" y="531763"/>
                </a:cubicBezTo>
                <a:lnTo>
                  <a:pt x="18084" y="531763"/>
                </a:lnTo>
                <a:lnTo>
                  <a:pt x="18084" y="452735"/>
                </a:lnTo>
                <a:lnTo>
                  <a:pt x="498948" y="452735"/>
                </a:lnTo>
                <a:lnTo>
                  <a:pt x="498948" y="443359"/>
                </a:lnTo>
                <a:cubicBezTo>
                  <a:pt x="498948" y="427285"/>
                  <a:pt x="484883" y="419249"/>
                  <a:pt x="456755" y="419249"/>
                </a:cubicBezTo>
                <a:lnTo>
                  <a:pt x="8038" y="419249"/>
                </a:lnTo>
                <a:lnTo>
                  <a:pt x="8038" y="348258"/>
                </a:lnTo>
                <a:lnTo>
                  <a:pt x="511672" y="348258"/>
                </a:lnTo>
                <a:cubicBezTo>
                  <a:pt x="576413" y="348258"/>
                  <a:pt x="608783" y="380851"/>
                  <a:pt x="608783" y="446038"/>
                </a:cubicBezTo>
                <a:lnTo>
                  <a:pt x="608354" y="565351"/>
                </a:lnTo>
                <a:lnTo>
                  <a:pt x="630169" y="564102"/>
                </a:lnTo>
                <a:cubicBezTo>
                  <a:pt x="659384" y="560083"/>
                  <a:pt x="682173" y="551004"/>
                  <a:pt x="683651" y="533315"/>
                </a:cubicBezTo>
                <a:cubicBezTo>
                  <a:pt x="685636" y="429805"/>
                  <a:pt x="685877" y="240776"/>
                  <a:pt x="685799" y="111175"/>
                </a:cubicBezTo>
                <a:cubicBezTo>
                  <a:pt x="685799" y="37058"/>
                  <a:pt x="723527" y="0"/>
                  <a:pt x="798983" y="0"/>
                </a:cubicBezTo>
                <a:close/>
                <a:moveTo>
                  <a:pt x="0" y="0"/>
                </a:moveTo>
                <a:lnTo>
                  <a:pt x="632222" y="0"/>
                </a:lnTo>
                <a:lnTo>
                  <a:pt x="632222" y="84386"/>
                </a:lnTo>
                <a:lnTo>
                  <a:pt x="369689" y="84386"/>
                </a:lnTo>
                <a:lnTo>
                  <a:pt x="369689" y="112514"/>
                </a:lnTo>
                <a:lnTo>
                  <a:pt x="523727" y="112514"/>
                </a:lnTo>
                <a:cubicBezTo>
                  <a:pt x="588020" y="112514"/>
                  <a:pt x="620167" y="144214"/>
                  <a:pt x="620167" y="207615"/>
                </a:cubicBezTo>
                <a:lnTo>
                  <a:pt x="620167" y="332184"/>
                </a:lnTo>
                <a:lnTo>
                  <a:pt x="522387" y="332184"/>
                </a:lnTo>
                <a:lnTo>
                  <a:pt x="522387" y="221010"/>
                </a:lnTo>
                <a:cubicBezTo>
                  <a:pt x="523280" y="196900"/>
                  <a:pt x="510332" y="184844"/>
                  <a:pt x="483543" y="184844"/>
                </a:cubicBezTo>
                <a:lnTo>
                  <a:pt x="369689" y="184844"/>
                </a:lnTo>
                <a:lnTo>
                  <a:pt x="369689" y="332184"/>
                </a:lnTo>
                <a:lnTo>
                  <a:pt x="260524" y="332184"/>
                </a:lnTo>
                <a:lnTo>
                  <a:pt x="260524" y="239762"/>
                </a:lnTo>
                <a:cubicBezTo>
                  <a:pt x="260524" y="203150"/>
                  <a:pt x="240432" y="184844"/>
                  <a:pt x="200249" y="184844"/>
                </a:cubicBezTo>
                <a:lnTo>
                  <a:pt x="101129" y="184844"/>
                </a:lnTo>
                <a:lnTo>
                  <a:pt x="101129" y="332184"/>
                </a:lnTo>
                <a:lnTo>
                  <a:pt x="4688" y="332184"/>
                </a:lnTo>
                <a:lnTo>
                  <a:pt x="4688" y="204936"/>
                </a:lnTo>
                <a:cubicBezTo>
                  <a:pt x="4688" y="143321"/>
                  <a:pt x="33933" y="112514"/>
                  <a:pt x="92423" y="112514"/>
                </a:cubicBezTo>
                <a:lnTo>
                  <a:pt x="260524" y="112514"/>
                </a:lnTo>
                <a:cubicBezTo>
                  <a:pt x="260524" y="93762"/>
                  <a:pt x="239986" y="84386"/>
                  <a:pt x="198909" y="84386"/>
                </a:cubicBezTo>
                <a:lnTo>
                  <a:pt x="0" y="84386"/>
                </a:lnTo>
                <a:close/>
              </a:path>
            </a:pathLst>
          </a:custGeom>
          <a:gradFill>
            <a:gsLst>
              <a:gs pos="81000">
                <a:schemeClr val="accent4">
                  <a:lumMod val="50000"/>
                </a:schemeClr>
              </a:gs>
              <a:gs pos="32130">
                <a:schemeClr val="accent4"/>
              </a:gs>
              <a:gs pos="68000">
                <a:schemeClr val="accent4">
                  <a:lumMod val="75000"/>
                </a:schemeClr>
              </a:gs>
              <a:gs pos="4000">
                <a:schemeClr val="accent4">
                  <a:lumMod val="60000"/>
                  <a:lumOff val="40000"/>
                </a:schemeClr>
              </a:gs>
            </a:gsLst>
            <a:lin ang="2700000" scaled="1"/>
          </a:gradFill>
          <a:ln>
            <a:noFill/>
          </a:ln>
          <a:effectLst/>
          <a:scene3d>
            <a:camera prst="orthographicFront">
              <a:rot lat="0" lon="20699996" rev="0"/>
            </a:camera>
            <a:lightRig rig="threePt" dir="t">
              <a:rot lat="0" lon="0" rev="17400000"/>
            </a:lightRig>
          </a:scene3d>
          <a:sp3d extrusionH="76200">
            <a:bevelT w="19050" h="6350" prst="coolSlant"/>
          </a:sp3d>
        </p:spPr>
        <p:txBody>
          <a:bodyPr rot="0" spcFirstLastPara="0" vertOverflow="overflow" horzOverflow="overflow" vert="horz" wrap="square" lIns="91440" tIns="45720" rIns="91440" bIns="45720" numCol="1" spcCol="0" rtlCol="0" fromWordArt="0" anchor="t" anchorCtr="0" forceAA="0" compatLnSpc="1">
            <a:noAutofit/>
          </a:bodyPr>
          <a:lstStyle/>
          <a:p>
            <a:endParaRPr lang="zh-CN" altLang="en-US" sz="5400" dirty="0">
              <a:latin typeface="汉真广标" panose="02010609000101010101" pitchFamily="49" charset="-122"/>
              <a:ea typeface="汉真广标" panose="02010609000101010101" pitchFamily="49" charset="-122"/>
            </a:endParaRPr>
          </a:p>
        </p:txBody>
      </p:sp>
    </p:spTree>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grpSp>
        <p:nvGrpSpPr>
          <p:cNvPr id="3" name="组合 2" hidden="1"/>
          <p:cNvGrpSpPr>
            <a:grpSpLocks noChangeAspect="1"/>
          </p:cNvGrpSpPr>
          <p:nvPr userDrawn="1"/>
        </p:nvGrpSpPr>
        <p:grpSpPr>
          <a:xfrm>
            <a:off x="1090268" y="365400"/>
            <a:ext cx="708133" cy="720000"/>
            <a:chOff x="988669" y="328389"/>
            <a:chExt cx="796511" cy="809858"/>
          </a:xfrm>
        </p:grpSpPr>
        <p:pic>
          <p:nvPicPr>
            <p:cNvPr id="83"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88669" y="328389"/>
              <a:ext cx="796511" cy="68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6" name="椭圆 715"/>
            <p:cNvSpPr>
              <a:spLocks noChangeAspect="1"/>
            </p:cNvSpPr>
            <p:nvPr userDrawn="1"/>
          </p:nvSpPr>
          <p:spPr>
            <a:xfrm>
              <a:off x="1164042" y="958247"/>
              <a:ext cx="445765" cy="180000"/>
            </a:xfrm>
            <a:prstGeom prst="ellipse">
              <a:avLst/>
            </a:prstGeom>
            <a:gradFill flip="none" rotWithShape="1">
              <a:gsLst>
                <a:gs pos="23000">
                  <a:schemeClr val="bg1">
                    <a:lumMod val="65000"/>
                    <a:alpha val="43000"/>
                  </a:schemeClr>
                </a:gs>
                <a:gs pos="100000">
                  <a:schemeClr val="bg1">
                    <a:lumMod val="95000"/>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prstClr val="white"/>
                </a:solidFill>
              </a:endParaRPr>
            </a:p>
          </p:txBody>
        </p:sp>
      </p:grpSp>
      <p:sp>
        <p:nvSpPr>
          <p:cNvPr id="28" name="文本框 27" hidden="1"/>
          <p:cNvSpPr txBox="1"/>
          <p:nvPr/>
        </p:nvSpPr>
        <p:spPr>
          <a:xfrm>
            <a:off x="7847436" y="6465810"/>
            <a:ext cx="1293944" cy="369332"/>
          </a:xfrm>
          <a:prstGeom prst="rect">
            <a:avLst/>
          </a:prstGeom>
          <a:noFill/>
        </p:spPr>
        <p:txBody>
          <a:bodyPr wrap="none" rtlCol="0">
            <a:spAutoFit/>
          </a:bodyPr>
          <a:lstStyle>
            <a:defPPr>
              <a:defRPr lang="zh-CN"/>
            </a:defPPr>
            <a:lvl1pPr>
              <a:defRPr>
                <a:solidFill>
                  <a:schemeClr val="accent1"/>
                </a:solidFill>
              </a:defRPr>
            </a:lvl1pPr>
          </a:lstStyle>
          <a:p>
            <a:r>
              <a:rPr lang="en-US" altLang="zh-CN" dirty="0">
                <a:solidFill>
                  <a:schemeClr val="accent4"/>
                </a:solidFill>
                <a:latin typeface="Bodoni MT" panose="02070803080606020203" pitchFamily="18" charset="0"/>
                <a:ea typeface="方正正中黑简体" panose="02000000000000000000" pitchFamily="2" charset="-122"/>
              </a:rPr>
              <a:t>@</a:t>
            </a:r>
            <a:r>
              <a:rPr lang="zh-CN" altLang="en-US" dirty="0">
                <a:solidFill>
                  <a:schemeClr val="accent4"/>
                </a:solidFill>
                <a:latin typeface="方正行楷简体" panose="03000509000000000000" pitchFamily="65" charset="-122"/>
                <a:ea typeface="方正行楷简体" panose="03000509000000000000" pitchFamily="65" charset="-122"/>
              </a:rPr>
              <a:t>雪原</a:t>
            </a:r>
            <a:r>
              <a:rPr lang="en-US" altLang="zh-CN" dirty="0">
                <a:solidFill>
                  <a:schemeClr val="accent4"/>
                </a:solidFill>
                <a:latin typeface="方正行楷简体" panose="03000509000000000000" pitchFamily="65" charset="-122"/>
                <a:ea typeface="方正行楷简体" panose="03000509000000000000" pitchFamily="65" charset="-122"/>
              </a:rPr>
              <a:t>PPT</a:t>
            </a:r>
            <a:endParaRPr lang="zh-CN" altLang="en-US" dirty="0">
              <a:solidFill>
                <a:schemeClr val="accent4"/>
              </a:solidFill>
              <a:latin typeface="方正行楷简体" panose="03000509000000000000" pitchFamily="65" charset="-122"/>
              <a:ea typeface="方正行楷简体" panose="03000509000000000000" pitchFamily="65" charset="-122"/>
            </a:endParaRPr>
          </a:p>
        </p:txBody>
      </p:sp>
      <p:sp>
        <p:nvSpPr>
          <p:cNvPr id="31" name="文本框 30" hidden="1"/>
          <p:cNvSpPr txBox="1"/>
          <p:nvPr/>
        </p:nvSpPr>
        <p:spPr>
          <a:xfrm>
            <a:off x="10147959" y="6465810"/>
            <a:ext cx="1484702" cy="369332"/>
          </a:xfrm>
          <a:prstGeom prst="rect">
            <a:avLst/>
          </a:prstGeom>
          <a:noFill/>
        </p:spPr>
        <p:txBody>
          <a:bodyPr wrap="none" rtlCol="0">
            <a:spAutoFit/>
          </a:bodyPr>
          <a:lstStyle>
            <a:defPPr>
              <a:defRPr lang="zh-CN"/>
            </a:defPPr>
            <a:lvl1pPr>
              <a:defRPr>
                <a:solidFill>
                  <a:schemeClr val="accent1"/>
                </a:solidFill>
              </a:defRPr>
            </a:lvl1pPr>
          </a:lstStyle>
          <a:p>
            <a:r>
              <a:rPr lang="en-US" altLang="zh-CN" sz="1800" kern="1200" dirty="0">
                <a:solidFill>
                  <a:schemeClr val="accent4"/>
                </a:solidFill>
                <a:latin typeface="Bodoni MT" panose="02070803080606020203" pitchFamily="18" charset="0"/>
                <a:ea typeface="方正正中黑简体" panose="02000000000000000000" pitchFamily="2" charset="-122"/>
                <a:cs typeface="+mn-cs"/>
              </a:rPr>
              <a:t>xyppt.yanj.cn</a:t>
            </a:r>
            <a:endParaRPr lang="zh-CN" altLang="en-US" sz="1800" kern="1200" dirty="0">
              <a:solidFill>
                <a:schemeClr val="accent4"/>
              </a:solidFill>
              <a:latin typeface="Bodoni MT" panose="02070803080606020203" pitchFamily="18" charset="0"/>
              <a:ea typeface="方正正中黑简体" panose="02000000000000000000" pitchFamily="2" charset="-122"/>
              <a:cs typeface="+mn-cs"/>
            </a:endParaRPr>
          </a:p>
        </p:txBody>
      </p:sp>
      <p:grpSp>
        <p:nvGrpSpPr>
          <p:cNvPr id="32" name="组合 31" hidden="1"/>
          <p:cNvGrpSpPr>
            <a:grpSpLocks noChangeAspect="1"/>
          </p:cNvGrpSpPr>
          <p:nvPr/>
        </p:nvGrpSpPr>
        <p:grpSpPr>
          <a:xfrm>
            <a:off x="9591189" y="6578476"/>
            <a:ext cx="461015" cy="144000"/>
            <a:chOff x="9167649" y="4366337"/>
            <a:chExt cx="654429" cy="216000"/>
          </a:xfrm>
        </p:grpSpPr>
        <p:sp>
          <p:nvSpPr>
            <p:cNvPr id="33" name="Freeform 5"/>
            <p:cNvSpPr/>
            <p:nvPr/>
          </p:nvSpPr>
          <p:spPr bwMode="auto">
            <a:xfrm>
              <a:off x="9681342" y="4366337"/>
              <a:ext cx="68103" cy="19729"/>
            </a:xfrm>
            <a:custGeom>
              <a:avLst/>
              <a:gdLst>
                <a:gd name="T0" fmla="*/ 88 w 197"/>
                <a:gd name="T1" fmla="*/ 0 h 57"/>
                <a:gd name="T2" fmla="*/ 122 w 197"/>
                <a:gd name="T3" fmla="*/ 0 h 57"/>
                <a:gd name="T4" fmla="*/ 121 w 197"/>
                <a:gd name="T5" fmla="*/ 10 h 57"/>
                <a:gd name="T6" fmla="*/ 197 w 197"/>
                <a:gd name="T7" fmla="*/ 10 h 57"/>
                <a:gd name="T8" fmla="*/ 191 w 197"/>
                <a:gd name="T9" fmla="*/ 57 h 57"/>
                <a:gd name="T10" fmla="*/ 167 w 197"/>
                <a:gd name="T11" fmla="*/ 57 h 57"/>
                <a:gd name="T12" fmla="*/ 171 w 197"/>
                <a:gd name="T13" fmla="*/ 30 h 57"/>
                <a:gd name="T14" fmla="*/ 27 w 197"/>
                <a:gd name="T15" fmla="*/ 30 h 57"/>
                <a:gd name="T16" fmla="*/ 23 w 197"/>
                <a:gd name="T17" fmla="*/ 57 h 57"/>
                <a:gd name="T18" fmla="*/ 0 w 197"/>
                <a:gd name="T19" fmla="*/ 57 h 57"/>
                <a:gd name="T20" fmla="*/ 6 w 197"/>
                <a:gd name="T21" fmla="*/ 10 h 57"/>
                <a:gd name="T22" fmla="*/ 86 w 197"/>
                <a:gd name="T23" fmla="*/ 10 h 57"/>
                <a:gd name="T24" fmla="*/ 88 w 197"/>
                <a:gd name="T25"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7" h="57">
                  <a:moveTo>
                    <a:pt x="88" y="0"/>
                  </a:moveTo>
                  <a:cubicBezTo>
                    <a:pt x="101" y="0"/>
                    <a:pt x="122" y="0"/>
                    <a:pt x="122" y="0"/>
                  </a:cubicBezTo>
                  <a:cubicBezTo>
                    <a:pt x="121" y="10"/>
                    <a:pt x="121" y="10"/>
                    <a:pt x="121" y="10"/>
                  </a:cubicBezTo>
                  <a:cubicBezTo>
                    <a:pt x="197" y="10"/>
                    <a:pt x="197" y="10"/>
                    <a:pt x="197" y="10"/>
                  </a:cubicBezTo>
                  <a:cubicBezTo>
                    <a:pt x="191" y="57"/>
                    <a:pt x="191" y="57"/>
                    <a:pt x="191" y="57"/>
                  </a:cubicBezTo>
                  <a:cubicBezTo>
                    <a:pt x="167" y="57"/>
                    <a:pt x="167" y="57"/>
                    <a:pt x="167" y="57"/>
                  </a:cubicBezTo>
                  <a:cubicBezTo>
                    <a:pt x="171" y="30"/>
                    <a:pt x="171" y="30"/>
                    <a:pt x="171" y="30"/>
                  </a:cubicBezTo>
                  <a:cubicBezTo>
                    <a:pt x="27" y="30"/>
                    <a:pt x="27" y="30"/>
                    <a:pt x="27" y="30"/>
                  </a:cubicBezTo>
                  <a:cubicBezTo>
                    <a:pt x="23" y="57"/>
                    <a:pt x="23" y="57"/>
                    <a:pt x="23" y="57"/>
                  </a:cubicBezTo>
                  <a:cubicBezTo>
                    <a:pt x="0" y="57"/>
                    <a:pt x="0" y="57"/>
                    <a:pt x="0" y="57"/>
                  </a:cubicBezTo>
                  <a:cubicBezTo>
                    <a:pt x="6" y="10"/>
                    <a:pt x="6" y="10"/>
                    <a:pt x="6" y="10"/>
                  </a:cubicBezTo>
                  <a:cubicBezTo>
                    <a:pt x="86" y="10"/>
                    <a:pt x="86" y="10"/>
                    <a:pt x="86" y="10"/>
                  </a:cubicBezTo>
                  <a:lnTo>
                    <a:pt x="88" y="0"/>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34" name="Freeform 6"/>
            <p:cNvSpPr>
              <a:spLocks noEditPoints="1"/>
            </p:cNvSpPr>
            <p:nvPr/>
          </p:nvSpPr>
          <p:spPr bwMode="auto">
            <a:xfrm>
              <a:off x="9679588" y="4383290"/>
              <a:ext cx="62695" cy="48958"/>
            </a:xfrm>
            <a:custGeom>
              <a:avLst/>
              <a:gdLst>
                <a:gd name="T0" fmla="*/ 393 w 429"/>
                <a:gd name="T1" fmla="*/ 335 h 335"/>
                <a:gd name="T2" fmla="*/ 429 w 429"/>
                <a:gd name="T3" fmla="*/ 90 h 335"/>
                <a:gd name="T4" fmla="*/ 261 w 429"/>
                <a:gd name="T5" fmla="*/ 90 h 335"/>
                <a:gd name="T6" fmla="*/ 265 w 429"/>
                <a:gd name="T7" fmla="*/ 45 h 335"/>
                <a:gd name="T8" fmla="*/ 372 w 429"/>
                <a:gd name="T9" fmla="*/ 45 h 335"/>
                <a:gd name="T10" fmla="*/ 377 w 429"/>
                <a:gd name="T11" fmla="*/ 0 h 335"/>
                <a:gd name="T12" fmla="*/ 109 w 429"/>
                <a:gd name="T13" fmla="*/ 0 h 335"/>
                <a:gd name="T14" fmla="*/ 102 w 429"/>
                <a:gd name="T15" fmla="*/ 45 h 335"/>
                <a:gd name="T16" fmla="*/ 211 w 429"/>
                <a:gd name="T17" fmla="*/ 45 h 335"/>
                <a:gd name="T18" fmla="*/ 206 w 429"/>
                <a:gd name="T19" fmla="*/ 90 h 335"/>
                <a:gd name="T20" fmla="*/ 36 w 429"/>
                <a:gd name="T21" fmla="*/ 90 h 335"/>
                <a:gd name="T22" fmla="*/ 0 w 429"/>
                <a:gd name="T23" fmla="*/ 335 h 335"/>
                <a:gd name="T24" fmla="*/ 393 w 429"/>
                <a:gd name="T25" fmla="*/ 335 h 335"/>
                <a:gd name="T26" fmla="*/ 178 w 429"/>
                <a:gd name="T27" fmla="*/ 287 h 335"/>
                <a:gd name="T28" fmla="*/ 62 w 429"/>
                <a:gd name="T29" fmla="*/ 287 h 335"/>
                <a:gd name="T30" fmla="*/ 71 w 429"/>
                <a:gd name="T31" fmla="*/ 235 h 335"/>
                <a:gd name="T32" fmla="*/ 185 w 429"/>
                <a:gd name="T33" fmla="*/ 235 h 335"/>
                <a:gd name="T34" fmla="*/ 178 w 429"/>
                <a:gd name="T35" fmla="*/ 287 h 335"/>
                <a:gd name="T36" fmla="*/ 190 w 429"/>
                <a:gd name="T37" fmla="*/ 190 h 335"/>
                <a:gd name="T38" fmla="*/ 76 w 429"/>
                <a:gd name="T39" fmla="*/ 190 h 335"/>
                <a:gd name="T40" fmla="*/ 83 w 429"/>
                <a:gd name="T41" fmla="*/ 135 h 335"/>
                <a:gd name="T42" fmla="*/ 199 w 429"/>
                <a:gd name="T43" fmla="*/ 135 h 335"/>
                <a:gd name="T44" fmla="*/ 190 w 429"/>
                <a:gd name="T45" fmla="*/ 190 h 335"/>
                <a:gd name="T46" fmla="*/ 254 w 429"/>
                <a:gd name="T47" fmla="*/ 135 h 335"/>
                <a:gd name="T48" fmla="*/ 365 w 429"/>
                <a:gd name="T49" fmla="*/ 135 h 335"/>
                <a:gd name="T50" fmla="*/ 358 w 429"/>
                <a:gd name="T51" fmla="*/ 190 h 335"/>
                <a:gd name="T52" fmla="*/ 246 w 429"/>
                <a:gd name="T53" fmla="*/ 190 h 335"/>
                <a:gd name="T54" fmla="*/ 254 w 429"/>
                <a:gd name="T55" fmla="*/ 135 h 335"/>
                <a:gd name="T56" fmla="*/ 232 w 429"/>
                <a:gd name="T57" fmla="*/ 287 h 335"/>
                <a:gd name="T58" fmla="*/ 239 w 429"/>
                <a:gd name="T59" fmla="*/ 235 h 335"/>
                <a:gd name="T60" fmla="*/ 351 w 429"/>
                <a:gd name="T61" fmla="*/ 235 h 335"/>
                <a:gd name="T62" fmla="*/ 343 w 429"/>
                <a:gd name="T63" fmla="*/ 287 h 335"/>
                <a:gd name="T64" fmla="*/ 232 w 429"/>
                <a:gd name="T65" fmla="*/ 287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29" h="335">
                  <a:moveTo>
                    <a:pt x="393" y="335"/>
                  </a:moveTo>
                  <a:lnTo>
                    <a:pt x="429" y="90"/>
                  </a:lnTo>
                  <a:lnTo>
                    <a:pt x="261" y="90"/>
                  </a:lnTo>
                  <a:lnTo>
                    <a:pt x="265" y="45"/>
                  </a:lnTo>
                  <a:lnTo>
                    <a:pt x="372" y="45"/>
                  </a:lnTo>
                  <a:lnTo>
                    <a:pt x="377" y="0"/>
                  </a:lnTo>
                  <a:lnTo>
                    <a:pt x="109" y="0"/>
                  </a:lnTo>
                  <a:lnTo>
                    <a:pt x="102" y="45"/>
                  </a:lnTo>
                  <a:lnTo>
                    <a:pt x="211" y="45"/>
                  </a:lnTo>
                  <a:lnTo>
                    <a:pt x="206" y="90"/>
                  </a:lnTo>
                  <a:lnTo>
                    <a:pt x="36" y="90"/>
                  </a:lnTo>
                  <a:lnTo>
                    <a:pt x="0" y="335"/>
                  </a:lnTo>
                  <a:lnTo>
                    <a:pt x="393" y="335"/>
                  </a:lnTo>
                  <a:close/>
                  <a:moveTo>
                    <a:pt x="178" y="287"/>
                  </a:moveTo>
                  <a:lnTo>
                    <a:pt x="62" y="287"/>
                  </a:lnTo>
                  <a:lnTo>
                    <a:pt x="71" y="235"/>
                  </a:lnTo>
                  <a:lnTo>
                    <a:pt x="185" y="235"/>
                  </a:lnTo>
                  <a:lnTo>
                    <a:pt x="178" y="287"/>
                  </a:lnTo>
                  <a:close/>
                  <a:moveTo>
                    <a:pt x="190" y="190"/>
                  </a:moveTo>
                  <a:lnTo>
                    <a:pt x="76" y="190"/>
                  </a:lnTo>
                  <a:lnTo>
                    <a:pt x="83" y="135"/>
                  </a:lnTo>
                  <a:lnTo>
                    <a:pt x="199" y="135"/>
                  </a:lnTo>
                  <a:lnTo>
                    <a:pt x="190" y="190"/>
                  </a:lnTo>
                  <a:close/>
                  <a:moveTo>
                    <a:pt x="254" y="135"/>
                  </a:moveTo>
                  <a:lnTo>
                    <a:pt x="365" y="135"/>
                  </a:lnTo>
                  <a:lnTo>
                    <a:pt x="358" y="190"/>
                  </a:lnTo>
                  <a:lnTo>
                    <a:pt x="246" y="190"/>
                  </a:lnTo>
                  <a:lnTo>
                    <a:pt x="254" y="135"/>
                  </a:lnTo>
                  <a:close/>
                  <a:moveTo>
                    <a:pt x="232" y="287"/>
                  </a:moveTo>
                  <a:lnTo>
                    <a:pt x="239" y="235"/>
                  </a:lnTo>
                  <a:lnTo>
                    <a:pt x="351" y="235"/>
                  </a:lnTo>
                  <a:lnTo>
                    <a:pt x="343" y="287"/>
                  </a:lnTo>
                  <a:lnTo>
                    <a:pt x="232" y="287"/>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35" name="Freeform 7"/>
            <p:cNvSpPr/>
            <p:nvPr/>
          </p:nvSpPr>
          <p:spPr bwMode="auto">
            <a:xfrm>
              <a:off x="9677542" y="4435024"/>
              <a:ext cx="20022" cy="12130"/>
            </a:xfrm>
            <a:custGeom>
              <a:avLst/>
              <a:gdLst>
                <a:gd name="T0" fmla="*/ 81 w 137"/>
                <a:gd name="T1" fmla="*/ 0 h 83"/>
                <a:gd name="T2" fmla="*/ 52 w 137"/>
                <a:gd name="T3" fmla="*/ 35 h 83"/>
                <a:gd name="T4" fmla="*/ 7 w 137"/>
                <a:gd name="T5" fmla="*/ 35 h 83"/>
                <a:gd name="T6" fmla="*/ 0 w 137"/>
                <a:gd name="T7" fmla="*/ 83 h 83"/>
                <a:gd name="T8" fmla="*/ 71 w 137"/>
                <a:gd name="T9" fmla="*/ 83 h 83"/>
                <a:gd name="T10" fmla="*/ 137 w 137"/>
                <a:gd name="T11" fmla="*/ 0 h 83"/>
                <a:gd name="T12" fmla="*/ 81 w 137"/>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37" h="83">
                  <a:moveTo>
                    <a:pt x="81" y="0"/>
                  </a:moveTo>
                  <a:lnTo>
                    <a:pt x="52" y="35"/>
                  </a:lnTo>
                  <a:lnTo>
                    <a:pt x="7" y="35"/>
                  </a:lnTo>
                  <a:lnTo>
                    <a:pt x="0" y="83"/>
                  </a:lnTo>
                  <a:lnTo>
                    <a:pt x="71" y="83"/>
                  </a:lnTo>
                  <a:lnTo>
                    <a:pt x="137" y="0"/>
                  </a:lnTo>
                  <a:lnTo>
                    <a:pt x="81" y="0"/>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36" name="Freeform 8"/>
            <p:cNvSpPr/>
            <p:nvPr/>
          </p:nvSpPr>
          <p:spPr bwMode="auto">
            <a:xfrm>
              <a:off x="9718316" y="4435024"/>
              <a:ext cx="17683" cy="12130"/>
            </a:xfrm>
            <a:custGeom>
              <a:avLst/>
              <a:gdLst>
                <a:gd name="T0" fmla="*/ 52 w 121"/>
                <a:gd name="T1" fmla="*/ 0 h 83"/>
                <a:gd name="T2" fmla="*/ 74 w 121"/>
                <a:gd name="T3" fmla="*/ 35 h 83"/>
                <a:gd name="T4" fmla="*/ 121 w 121"/>
                <a:gd name="T5" fmla="*/ 35 h 83"/>
                <a:gd name="T6" fmla="*/ 114 w 121"/>
                <a:gd name="T7" fmla="*/ 83 h 83"/>
                <a:gd name="T8" fmla="*/ 41 w 121"/>
                <a:gd name="T9" fmla="*/ 83 h 83"/>
                <a:gd name="T10" fmla="*/ 0 w 121"/>
                <a:gd name="T11" fmla="*/ 0 h 83"/>
                <a:gd name="T12" fmla="*/ 52 w 121"/>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21" h="83">
                  <a:moveTo>
                    <a:pt x="52" y="0"/>
                  </a:moveTo>
                  <a:lnTo>
                    <a:pt x="74" y="35"/>
                  </a:lnTo>
                  <a:lnTo>
                    <a:pt x="121" y="35"/>
                  </a:lnTo>
                  <a:lnTo>
                    <a:pt x="114" y="83"/>
                  </a:lnTo>
                  <a:lnTo>
                    <a:pt x="41" y="83"/>
                  </a:lnTo>
                  <a:lnTo>
                    <a:pt x="0" y="0"/>
                  </a:lnTo>
                  <a:lnTo>
                    <a:pt x="52" y="0"/>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37" name="Freeform 9"/>
            <p:cNvSpPr/>
            <p:nvPr/>
          </p:nvSpPr>
          <p:spPr bwMode="auto">
            <a:xfrm>
              <a:off x="9666874" y="4370137"/>
              <a:ext cx="14907" cy="8623"/>
            </a:xfrm>
            <a:custGeom>
              <a:avLst/>
              <a:gdLst>
                <a:gd name="T0" fmla="*/ 92 w 102"/>
                <a:gd name="T1" fmla="*/ 59 h 59"/>
                <a:gd name="T2" fmla="*/ 0 w 102"/>
                <a:gd name="T3" fmla="*/ 59 h 59"/>
                <a:gd name="T4" fmla="*/ 7 w 102"/>
                <a:gd name="T5" fmla="*/ 0 h 59"/>
                <a:gd name="T6" fmla="*/ 102 w 102"/>
                <a:gd name="T7" fmla="*/ 0 h 59"/>
                <a:gd name="T8" fmla="*/ 92 w 102"/>
                <a:gd name="T9" fmla="*/ 59 h 59"/>
              </a:gdLst>
              <a:ahLst/>
              <a:cxnLst>
                <a:cxn ang="0">
                  <a:pos x="T0" y="T1"/>
                </a:cxn>
                <a:cxn ang="0">
                  <a:pos x="T2" y="T3"/>
                </a:cxn>
                <a:cxn ang="0">
                  <a:pos x="T4" y="T5"/>
                </a:cxn>
                <a:cxn ang="0">
                  <a:pos x="T6" y="T7"/>
                </a:cxn>
                <a:cxn ang="0">
                  <a:pos x="T8" y="T9"/>
                </a:cxn>
              </a:cxnLst>
              <a:rect l="0" t="0" r="r" b="b"/>
              <a:pathLst>
                <a:path w="102" h="59">
                  <a:moveTo>
                    <a:pt x="92" y="59"/>
                  </a:moveTo>
                  <a:lnTo>
                    <a:pt x="0" y="59"/>
                  </a:lnTo>
                  <a:lnTo>
                    <a:pt x="7" y="0"/>
                  </a:lnTo>
                  <a:lnTo>
                    <a:pt x="102" y="0"/>
                  </a:lnTo>
                  <a:lnTo>
                    <a:pt x="92" y="59"/>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38" name="Freeform 10"/>
            <p:cNvSpPr/>
            <p:nvPr/>
          </p:nvSpPr>
          <p:spPr bwMode="auto">
            <a:xfrm>
              <a:off x="9662051" y="4403750"/>
              <a:ext cx="14907" cy="9061"/>
            </a:xfrm>
            <a:custGeom>
              <a:avLst/>
              <a:gdLst>
                <a:gd name="T0" fmla="*/ 92 w 102"/>
                <a:gd name="T1" fmla="*/ 62 h 62"/>
                <a:gd name="T2" fmla="*/ 0 w 102"/>
                <a:gd name="T3" fmla="*/ 62 h 62"/>
                <a:gd name="T4" fmla="*/ 9 w 102"/>
                <a:gd name="T5" fmla="*/ 0 h 62"/>
                <a:gd name="T6" fmla="*/ 102 w 102"/>
                <a:gd name="T7" fmla="*/ 0 h 62"/>
                <a:gd name="T8" fmla="*/ 92 w 102"/>
                <a:gd name="T9" fmla="*/ 62 h 62"/>
              </a:gdLst>
              <a:ahLst/>
              <a:cxnLst>
                <a:cxn ang="0">
                  <a:pos x="T0" y="T1"/>
                </a:cxn>
                <a:cxn ang="0">
                  <a:pos x="T2" y="T3"/>
                </a:cxn>
                <a:cxn ang="0">
                  <a:pos x="T4" y="T5"/>
                </a:cxn>
                <a:cxn ang="0">
                  <a:pos x="T6" y="T7"/>
                </a:cxn>
                <a:cxn ang="0">
                  <a:pos x="T8" y="T9"/>
                </a:cxn>
              </a:cxnLst>
              <a:rect l="0" t="0" r="r" b="b"/>
              <a:pathLst>
                <a:path w="102" h="62">
                  <a:moveTo>
                    <a:pt x="92" y="62"/>
                  </a:moveTo>
                  <a:lnTo>
                    <a:pt x="0" y="62"/>
                  </a:lnTo>
                  <a:lnTo>
                    <a:pt x="9" y="0"/>
                  </a:lnTo>
                  <a:lnTo>
                    <a:pt x="102" y="0"/>
                  </a:lnTo>
                  <a:lnTo>
                    <a:pt x="92" y="62"/>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39" name="Freeform 11"/>
            <p:cNvSpPr/>
            <p:nvPr/>
          </p:nvSpPr>
          <p:spPr bwMode="auto">
            <a:xfrm>
              <a:off x="9657229" y="4437801"/>
              <a:ext cx="14761" cy="8623"/>
            </a:xfrm>
            <a:custGeom>
              <a:avLst/>
              <a:gdLst>
                <a:gd name="T0" fmla="*/ 94 w 101"/>
                <a:gd name="T1" fmla="*/ 59 h 59"/>
                <a:gd name="T2" fmla="*/ 0 w 101"/>
                <a:gd name="T3" fmla="*/ 59 h 59"/>
                <a:gd name="T4" fmla="*/ 9 w 101"/>
                <a:gd name="T5" fmla="*/ 0 h 59"/>
                <a:gd name="T6" fmla="*/ 101 w 101"/>
                <a:gd name="T7" fmla="*/ 0 h 59"/>
                <a:gd name="T8" fmla="*/ 94 w 101"/>
                <a:gd name="T9" fmla="*/ 59 h 59"/>
              </a:gdLst>
              <a:ahLst/>
              <a:cxnLst>
                <a:cxn ang="0">
                  <a:pos x="T0" y="T1"/>
                </a:cxn>
                <a:cxn ang="0">
                  <a:pos x="T2" y="T3"/>
                </a:cxn>
                <a:cxn ang="0">
                  <a:pos x="T4" y="T5"/>
                </a:cxn>
                <a:cxn ang="0">
                  <a:pos x="T6" y="T7"/>
                </a:cxn>
                <a:cxn ang="0">
                  <a:pos x="T8" y="T9"/>
                </a:cxn>
              </a:cxnLst>
              <a:rect l="0" t="0" r="r" b="b"/>
              <a:pathLst>
                <a:path w="101" h="59">
                  <a:moveTo>
                    <a:pt x="94" y="59"/>
                  </a:moveTo>
                  <a:lnTo>
                    <a:pt x="0" y="59"/>
                  </a:lnTo>
                  <a:lnTo>
                    <a:pt x="9" y="0"/>
                  </a:lnTo>
                  <a:lnTo>
                    <a:pt x="101" y="0"/>
                  </a:lnTo>
                  <a:lnTo>
                    <a:pt x="94" y="59"/>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0" name="Freeform 12"/>
            <p:cNvSpPr>
              <a:spLocks noEditPoints="1"/>
            </p:cNvSpPr>
            <p:nvPr/>
          </p:nvSpPr>
          <p:spPr bwMode="auto">
            <a:xfrm>
              <a:off x="9748422" y="4366337"/>
              <a:ext cx="73656" cy="36682"/>
            </a:xfrm>
            <a:custGeom>
              <a:avLst/>
              <a:gdLst>
                <a:gd name="T0" fmla="*/ 469 w 504"/>
                <a:gd name="T1" fmla="*/ 251 h 251"/>
                <a:gd name="T2" fmla="*/ 504 w 504"/>
                <a:gd name="T3" fmla="*/ 0 h 251"/>
                <a:gd name="T4" fmla="*/ 36 w 504"/>
                <a:gd name="T5" fmla="*/ 0 h 251"/>
                <a:gd name="T6" fmla="*/ 0 w 504"/>
                <a:gd name="T7" fmla="*/ 251 h 251"/>
                <a:gd name="T8" fmla="*/ 469 w 504"/>
                <a:gd name="T9" fmla="*/ 251 h 251"/>
                <a:gd name="T10" fmla="*/ 215 w 504"/>
                <a:gd name="T11" fmla="*/ 206 h 251"/>
                <a:gd name="T12" fmla="*/ 62 w 504"/>
                <a:gd name="T13" fmla="*/ 206 h 251"/>
                <a:gd name="T14" fmla="*/ 71 w 504"/>
                <a:gd name="T15" fmla="*/ 145 h 251"/>
                <a:gd name="T16" fmla="*/ 225 w 504"/>
                <a:gd name="T17" fmla="*/ 145 h 251"/>
                <a:gd name="T18" fmla="*/ 215 w 504"/>
                <a:gd name="T19" fmla="*/ 206 h 251"/>
                <a:gd name="T20" fmla="*/ 230 w 504"/>
                <a:gd name="T21" fmla="*/ 107 h 251"/>
                <a:gd name="T22" fmla="*/ 76 w 504"/>
                <a:gd name="T23" fmla="*/ 107 h 251"/>
                <a:gd name="T24" fmla="*/ 85 w 504"/>
                <a:gd name="T25" fmla="*/ 42 h 251"/>
                <a:gd name="T26" fmla="*/ 239 w 504"/>
                <a:gd name="T27" fmla="*/ 42 h 251"/>
                <a:gd name="T28" fmla="*/ 230 w 504"/>
                <a:gd name="T29" fmla="*/ 107 h 251"/>
                <a:gd name="T30" fmla="*/ 291 w 504"/>
                <a:gd name="T31" fmla="*/ 42 h 251"/>
                <a:gd name="T32" fmla="*/ 445 w 504"/>
                <a:gd name="T33" fmla="*/ 42 h 251"/>
                <a:gd name="T34" fmla="*/ 435 w 504"/>
                <a:gd name="T35" fmla="*/ 107 h 251"/>
                <a:gd name="T36" fmla="*/ 282 w 504"/>
                <a:gd name="T37" fmla="*/ 107 h 251"/>
                <a:gd name="T38" fmla="*/ 291 w 504"/>
                <a:gd name="T39" fmla="*/ 42 h 251"/>
                <a:gd name="T40" fmla="*/ 267 w 504"/>
                <a:gd name="T41" fmla="*/ 206 h 251"/>
                <a:gd name="T42" fmla="*/ 277 w 504"/>
                <a:gd name="T43" fmla="*/ 145 h 251"/>
                <a:gd name="T44" fmla="*/ 431 w 504"/>
                <a:gd name="T45" fmla="*/ 145 h 251"/>
                <a:gd name="T46" fmla="*/ 421 w 504"/>
                <a:gd name="T47" fmla="*/ 206 h 251"/>
                <a:gd name="T48" fmla="*/ 267 w 504"/>
                <a:gd name="T49" fmla="*/ 206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04" h="251">
                  <a:moveTo>
                    <a:pt x="469" y="251"/>
                  </a:moveTo>
                  <a:lnTo>
                    <a:pt x="504" y="0"/>
                  </a:lnTo>
                  <a:lnTo>
                    <a:pt x="36" y="0"/>
                  </a:lnTo>
                  <a:lnTo>
                    <a:pt x="0" y="251"/>
                  </a:lnTo>
                  <a:lnTo>
                    <a:pt x="469" y="251"/>
                  </a:lnTo>
                  <a:close/>
                  <a:moveTo>
                    <a:pt x="215" y="206"/>
                  </a:moveTo>
                  <a:lnTo>
                    <a:pt x="62" y="206"/>
                  </a:lnTo>
                  <a:lnTo>
                    <a:pt x="71" y="145"/>
                  </a:lnTo>
                  <a:lnTo>
                    <a:pt x="225" y="145"/>
                  </a:lnTo>
                  <a:lnTo>
                    <a:pt x="215" y="206"/>
                  </a:lnTo>
                  <a:close/>
                  <a:moveTo>
                    <a:pt x="230" y="107"/>
                  </a:moveTo>
                  <a:lnTo>
                    <a:pt x="76" y="107"/>
                  </a:lnTo>
                  <a:lnTo>
                    <a:pt x="85" y="42"/>
                  </a:lnTo>
                  <a:lnTo>
                    <a:pt x="239" y="42"/>
                  </a:lnTo>
                  <a:lnTo>
                    <a:pt x="230" y="107"/>
                  </a:lnTo>
                  <a:close/>
                  <a:moveTo>
                    <a:pt x="291" y="42"/>
                  </a:moveTo>
                  <a:lnTo>
                    <a:pt x="445" y="42"/>
                  </a:lnTo>
                  <a:lnTo>
                    <a:pt x="435" y="107"/>
                  </a:lnTo>
                  <a:lnTo>
                    <a:pt x="282" y="107"/>
                  </a:lnTo>
                  <a:lnTo>
                    <a:pt x="291" y="42"/>
                  </a:lnTo>
                  <a:close/>
                  <a:moveTo>
                    <a:pt x="267" y="206"/>
                  </a:moveTo>
                  <a:lnTo>
                    <a:pt x="277" y="145"/>
                  </a:lnTo>
                  <a:lnTo>
                    <a:pt x="431" y="145"/>
                  </a:lnTo>
                  <a:lnTo>
                    <a:pt x="421" y="206"/>
                  </a:lnTo>
                  <a:lnTo>
                    <a:pt x="267" y="206"/>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1" name="Freeform 13"/>
            <p:cNvSpPr/>
            <p:nvPr/>
          </p:nvSpPr>
          <p:spPr bwMode="auto">
            <a:xfrm>
              <a:off x="9746376" y="4405211"/>
              <a:ext cx="24552" cy="12130"/>
            </a:xfrm>
            <a:custGeom>
              <a:avLst/>
              <a:gdLst>
                <a:gd name="T0" fmla="*/ 114 w 168"/>
                <a:gd name="T1" fmla="*/ 0 h 83"/>
                <a:gd name="T2" fmla="*/ 85 w 168"/>
                <a:gd name="T3" fmla="*/ 38 h 83"/>
                <a:gd name="T4" fmla="*/ 7 w 168"/>
                <a:gd name="T5" fmla="*/ 38 h 83"/>
                <a:gd name="T6" fmla="*/ 0 w 168"/>
                <a:gd name="T7" fmla="*/ 83 h 83"/>
                <a:gd name="T8" fmla="*/ 114 w 168"/>
                <a:gd name="T9" fmla="*/ 83 h 83"/>
                <a:gd name="T10" fmla="*/ 168 w 168"/>
                <a:gd name="T11" fmla="*/ 0 h 83"/>
                <a:gd name="T12" fmla="*/ 114 w 168"/>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68" h="83">
                  <a:moveTo>
                    <a:pt x="114" y="0"/>
                  </a:moveTo>
                  <a:lnTo>
                    <a:pt x="85" y="38"/>
                  </a:lnTo>
                  <a:lnTo>
                    <a:pt x="7" y="38"/>
                  </a:lnTo>
                  <a:lnTo>
                    <a:pt x="0" y="83"/>
                  </a:lnTo>
                  <a:lnTo>
                    <a:pt x="114" y="83"/>
                  </a:lnTo>
                  <a:lnTo>
                    <a:pt x="168" y="0"/>
                  </a:lnTo>
                  <a:lnTo>
                    <a:pt x="114" y="0"/>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2" name="Freeform 14"/>
            <p:cNvSpPr/>
            <p:nvPr/>
          </p:nvSpPr>
          <p:spPr bwMode="auto">
            <a:xfrm>
              <a:off x="9793726" y="4405211"/>
              <a:ext cx="22068" cy="12130"/>
            </a:xfrm>
            <a:custGeom>
              <a:avLst/>
              <a:gdLst>
                <a:gd name="T0" fmla="*/ 54 w 151"/>
                <a:gd name="T1" fmla="*/ 0 h 83"/>
                <a:gd name="T2" fmla="*/ 73 w 151"/>
                <a:gd name="T3" fmla="*/ 38 h 83"/>
                <a:gd name="T4" fmla="*/ 151 w 151"/>
                <a:gd name="T5" fmla="*/ 38 h 83"/>
                <a:gd name="T6" fmla="*/ 147 w 151"/>
                <a:gd name="T7" fmla="*/ 83 h 83"/>
                <a:gd name="T8" fmla="*/ 36 w 151"/>
                <a:gd name="T9" fmla="*/ 83 h 83"/>
                <a:gd name="T10" fmla="*/ 0 w 151"/>
                <a:gd name="T11" fmla="*/ 0 h 83"/>
                <a:gd name="T12" fmla="*/ 54 w 151"/>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51" h="83">
                  <a:moveTo>
                    <a:pt x="54" y="0"/>
                  </a:moveTo>
                  <a:lnTo>
                    <a:pt x="73" y="38"/>
                  </a:lnTo>
                  <a:lnTo>
                    <a:pt x="151" y="38"/>
                  </a:lnTo>
                  <a:lnTo>
                    <a:pt x="147" y="83"/>
                  </a:lnTo>
                  <a:lnTo>
                    <a:pt x="36" y="83"/>
                  </a:lnTo>
                  <a:lnTo>
                    <a:pt x="0" y="0"/>
                  </a:lnTo>
                  <a:lnTo>
                    <a:pt x="54" y="0"/>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3" name="Freeform 15"/>
            <p:cNvSpPr/>
            <p:nvPr/>
          </p:nvSpPr>
          <p:spPr bwMode="auto">
            <a:xfrm>
              <a:off x="9742284" y="4420118"/>
              <a:ext cx="20314" cy="27037"/>
            </a:xfrm>
            <a:custGeom>
              <a:avLst/>
              <a:gdLst>
                <a:gd name="T0" fmla="*/ 59 w 139"/>
                <a:gd name="T1" fmla="*/ 185 h 185"/>
                <a:gd name="T2" fmla="*/ 0 w 139"/>
                <a:gd name="T3" fmla="*/ 185 h 185"/>
                <a:gd name="T4" fmla="*/ 68 w 139"/>
                <a:gd name="T5" fmla="*/ 106 h 185"/>
                <a:gd name="T6" fmla="*/ 85 w 139"/>
                <a:gd name="T7" fmla="*/ 0 h 185"/>
                <a:gd name="T8" fmla="*/ 139 w 139"/>
                <a:gd name="T9" fmla="*/ 0 h 185"/>
                <a:gd name="T10" fmla="*/ 125 w 139"/>
                <a:gd name="T11" fmla="*/ 106 h 185"/>
                <a:gd name="T12" fmla="*/ 59 w 139"/>
                <a:gd name="T13" fmla="*/ 185 h 185"/>
              </a:gdLst>
              <a:ahLst/>
              <a:cxnLst>
                <a:cxn ang="0">
                  <a:pos x="T0" y="T1"/>
                </a:cxn>
                <a:cxn ang="0">
                  <a:pos x="T2" y="T3"/>
                </a:cxn>
                <a:cxn ang="0">
                  <a:pos x="T4" y="T5"/>
                </a:cxn>
                <a:cxn ang="0">
                  <a:pos x="T6" y="T7"/>
                </a:cxn>
                <a:cxn ang="0">
                  <a:pos x="T8" y="T9"/>
                </a:cxn>
                <a:cxn ang="0">
                  <a:pos x="T10" y="T11"/>
                </a:cxn>
                <a:cxn ang="0">
                  <a:pos x="T12" y="T13"/>
                </a:cxn>
              </a:cxnLst>
              <a:rect l="0" t="0" r="r" b="b"/>
              <a:pathLst>
                <a:path w="139" h="185">
                  <a:moveTo>
                    <a:pt x="59" y="185"/>
                  </a:moveTo>
                  <a:lnTo>
                    <a:pt x="0" y="185"/>
                  </a:lnTo>
                  <a:lnTo>
                    <a:pt x="68" y="106"/>
                  </a:lnTo>
                  <a:lnTo>
                    <a:pt x="85" y="0"/>
                  </a:lnTo>
                  <a:lnTo>
                    <a:pt x="139" y="0"/>
                  </a:lnTo>
                  <a:lnTo>
                    <a:pt x="125" y="106"/>
                  </a:lnTo>
                  <a:lnTo>
                    <a:pt x="59" y="185"/>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4" name="Freeform 16"/>
            <p:cNvSpPr/>
            <p:nvPr/>
          </p:nvSpPr>
          <p:spPr bwMode="auto">
            <a:xfrm>
              <a:off x="9794749" y="4420118"/>
              <a:ext cx="11838" cy="27037"/>
            </a:xfrm>
            <a:custGeom>
              <a:avLst/>
              <a:gdLst>
                <a:gd name="T0" fmla="*/ 55 w 81"/>
                <a:gd name="T1" fmla="*/ 185 h 185"/>
                <a:gd name="T2" fmla="*/ 0 w 81"/>
                <a:gd name="T3" fmla="*/ 185 h 185"/>
                <a:gd name="T4" fmla="*/ 26 w 81"/>
                <a:gd name="T5" fmla="*/ 0 h 185"/>
                <a:gd name="T6" fmla="*/ 81 w 81"/>
                <a:gd name="T7" fmla="*/ 0 h 185"/>
                <a:gd name="T8" fmla="*/ 55 w 81"/>
                <a:gd name="T9" fmla="*/ 185 h 185"/>
              </a:gdLst>
              <a:ahLst/>
              <a:cxnLst>
                <a:cxn ang="0">
                  <a:pos x="T0" y="T1"/>
                </a:cxn>
                <a:cxn ang="0">
                  <a:pos x="T2" y="T3"/>
                </a:cxn>
                <a:cxn ang="0">
                  <a:pos x="T4" y="T5"/>
                </a:cxn>
                <a:cxn ang="0">
                  <a:pos x="T6" y="T7"/>
                </a:cxn>
                <a:cxn ang="0">
                  <a:pos x="T8" y="T9"/>
                </a:cxn>
              </a:cxnLst>
              <a:rect l="0" t="0" r="r" b="b"/>
              <a:pathLst>
                <a:path w="81" h="185">
                  <a:moveTo>
                    <a:pt x="55" y="185"/>
                  </a:moveTo>
                  <a:lnTo>
                    <a:pt x="0" y="185"/>
                  </a:lnTo>
                  <a:lnTo>
                    <a:pt x="26" y="0"/>
                  </a:lnTo>
                  <a:lnTo>
                    <a:pt x="81" y="0"/>
                  </a:lnTo>
                  <a:lnTo>
                    <a:pt x="55" y="185"/>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5" name="Freeform 17"/>
            <p:cNvSpPr/>
            <p:nvPr/>
          </p:nvSpPr>
          <p:spPr bwMode="auto">
            <a:xfrm>
              <a:off x="9723139" y="4460015"/>
              <a:ext cx="85494" cy="79356"/>
            </a:xfrm>
            <a:custGeom>
              <a:avLst/>
              <a:gdLst>
                <a:gd name="T0" fmla="*/ 497 w 585"/>
                <a:gd name="T1" fmla="*/ 0 h 543"/>
                <a:gd name="T2" fmla="*/ 431 w 585"/>
                <a:gd name="T3" fmla="*/ 427 h 543"/>
                <a:gd name="T4" fmla="*/ 192 w 585"/>
                <a:gd name="T5" fmla="*/ 0 h 543"/>
                <a:gd name="T6" fmla="*/ 81 w 585"/>
                <a:gd name="T7" fmla="*/ 0 h 543"/>
                <a:gd name="T8" fmla="*/ 0 w 585"/>
                <a:gd name="T9" fmla="*/ 543 h 543"/>
                <a:gd name="T10" fmla="*/ 88 w 585"/>
                <a:gd name="T11" fmla="*/ 543 h 543"/>
                <a:gd name="T12" fmla="*/ 152 w 585"/>
                <a:gd name="T13" fmla="*/ 113 h 543"/>
                <a:gd name="T14" fmla="*/ 391 w 585"/>
                <a:gd name="T15" fmla="*/ 543 h 543"/>
                <a:gd name="T16" fmla="*/ 502 w 585"/>
                <a:gd name="T17" fmla="*/ 543 h 543"/>
                <a:gd name="T18" fmla="*/ 585 w 585"/>
                <a:gd name="T19" fmla="*/ 0 h 543"/>
                <a:gd name="T20" fmla="*/ 497 w 585"/>
                <a:gd name="T21" fmla="*/ 0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5" h="543">
                  <a:moveTo>
                    <a:pt x="497" y="0"/>
                  </a:moveTo>
                  <a:lnTo>
                    <a:pt x="431" y="427"/>
                  </a:lnTo>
                  <a:lnTo>
                    <a:pt x="192" y="0"/>
                  </a:lnTo>
                  <a:lnTo>
                    <a:pt x="81" y="0"/>
                  </a:lnTo>
                  <a:lnTo>
                    <a:pt x="0" y="543"/>
                  </a:lnTo>
                  <a:lnTo>
                    <a:pt x="88" y="543"/>
                  </a:lnTo>
                  <a:lnTo>
                    <a:pt x="152" y="113"/>
                  </a:lnTo>
                  <a:lnTo>
                    <a:pt x="391" y="543"/>
                  </a:lnTo>
                  <a:lnTo>
                    <a:pt x="502" y="543"/>
                  </a:lnTo>
                  <a:lnTo>
                    <a:pt x="585" y="0"/>
                  </a:lnTo>
                  <a:lnTo>
                    <a:pt x="497" y="0"/>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46" name="Freeform 18"/>
            <p:cNvSpPr/>
            <p:nvPr/>
          </p:nvSpPr>
          <p:spPr bwMode="auto">
            <a:xfrm>
              <a:off x="9656790" y="4460015"/>
              <a:ext cx="68833" cy="79356"/>
            </a:xfrm>
            <a:custGeom>
              <a:avLst/>
              <a:gdLst>
                <a:gd name="T0" fmla="*/ 95 w 199"/>
                <a:gd name="T1" fmla="*/ 36 h 229"/>
                <a:gd name="T2" fmla="*/ 194 w 199"/>
                <a:gd name="T3" fmla="*/ 36 h 229"/>
                <a:gd name="T4" fmla="*/ 199 w 199"/>
                <a:gd name="T5" fmla="*/ 0 h 229"/>
                <a:gd name="T6" fmla="*/ 77 w 199"/>
                <a:gd name="T7" fmla="*/ 0 h 229"/>
                <a:gd name="T8" fmla="*/ 16 w 199"/>
                <a:gd name="T9" fmla="*/ 53 h 229"/>
                <a:gd name="T10" fmla="*/ 0 w 199"/>
                <a:gd name="T11" fmla="*/ 167 h 229"/>
                <a:gd name="T12" fmla="*/ 23 w 199"/>
                <a:gd name="T13" fmla="*/ 200 h 229"/>
                <a:gd name="T14" fmla="*/ 15 w 199"/>
                <a:gd name="T15" fmla="*/ 219 h 229"/>
                <a:gd name="T16" fmla="*/ 45 w 199"/>
                <a:gd name="T17" fmla="*/ 229 h 229"/>
                <a:gd name="T18" fmla="*/ 165 w 199"/>
                <a:gd name="T19" fmla="*/ 229 h 229"/>
                <a:gd name="T20" fmla="*/ 170 w 199"/>
                <a:gd name="T21" fmla="*/ 192 h 229"/>
                <a:gd name="T22" fmla="*/ 73 w 199"/>
                <a:gd name="T23" fmla="*/ 192 h 229"/>
                <a:gd name="T24" fmla="*/ 38 w 199"/>
                <a:gd name="T25" fmla="*/ 159 h 229"/>
                <a:gd name="T26" fmla="*/ 50 w 199"/>
                <a:gd name="T27" fmla="*/ 70 h 229"/>
                <a:gd name="T28" fmla="*/ 95 w 199"/>
                <a:gd name="T29" fmla="*/ 36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9" h="229">
                  <a:moveTo>
                    <a:pt x="95" y="36"/>
                  </a:moveTo>
                  <a:cubicBezTo>
                    <a:pt x="194" y="36"/>
                    <a:pt x="194" y="36"/>
                    <a:pt x="194" y="36"/>
                  </a:cubicBezTo>
                  <a:cubicBezTo>
                    <a:pt x="199" y="0"/>
                    <a:pt x="199" y="0"/>
                    <a:pt x="199" y="0"/>
                  </a:cubicBezTo>
                  <a:cubicBezTo>
                    <a:pt x="77" y="0"/>
                    <a:pt x="77" y="0"/>
                    <a:pt x="77" y="0"/>
                  </a:cubicBezTo>
                  <a:cubicBezTo>
                    <a:pt x="47" y="0"/>
                    <a:pt x="20" y="24"/>
                    <a:pt x="16" y="53"/>
                  </a:cubicBezTo>
                  <a:cubicBezTo>
                    <a:pt x="0" y="167"/>
                    <a:pt x="0" y="167"/>
                    <a:pt x="0" y="167"/>
                  </a:cubicBezTo>
                  <a:cubicBezTo>
                    <a:pt x="15" y="170"/>
                    <a:pt x="26" y="186"/>
                    <a:pt x="23" y="200"/>
                  </a:cubicBezTo>
                  <a:cubicBezTo>
                    <a:pt x="22" y="207"/>
                    <a:pt x="20" y="214"/>
                    <a:pt x="15" y="219"/>
                  </a:cubicBezTo>
                  <a:cubicBezTo>
                    <a:pt x="24" y="225"/>
                    <a:pt x="32" y="229"/>
                    <a:pt x="45" y="229"/>
                  </a:cubicBezTo>
                  <a:cubicBezTo>
                    <a:pt x="165" y="229"/>
                    <a:pt x="165" y="229"/>
                    <a:pt x="165" y="229"/>
                  </a:cubicBezTo>
                  <a:cubicBezTo>
                    <a:pt x="170" y="192"/>
                    <a:pt x="170" y="192"/>
                    <a:pt x="170" y="192"/>
                  </a:cubicBezTo>
                  <a:cubicBezTo>
                    <a:pt x="73" y="192"/>
                    <a:pt x="73" y="192"/>
                    <a:pt x="73" y="192"/>
                  </a:cubicBezTo>
                  <a:cubicBezTo>
                    <a:pt x="54" y="192"/>
                    <a:pt x="35" y="181"/>
                    <a:pt x="38" y="159"/>
                  </a:cubicBezTo>
                  <a:cubicBezTo>
                    <a:pt x="50" y="70"/>
                    <a:pt x="50" y="70"/>
                    <a:pt x="50" y="70"/>
                  </a:cubicBezTo>
                  <a:cubicBezTo>
                    <a:pt x="54" y="45"/>
                    <a:pt x="71" y="36"/>
                    <a:pt x="95" y="36"/>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47" name="Oval 19"/>
            <p:cNvSpPr>
              <a:spLocks noChangeArrowheads="1"/>
            </p:cNvSpPr>
            <p:nvPr/>
          </p:nvSpPr>
          <p:spPr bwMode="auto">
            <a:xfrm>
              <a:off x="9643637" y="4518618"/>
              <a:ext cx="19729" cy="19729"/>
            </a:xfrm>
            <a:prstGeom prst="ellipse">
              <a:avLst/>
            </a:pr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8" name="Freeform 20"/>
            <p:cNvSpPr/>
            <p:nvPr/>
          </p:nvSpPr>
          <p:spPr bwMode="auto">
            <a:xfrm>
              <a:off x="9173933" y="4477991"/>
              <a:ext cx="461082" cy="63426"/>
            </a:xfrm>
            <a:custGeom>
              <a:avLst/>
              <a:gdLst>
                <a:gd name="T0" fmla="*/ 1295 w 1334"/>
                <a:gd name="T1" fmla="*/ 170 h 183"/>
                <a:gd name="T2" fmla="*/ 730 w 1334"/>
                <a:gd name="T3" fmla="*/ 64 h 183"/>
                <a:gd name="T4" fmla="*/ 118 w 1334"/>
                <a:gd name="T5" fmla="*/ 132 h 183"/>
                <a:gd name="T6" fmla="*/ 0 w 1334"/>
                <a:gd name="T7" fmla="*/ 177 h 183"/>
                <a:gd name="T8" fmla="*/ 72 w 1334"/>
                <a:gd name="T9" fmla="*/ 140 h 183"/>
                <a:gd name="T10" fmla="*/ 723 w 1334"/>
                <a:gd name="T11" fmla="*/ 24 h 183"/>
                <a:gd name="T12" fmla="*/ 1334 w 1334"/>
                <a:gd name="T13" fmla="*/ 183 h 183"/>
                <a:gd name="T14" fmla="*/ 1295 w 1334"/>
                <a:gd name="T15" fmla="*/ 170 h 1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34" h="183">
                  <a:moveTo>
                    <a:pt x="1295" y="170"/>
                  </a:moveTo>
                  <a:cubicBezTo>
                    <a:pt x="1224" y="146"/>
                    <a:pt x="1037" y="81"/>
                    <a:pt x="730" y="64"/>
                  </a:cubicBezTo>
                  <a:cubicBezTo>
                    <a:pt x="436" y="47"/>
                    <a:pt x="227" y="99"/>
                    <a:pt x="118" y="132"/>
                  </a:cubicBezTo>
                  <a:cubicBezTo>
                    <a:pt x="100" y="139"/>
                    <a:pt x="0" y="177"/>
                    <a:pt x="0" y="177"/>
                  </a:cubicBezTo>
                  <a:cubicBezTo>
                    <a:pt x="0" y="177"/>
                    <a:pt x="60" y="146"/>
                    <a:pt x="72" y="140"/>
                  </a:cubicBezTo>
                  <a:cubicBezTo>
                    <a:pt x="85" y="132"/>
                    <a:pt x="336" y="0"/>
                    <a:pt x="723" y="24"/>
                  </a:cubicBezTo>
                  <a:cubicBezTo>
                    <a:pt x="1085" y="47"/>
                    <a:pt x="1303" y="163"/>
                    <a:pt x="1334" y="183"/>
                  </a:cubicBezTo>
                  <a:cubicBezTo>
                    <a:pt x="1334" y="183"/>
                    <a:pt x="1310" y="175"/>
                    <a:pt x="1295" y="170"/>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49" name="Freeform 21"/>
            <p:cNvSpPr/>
            <p:nvPr/>
          </p:nvSpPr>
          <p:spPr bwMode="auto">
            <a:xfrm>
              <a:off x="9167649" y="4366337"/>
              <a:ext cx="138251" cy="153304"/>
            </a:xfrm>
            <a:custGeom>
              <a:avLst/>
              <a:gdLst>
                <a:gd name="T0" fmla="*/ 212 w 400"/>
                <a:gd name="T1" fmla="*/ 405 h 442"/>
                <a:gd name="T2" fmla="*/ 231 w 400"/>
                <a:gd name="T3" fmla="*/ 271 h 442"/>
                <a:gd name="T4" fmla="*/ 400 w 400"/>
                <a:gd name="T5" fmla="*/ 0 h 442"/>
                <a:gd name="T6" fmla="*/ 311 w 400"/>
                <a:gd name="T7" fmla="*/ 0 h 442"/>
                <a:gd name="T8" fmla="*/ 195 w 400"/>
                <a:gd name="T9" fmla="*/ 192 h 442"/>
                <a:gd name="T10" fmla="*/ 87 w 400"/>
                <a:gd name="T11" fmla="*/ 0 h 442"/>
                <a:gd name="T12" fmla="*/ 0 w 400"/>
                <a:gd name="T13" fmla="*/ 0 h 442"/>
                <a:gd name="T14" fmla="*/ 148 w 400"/>
                <a:gd name="T15" fmla="*/ 263 h 442"/>
                <a:gd name="T16" fmla="*/ 121 w 400"/>
                <a:gd name="T17" fmla="*/ 442 h 442"/>
                <a:gd name="T18" fmla="*/ 212 w 400"/>
                <a:gd name="T19" fmla="*/ 405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0" h="442">
                  <a:moveTo>
                    <a:pt x="212" y="405"/>
                  </a:moveTo>
                  <a:cubicBezTo>
                    <a:pt x="231" y="271"/>
                    <a:pt x="231" y="271"/>
                    <a:pt x="231" y="271"/>
                  </a:cubicBezTo>
                  <a:cubicBezTo>
                    <a:pt x="400" y="0"/>
                    <a:pt x="400" y="0"/>
                    <a:pt x="400" y="0"/>
                  </a:cubicBezTo>
                  <a:cubicBezTo>
                    <a:pt x="311" y="0"/>
                    <a:pt x="311" y="0"/>
                    <a:pt x="311" y="0"/>
                  </a:cubicBezTo>
                  <a:cubicBezTo>
                    <a:pt x="195" y="192"/>
                    <a:pt x="195" y="192"/>
                    <a:pt x="195" y="192"/>
                  </a:cubicBezTo>
                  <a:cubicBezTo>
                    <a:pt x="87" y="0"/>
                    <a:pt x="87" y="0"/>
                    <a:pt x="87" y="0"/>
                  </a:cubicBezTo>
                  <a:cubicBezTo>
                    <a:pt x="0" y="0"/>
                    <a:pt x="0" y="0"/>
                    <a:pt x="0" y="0"/>
                  </a:cubicBezTo>
                  <a:cubicBezTo>
                    <a:pt x="148" y="263"/>
                    <a:pt x="148" y="263"/>
                    <a:pt x="148" y="263"/>
                  </a:cubicBezTo>
                  <a:cubicBezTo>
                    <a:pt x="145" y="288"/>
                    <a:pt x="121" y="442"/>
                    <a:pt x="121" y="442"/>
                  </a:cubicBezTo>
                  <a:cubicBezTo>
                    <a:pt x="121" y="442"/>
                    <a:pt x="148" y="429"/>
                    <a:pt x="212" y="405"/>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50" name="Freeform 22"/>
            <p:cNvSpPr/>
            <p:nvPr/>
          </p:nvSpPr>
          <p:spPr bwMode="auto">
            <a:xfrm>
              <a:off x="9550690" y="4366629"/>
              <a:ext cx="105515" cy="158858"/>
            </a:xfrm>
            <a:custGeom>
              <a:avLst/>
              <a:gdLst>
                <a:gd name="T0" fmla="*/ 183 w 305"/>
                <a:gd name="T1" fmla="*/ 448 h 458"/>
                <a:gd name="T2" fmla="*/ 213 w 305"/>
                <a:gd name="T3" fmla="*/ 428 h 458"/>
                <a:gd name="T4" fmla="*/ 232 w 305"/>
                <a:gd name="T5" fmla="*/ 405 h 458"/>
                <a:gd name="T6" fmla="*/ 246 w 305"/>
                <a:gd name="T7" fmla="*/ 373 h 458"/>
                <a:gd name="T8" fmla="*/ 305 w 305"/>
                <a:gd name="T9" fmla="*/ 0 h 458"/>
                <a:gd name="T10" fmla="*/ 228 w 305"/>
                <a:gd name="T11" fmla="*/ 0 h 458"/>
                <a:gd name="T12" fmla="*/ 181 w 305"/>
                <a:gd name="T13" fmla="*/ 312 h 458"/>
                <a:gd name="T14" fmla="*/ 112 w 305"/>
                <a:gd name="T15" fmla="*/ 397 h 458"/>
                <a:gd name="T16" fmla="*/ 0 w 305"/>
                <a:gd name="T17" fmla="*/ 398 h 458"/>
                <a:gd name="T18" fmla="*/ 160 w 305"/>
                <a:gd name="T19" fmla="*/ 458 h 458"/>
                <a:gd name="T20" fmla="*/ 183 w 305"/>
                <a:gd name="T21" fmla="*/ 448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5" h="458">
                  <a:moveTo>
                    <a:pt x="183" y="448"/>
                  </a:moveTo>
                  <a:cubicBezTo>
                    <a:pt x="194" y="442"/>
                    <a:pt x="204" y="435"/>
                    <a:pt x="213" y="428"/>
                  </a:cubicBezTo>
                  <a:cubicBezTo>
                    <a:pt x="220" y="421"/>
                    <a:pt x="227" y="413"/>
                    <a:pt x="232" y="405"/>
                  </a:cubicBezTo>
                  <a:cubicBezTo>
                    <a:pt x="238" y="396"/>
                    <a:pt x="244" y="386"/>
                    <a:pt x="246" y="373"/>
                  </a:cubicBezTo>
                  <a:cubicBezTo>
                    <a:pt x="250" y="351"/>
                    <a:pt x="305" y="0"/>
                    <a:pt x="305" y="0"/>
                  </a:cubicBezTo>
                  <a:cubicBezTo>
                    <a:pt x="228" y="0"/>
                    <a:pt x="228" y="0"/>
                    <a:pt x="228" y="0"/>
                  </a:cubicBezTo>
                  <a:cubicBezTo>
                    <a:pt x="228" y="0"/>
                    <a:pt x="185" y="293"/>
                    <a:pt x="181" y="312"/>
                  </a:cubicBezTo>
                  <a:cubicBezTo>
                    <a:pt x="177" y="327"/>
                    <a:pt x="163" y="389"/>
                    <a:pt x="112" y="397"/>
                  </a:cubicBezTo>
                  <a:cubicBezTo>
                    <a:pt x="71" y="403"/>
                    <a:pt x="0" y="398"/>
                    <a:pt x="0" y="398"/>
                  </a:cubicBezTo>
                  <a:cubicBezTo>
                    <a:pt x="70" y="418"/>
                    <a:pt x="122" y="441"/>
                    <a:pt x="160" y="458"/>
                  </a:cubicBezTo>
                  <a:cubicBezTo>
                    <a:pt x="167" y="455"/>
                    <a:pt x="176" y="451"/>
                    <a:pt x="183" y="448"/>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51" name="Freeform 23"/>
            <p:cNvSpPr/>
            <p:nvPr/>
          </p:nvSpPr>
          <p:spPr bwMode="auto">
            <a:xfrm>
              <a:off x="9406593" y="4366629"/>
              <a:ext cx="161781" cy="137082"/>
            </a:xfrm>
            <a:custGeom>
              <a:avLst/>
              <a:gdLst>
                <a:gd name="T0" fmla="*/ 468 w 468"/>
                <a:gd name="T1" fmla="*/ 0 h 395"/>
                <a:gd name="T2" fmla="*/ 387 w 468"/>
                <a:gd name="T3" fmla="*/ 0 h 395"/>
                <a:gd name="T4" fmla="*/ 332 w 468"/>
                <a:gd name="T5" fmla="*/ 358 h 395"/>
                <a:gd name="T6" fmla="*/ 132 w 468"/>
                <a:gd name="T7" fmla="*/ 0 h 395"/>
                <a:gd name="T8" fmla="*/ 49 w 468"/>
                <a:gd name="T9" fmla="*/ 0 h 395"/>
                <a:gd name="T10" fmla="*/ 0 w 468"/>
                <a:gd name="T11" fmla="*/ 326 h 395"/>
                <a:gd name="T12" fmla="*/ 22 w 468"/>
                <a:gd name="T13" fmla="*/ 327 h 395"/>
                <a:gd name="T14" fmla="*/ 74 w 468"/>
                <a:gd name="T15" fmla="*/ 330 h 395"/>
                <a:gd name="T16" fmla="*/ 107 w 468"/>
                <a:gd name="T17" fmla="*/ 109 h 395"/>
                <a:gd name="T18" fmla="*/ 245 w 468"/>
                <a:gd name="T19" fmla="*/ 355 h 395"/>
                <a:gd name="T20" fmla="*/ 408 w 468"/>
                <a:gd name="T21" fmla="*/ 395 h 395"/>
                <a:gd name="T22" fmla="*/ 468 w 468"/>
                <a:gd name="T23" fmla="*/ 0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68" h="395">
                  <a:moveTo>
                    <a:pt x="468" y="0"/>
                  </a:moveTo>
                  <a:cubicBezTo>
                    <a:pt x="387" y="0"/>
                    <a:pt x="387" y="0"/>
                    <a:pt x="387" y="0"/>
                  </a:cubicBezTo>
                  <a:cubicBezTo>
                    <a:pt x="332" y="358"/>
                    <a:pt x="332" y="358"/>
                    <a:pt x="332" y="358"/>
                  </a:cubicBezTo>
                  <a:cubicBezTo>
                    <a:pt x="301" y="297"/>
                    <a:pt x="132" y="0"/>
                    <a:pt x="132" y="0"/>
                  </a:cubicBezTo>
                  <a:cubicBezTo>
                    <a:pt x="49" y="0"/>
                    <a:pt x="49" y="0"/>
                    <a:pt x="49" y="0"/>
                  </a:cubicBezTo>
                  <a:cubicBezTo>
                    <a:pt x="0" y="326"/>
                    <a:pt x="0" y="326"/>
                    <a:pt x="0" y="326"/>
                  </a:cubicBezTo>
                  <a:cubicBezTo>
                    <a:pt x="9" y="326"/>
                    <a:pt x="12" y="326"/>
                    <a:pt x="22" y="327"/>
                  </a:cubicBezTo>
                  <a:cubicBezTo>
                    <a:pt x="39" y="328"/>
                    <a:pt x="57" y="329"/>
                    <a:pt x="74" y="330"/>
                  </a:cubicBezTo>
                  <a:cubicBezTo>
                    <a:pt x="107" y="109"/>
                    <a:pt x="107" y="109"/>
                    <a:pt x="107" y="109"/>
                  </a:cubicBezTo>
                  <a:cubicBezTo>
                    <a:pt x="107" y="109"/>
                    <a:pt x="191" y="257"/>
                    <a:pt x="245" y="355"/>
                  </a:cubicBezTo>
                  <a:cubicBezTo>
                    <a:pt x="318" y="367"/>
                    <a:pt x="383" y="388"/>
                    <a:pt x="408" y="395"/>
                  </a:cubicBezTo>
                  <a:lnTo>
                    <a:pt x="468" y="0"/>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52" name="Freeform 24"/>
            <p:cNvSpPr/>
            <p:nvPr/>
          </p:nvSpPr>
          <p:spPr bwMode="auto">
            <a:xfrm>
              <a:off x="9253435" y="4366629"/>
              <a:ext cx="146874" cy="135621"/>
            </a:xfrm>
            <a:custGeom>
              <a:avLst/>
              <a:gdLst>
                <a:gd name="T0" fmla="*/ 335 w 425"/>
                <a:gd name="T1" fmla="*/ 0 h 391"/>
                <a:gd name="T2" fmla="*/ 226 w 425"/>
                <a:gd name="T3" fmla="*/ 0 h 391"/>
                <a:gd name="T4" fmla="*/ 0 w 425"/>
                <a:gd name="T5" fmla="*/ 391 h 391"/>
                <a:gd name="T6" fmla="*/ 304 w 425"/>
                <a:gd name="T7" fmla="*/ 330 h 391"/>
                <a:gd name="T8" fmla="*/ 150 w 425"/>
                <a:gd name="T9" fmla="*/ 272 h 391"/>
                <a:gd name="T10" fmla="*/ 272 w 425"/>
                <a:gd name="T11" fmla="*/ 60 h 391"/>
                <a:gd name="T12" fmla="*/ 349 w 425"/>
                <a:gd name="T13" fmla="*/ 327 h 391"/>
                <a:gd name="T14" fmla="*/ 389 w 425"/>
                <a:gd name="T15" fmla="*/ 326 h 391"/>
                <a:gd name="T16" fmla="*/ 425 w 425"/>
                <a:gd name="T17" fmla="*/ 326 h 391"/>
                <a:gd name="T18" fmla="*/ 335 w 425"/>
                <a:gd name="T19" fmla="*/ 0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5" h="391">
                  <a:moveTo>
                    <a:pt x="335" y="0"/>
                  </a:moveTo>
                  <a:cubicBezTo>
                    <a:pt x="314" y="0"/>
                    <a:pt x="256" y="0"/>
                    <a:pt x="226" y="0"/>
                  </a:cubicBezTo>
                  <a:cubicBezTo>
                    <a:pt x="208" y="32"/>
                    <a:pt x="0" y="391"/>
                    <a:pt x="0" y="391"/>
                  </a:cubicBezTo>
                  <a:cubicBezTo>
                    <a:pt x="138" y="341"/>
                    <a:pt x="268" y="333"/>
                    <a:pt x="304" y="330"/>
                  </a:cubicBezTo>
                  <a:cubicBezTo>
                    <a:pt x="150" y="272"/>
                    <a:pt x="150" y="272"/>
                    <a:pt x="150" y="272"/>
                  </a:cubicBezTo>
                  <a:cubicBezTo>
                    <a:pt x="272" y="60"/>
                    <a:pt x="272" y="60"/>
                    <a:pt x="272" y="60"/>
                  </a:cubicBezTo>
                  <a:cubicBezTo>
                    <a:pt x="349" y="327"/>
                    <a:pt x="349" y="327"/>
                    <a:pt x="349" y="327"/>
                  </a:cubicBezTo>
                  <a:cubicBezTo>
                    <a:pt x="370" y="326"/>
                    <a:pt x="368" y="326"/>
                    <a:pt x="389" y="326"/>
                  </a:cubicBezTo>
                  <a:cubicBezTo>
                    <a:pt x="397" y="326"/>
                    <a:pt x="417" y="326"/>
                    <a:pt x="425" y="326"/>
                  </a:cubicBezTo>
                  <a:lnTo>
                    <a:pt x="335" y="0"/>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53" name="Freeform 25"/>
            <p:cNvSpPr/>
            <p:nvPr/>
          </p:nvSpPr>
          <p:spPr bwMode="auto">
            <a:xfrm>
              <a:off x="9324314" y="4423917"/>
              <a:ext cx="29959" cy="41212"/>
            </a:xfrm>
            <a:custGeom>
              <a:avLst/>
              <a:gdLst>
                <a:gd name="T0" fmla="*/ 205 w 205"/>
                <a:gd name="T1" fmla="*/ 282 h 282"/>
                <a:gd name="T2" fmla="*/ 0 w 205"/>
                <a:gd name="T3" fmla="*/ 213 h 282"/>
                <a:gd name="T4" fmla="*/ 123 w 205"/>
                <a:gd name="T5" fmla="*/ 0 h 282"/>
                <a:gd name="T6" fmla="*/ 205 w 205"/>
                <a:gd name="T7" fmla="*/ 282 h 282"/>
              </a:gdLst>
              <a:ahLst/>
              <a:cxnLst>
                <a:cxn ang="0">
                  <a:pos x="T0" y="T1"/>
                </a:cxn>
                <a:cxn ang="0">
                  <a:pos x="T2" y="T3"/>
                </a:cxn>
                <a:cxn ang="0">
                  <a:pos x="T4" y="T5"/>
                </a:cxn>
                <a:cxn ang="0">
                  <a:pos x="T6" y="T7"/>
                </a:cxn>
              </a:cxnLst>
              <a:rect l="0" t="0" r="r" b="b"/>
              <a:pathLst>
                <a:path w="205" h="282">
                  <a:moveTo>
                    <a:pt x="205" y="282"/>
                  </a:moveTo>
                  <a:lnTo>
                    <a:pt x="0" y="213"/>
                  </a:lnTo>
                  <a:lnTo>
                    <a:pt x="123" y="0"/>
                  </a:lnTo>
                  <a:lnTo>
                    <a:pt x="205" y="282"/>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54" name="Freeform 26"/>
            <p:cNvSpPr>
              <a:spLocks noEditPoints="1"/>
            </p:cNvSpPr>
            <p:nvPr/>
          </p:nvSpPr>
          <p:spPr bwMode="auto">
            <a:xfrm>
              <a:off x="9190155" y="4545655"/>
              <a:ext cx="39751" cy="36682"/>
            </a:xfrm>
            <a:custGeom>
              <a:avLst/>
              <a:gdLst>
                <a:gd name="T0" fmla="*/ 24 w 115"/>
                <a:gd name="T1" fmla="*/ 52 h 106"/>
                <a:gd name="T2" fmla="*/ 14 w 115"/>
                <a:gd name="T3" fmla="*/ 33 h 106"/>
                <a:gd name="T4" fmla="*/ 21 w 115"/>
                <a:gd name="T5" fmla="*/ 84 h 106"/>
                <a:gd name="T6" fmla="*/ 7 w 115"/>
                <a:gd name="T7" fmla="*/ 104 h 106"/>
                <a:gd name="T8" fmla="*/ 13 w 115"/>
                <a:gd name="T9" fmla="*/ 81 h 106"/>
                <a:gd name="T10" fmla="*/ 31 w 115"/>
                <a:gd name="T11" fmla="*/ 70 h 106"/>
                <a:gd name="T12" fmla="*/ 38 w 115"/>
                <a:gd name="T13" fmla="*/ 16 h 106"/>
                <a:gd name="T14" fmla="*/ 16 w 115"/>
                <a:gd name="T15" fmla="*/ 11 h 106"/>
                <a:gd name="T16" fmla="*/ 38 w 115"/>
                <a:gd name="T17" fmla="*/ 16 h 106"/>
                <a:gd name="T18" fmla="*/ 33 w 115"/>
                <a:gd name="T19" fmla="*/ 106 h 106"/>
                <a:gd name="T20" fmla="*/ 41 w 115"/>
                <a:gd name="T21" fmla="*/ 94 h 106"/>
                <a:gd name="T22" fmla="*/ 60 w 115"/>
                <a:gd name="T23" fmla="*/ 90 h 106"/>
                <a:gd name="T24" fmla="*/ 83 w 115"/>
                <a:gd name="T25" fmla="*/ 14 h 106"/>
                <a:gd name="T26" fmla="*/ 114 w 115"/>
                <a:gd name="T27" fmla="*/ 24 h 106"/>
                <a:gd name="T28" fmla="*/ 104 w 115"/>
                <a:gd name="T29" fmla="*/ 33 h 106"/>
                <a:gd name="T30" fmla="*/ 49 w 115"/>
                <a:gd name="T31" fmla="*/ 20 h 106"/>
                <a:gd name="T32" fmla="*/ 39 w 115"/>
                <a:gd name="T33" fmla="*/ 32 h 106"/>
                <a:gd name="T34" fmla="*/ 41 w 115"/>
                <a:gd name="T35" fmla="*/ 14 h 106"/>
                <a:gd name="T36" fmla="*/ 68 w 115"/>
                <a:gd name="T37" fmla="*/ 3 h 106"/>
                <a:gd name="T38" fmla="*/ 83 w 115"/>
                <a:gd name="T39" fmla="*/ 14 h 106"/>
                <a:gd name="T40" fmla="*/ 98 w 115"/>
                <a:gd name="T41" fmla="*/ 30 h 106"/>
                <a:gd name="T42" fmla="*/ 83 w 115"/>
                <a:gd name="T43" fmla="*/ 36 h 106"/>
                <a:gd name="T44" fmla="*/ 77 w 115"/>
                <a:gd name="T45" fmla="*/ 46 h 106"/>
                <a:gd name="T46" fmla="*/ 101 w 115"/>
                <a:gd name="T47" fmla="*/ 58 h 106"/>
                <a:gd name="T48" fmla="*/ 98 w 115"/>
                <a:gd name="T49" fmla="*/ 83 h 106"/>
                <a:gd name="T50" fmla="*/ 92 w 115"/>
                <a:gd name="T51" fmla="*/ 89 h 106"/>
                <a:gd name="T52" fmla="*/ 97 w 115"/>
                <a:gd name="T53" fmla="*/ 105 h 106"/>
                <a:gd name="T54" fmla="*/ 75 w 115"/>
                <a:gd name="T55" fmla="*/ 89 h 106"/>
                <a:gd name="T56" fmla="*/ 38 w 115"/>
                <a:gd name="T57" fmla="*/ 83 h 106"/>
                <a:gd name="T58" fmla="*/ 42 w 115"/>
                <a:gd name="T59" fmla="*/ 58 h 106"/>
                <a:gd name="T60" fmla="*/ 69 w 115"/>
                <a:gd name="T61" fmla="*/ 46 h 106"/>
                <a:gd name="T62" fmla="*/ 66 w 115"/>
                <a:gd name="T63" fmla="*/ 36 h 106"/>
                <a:gd name="T64" fmla="*/ 53 w 115"/>
                <a:gd name="T65" fmla="*/ 30 h 106"/>
                <a:gd name="T66" fmla="*/ 84 w 115"/>
                <a:gd name="T67" fmla="*/ 30 h 106"/>
                <a:gd name="T68" fmla="*/ 68 w 115"/>
                <a:gd name="T69" fmla="*/ 52 h 106"/>
                <a:gd name="T70" fmla="*/ 49 w 115"/>
                <a:gd name="T71" fmla="*/ 61 h 106"/>
                <a:gd name="T72" fmla="*/ 65 w 115"/>
                <a:gd name="T73" fmla="*/ 76 h 106"/>
                <a:gd name="T74" fmla="*/ 48 w 115"/>
                <a:gd name="T75" fmla="*/ 68 h 106"/>
                <a:gd name="T76" fmla="*/ 65 w 115"/>
                <a:gd name="T77" fmla="*/ 76 h 106"/>
                <a:gd name="T78" fmla="*/ 94 w 115"/>
                <a:gd name="T79" fmla="*/ 52 h 106"/>
                <a:gd name="T80" fmla="*/ 75 w 115"/>
                <a:gd name="T81" fmla="*/ 61 h 106"/>
                <a:gd name="T82" fmla="*/ 91 w 115"/>
                <a:gd name="T83" fmla="*/ 76 h 106"/>
                <a:gd name="T84" fmla="*/ 74 w 115"/>
                <a:gd name="T85" fmla="*/ 68 h 106"/>
                <a:gd name="T86" fmla="*/ 91 w 115"/>
                <a:gd name="T87" fmla="*/ 7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5" h="106">
                  <a:moveTo>
                    <a:pt x="30" y="45"/>
                  </a:moveTo>
                  <a:cubicBezTo>
                    <a:pt x="28" y="47"/>
                    <a:pt x="26" y="50"/>
                    <a:pt x="24" y="52"/>
                  </a:cubicBezTo>
                  <a:cubicBezTo>
                    <a:pt x="22" y="50"/>
                    <a:pt x="17" y="46"/>
                    <a:pt x="8" y="40"/>
                  </a:cubicBezTo>
                  <a:cubicBezTo>
                    <a:pt x="10" y="38"/>
                    <a:pt x="12" y="36"/>
                    <a:pt x="14" y="33"/>
                  </a:cubicBezTo>
                  <a:cubicBezTo>
                    <a:pt x="22" y="38"/>
                    <a:pt x="27" y="42"/>
                    <a:pt x="30" y="45"/>
                  </a:cubicBezTo>
                  <a:close/>
                  <a:moveTo>
                    <a:pt x="21" y="84"/>
                  </a:moveTo>
                  <a:cubicBezTo>
                    <a:pt x="18" y="87"/>
                    <a:pt x="16" y="90"/>
                    <a:pt x="14" y="93"/>
                  </a:cubicBezTo>
                  <a:cubicBezTo>
                    <a:pt x="12" y="96"/>
                    <a:pt x="9" y="100"/>
                    <a:pt x="7" y="104"/>
                  </a:cubicBezTo>
                  <a:cubicBezTo>
                    <a:pt x="5" y="101"/>
                    <a:pt x="2" y="99"/>
                    <a:pt x="0" y="97"/>
                  </a:cubicBezTo>
                  <a:cubicBezTo>
                    <a:pt x="5" y="93"/>
                    <a:pt x="9" y="87"/>
                    <a:pt x="13" y="81"/>
                  </a:cubicBezTo>
                  <a:cubicBezTo>
                    <a:pt x="18" y="74"/>
                    <a:pt x="22" y="69"/>
                    <a:pt x="25" y="64"/>
                  </a:cubicBezTo>
                  <a:cubicBezTo>
                    <a:pt x="27" y="66"/>
                    <a:pt x="28" y="68"/>
                    <a:pt x="31" y="70"/>
                  </a:cubicBezTo>
                  <a:cubicBezTo>
                    <a:pt x="26" y="76"/>
                    <a:pt x="23" y="80"/>
                    <a:pt x="21" y="84"/>
                  </a:cubicBezTo>
                  <a:close/>
                  <a:moveTo>
                    <a:pt x="38" y="16"/>
                  </a:moveTo>
                  <a:cubicBezTo>
                    <a:pt x="35" y="18"/>
                    <a:pt x="33" y="20"/>
                    <a:pt x="32" y="23"/>
                  </a:cubicBezTo>
                  <a:cubicBezTo>
                    <a:pt x="24" y="16"/>
                    <a:pt x="19" y="12"/>
                    <a:pt x="16" y="11"/>
                  </a:cubicBezTo>
                  <a:cubicBezTo>
                    <a:pt x="18" y="8"/>
                    <a:pt x="20" y="6"/>
                    <a:pt x="21" y="4"/>
                  </a:cubicBezTo>
                  <a:cubicBezTo>
                    <a:pt x="29" y="10"/>
                    <a:pt x="35" y="14"/>
                    <a:pt x="38" y="16"/>
                  </a:cubicBezTo>
                  <a:close/>
                  <a:moveTo>
                    <a:pt x="49" y="97"/>
                  </a:moveTo>
                  <a:cubicBezTo>
                    <a:pt x="43" y="100"/>
                    <a:pt x="38" y="103"/>
                    <a:pt x="33" y="106"/>
                  </a:cubicBezTo>
                  <a:cubicBezTo>
                    <a:pt x="31" y="104"/>
                    <a:pt x="30" y="102"/>
                    <a:pt x="28" y="100"/>
                  </a:cubicBezTo>
                  <a:cubicBezTo>
                    <a:pt x="32" y="98"/>
                    <a:pt x="36" y="96"/>
                    <a:pt x="41" y="94"/>
                  </a:cubicBezTo>
                  <a:cubicBezTo>
                    <a:pt x="45" y="91"/>
                    <a:pt x="50" y="88"/>
                    <a:pt x="54" y="84"/>
                  </a:cubicBezTo>
                  <a:cubicBezTo>
                    <a:pt x="56" y="86"/>
                    <a:pt x="58" y="88"/>
                    <a:pt x="60" y="90"/>
                  </a:cubicBezTo>
                  <a:cubicBezTo>
                    <a:pt x="58" y="91"/>
                    <a:pt x="54" y="93"/>
                    <a:pt x="49" y="97"/>
                  </a:cubicBezTo>
                  <a:close/>
                  <a:moveTo>
                    <a:pt x="83" y="14"/>
                  </a:moveTo>
                  <a:cubicBezTo>
                    <a:pt x="115" y="14"/>
                    <a:pt x="115" y="14"/>
                    <a:pt x="115" y="14"/>
                  </a:cubicBezTo>
                  <a:cubicBezTo>
                    <a:pt x="115" y="18"/>
                    <a:pt x="114" y="21"/>
                    <a:pt x="114" y="24"/>
                  </a:cubicBezTo>
                  <a:cubicBezTo>
                    <a:pt x="113" y="27"/>
                    <a:pt x="113" y="30"/>
                    <a:pt x="113" y="33"/>
                  </a:cubicBezTo>
                  <a:cubicBezTo>
                    <a:pt x="104" y="33"/>
                    <a:pt x="104" y="33"/>
                    <a:pt x="104" y="33"/>
                  </a:cubicBezTo>
                  <a:cubicBezTo>
                    <a:pt x="106" y="20"/>
                    <a:pt x="106" y="20"/>
                    <a:pt x="106" y="20"/>
                  </a:cubicBezTo>
                  <a:cubicBezTo>
                    <a:pt x="49" y="20"/>
                    <a:pt x="49" y="20"/>
                    <a:pt x="49" y="20"/>
                  </a:cubicBezTo>
                  <a:cubicBezTo>
                    <a:pt x="47" y="32"/>
                    <a:pt x="47" y="32"/>
                    <a:pt x="47" y="32"/>
                  </a:cubicBezTo>
                  <a:cubicBezTo>
                    <a:pt x="39" y="32"/>
                    <a:pt x="39" y="32"/>
                    <a:pt x="39" y="32"/>
                  </a:cubicBezTo>
                  <a:cubicBezTo>
                    <a:pt x="39" y="29"/>
                    <a:pt x="40" y="26"/>
                    <a:pt x="40" y="23"/>
                  </a:cubicBezTo>
                  <a:cubicBezTo>
                    <a:pt x="41" y="20"/>
                    <a:pt x="41" y="17"/>
                    <a:pt x="41" y="14"/>
                  </a:cubicBezTo>
                  <a:cubicBezTo>
                    <a:pt x="73" y="14"/>
                    <a:pt x="73" y="14"/>
                    <a:pt x="73" y="14"/>
                  </a:cubicBezTo>
                  <a:cubicBezTo>
                    <a:pt x="72" y="11"/>
                    <a:pt x="71" y="7"/>
                    <a:pt x="68" y="3"/>
                  </a:cubicBezTo>
                  <a:cubicBezTo>
                    <a:pt x="72" y="2"/>
                    <a:pt x="75" y="1"/>
                    <a:pt x="77" y="0"/>
                  </a:cubicBezTo>
                  <a:cubicBezTo>
                    <a:pt x="80" y="5"/>
                    <a:pt x="82" y="10"/>
                    <a:pt x="83" y="14"/>
                  </a:cubicBezTo>
                  <a:close/>
                  <a:moveTo>
                    <a:pt x="84" y="30"/>
                  </a:moveTo>
                  <a:cubicBezTo>
                    <a:pt x="88" y="30"/>
                    <a:pt x="93" y="30"/>
                    <a:pt x="98" y="30"/>
                  </a:cubicBezTo>
                  <a:cubicBezTo>
                    <a:pt x="97" y="37"/>
                    <a:pt x="97" y="37"/>
                    <a:pt x="97" y="37"/>
                  </a:cubicBezTo>
                  <a:cubicBezTo>
                    <a:pt x="92" y="37"/>
                    <a:pt x="88" y="36"/>
                    <a:pt x="83" y="36"/>
                  </a:cubicBezTo>
                  <a:cubicBezTo>
                    <a:pt x="78" y="36"/>
                    <a:pt x="78" y="36"/>
                    <a:pt x="78" y="36"/>
                  </a:cubicBezTo>
                  <a:cubicBezTo>
                    <a:pt x="77" y="46"/>
                    <a:pt x="77" y="46"/>
                    <a:pt x="77" y="46"/>
                  </a:cubicBezTo>
                  <a:cubicBezTo>
                    <a:pt x="103" y="46"/>
                    <a:pt x="103" y="46"/>
                    <a:pt x="103" y="46"/>
                  </a:cubicBezTo>
                  <a:cubicBezTo>
                    <a:pt x="103" y="50"/>
                    <a:pt x="102" y="54"/>
                    <a:pt x="101" y="58"/>
                  </a:cubicBezTo>
                  <a:cubicBezTo>
                    <a:pt x="99" y="71"/>
                    <a:pt x="99" y="71"/>
                    <a:pt x="99" y="71"/>
                  </a:cubicBezTo>
                  <a:cubicBezTo>
                    <a:pt x="99" y="75"/>
                    <a:pt x="98" y="79"/>
                    <a:pt x="98" y="83"/>
                  </a:cubicBezTo>
                  <a:cubicBezTo>
                    <a:pt x="82" y="83"/>
                    <a:pt x="82" y="83"/>
                    <a:pt x="82" y="83"/>
                  </a:cubicBezTo>
                  <a:cubicBezTo>
                    <a:pt x="85" y="84"/>
                    <a:pt x="88" y="87"/>
                    <a:pt x="92" y="89"/>
                  </a:cubicBezTo>
                  <a:cubicBezTo>
                    <a:pt x="96" y="92"/>
                    <a:pt x="100" y="95"/>
                    <a:pt x="104" y="98"/>
                  </a:cubicBezTo>
                  <a:cubicBezTo>
                    <a:pt x="101" y="101"/>
                    <a:pt x="99" y="103"/>
                    <a:pt x="97" y="105"/>
                  </a:cubicBezTo>
                  <a:cubicBezTo>
                    <a:pt x="93" y="102"/>
                    <a:pt x="89" y="99"/>
                    <a:pt x="86" y="96"/>
                  </a:cubicBezTo>
                  <a:cubicBezTo>
                    <a:pt x="82" y="93"/>
                    <a:pt x="78" y="91"/>
                    <a:pt x="75" y="89"/>
                  </a:cubicBezTo>
                  <a:cubicBezTo>
                    <a:pt x="78" y="86"/>
                    <a:pt x="79" y="84"/>
                    <a:pt x="80" y="83"/>
                  </a:cubicBezTo>
                  <a:cubicBezTo>
                    <a:pt x="38" y="83"/>
                    <a:pt x="38" y="83"/>
                    <a:pt x="38" y="83"/>
                  </a:cubicBezTo>
                  <a:cubicBezTo>
                    <a:pt x="39" y="79"/>
                    <a:pt x="40" y="75"/>
                    <a:pt x="40" y="71"/>
                  </a:cubicBezTo>
                  <a:cubicBezTo>
                    <a:pt x="42" y="58"/>
                    <a:pt x="42" y="58"/>
                    <a:pt x="42" y="58"/>
                  </a:cubicBezTo>
                  <a:cubicBezTo>
                    <a:pt x="43" y="54"/>
                    <a:pt x="43" y="50"/>
                    <a:pt x="43" y="46"/>
                  </a:cubicBezTo>
                  <a:cubicBezTo>
                    <a:pt x="69" y="46"/>
                    <a:pt x="69" y="46"/>
                    <a:pt x="69" y="46"/>
                  </a:cubicBezTo>
                  <a:cubicBezTo>
                    <a:pt x="70" y="36"/>
                    <a:pt x="70" y="36"/>
                    <a:pt x="70" y="36"/>
                  </a:cubicBezTo>
                  <a:cubicBezTo>
                    <a:pt x="66" y="36"/>
                    <a:pt x="66" y="36"/>
                    <a:pt x="66" y="36"/>
                  </a:cubicBezTo>
                  <a:cubicBezTo>
                    <a:pt x="61" y="36"/>
                    <a:pt x="57" y="37"/>
                    <a:pt x="52" y="37"/>
                  </a:cubicBezTo>
                  <a:cubicBezTo>
                    <a:pt x="53" y="30"/>
                    <a:pt x="53" y="30"/>
                    <a:pt x="53" y="30"/>
                  </a:cubicBezTo>
                  <a:cubicBezTo>
                    <a:pt x="58" y="30"/>
                    <a:pt x="62" y="30"/>
                    <a:pt x="66" y="30"/>
                  </a:cubicBezTo>
                  <a:lnTo>
                    <a:pt x="84" y="30"/>
                  </a:lnTo>
                  <a:close/>
                  <a:moveTo>
                    <a:pt x="67" y="61"/>
                  </a:moveTo>
                  <a:cubicBezTo>
                    <a:pt x="68" y="52"/>
                    <a:pt x="68" y="52"/>
                    <a:pt x="68" y="52"/>
                  </a:cubicBezTo>
                  <a:cubicBezTo>
                    <a:pt x="50" y="52"/>
                    <a:pt x="50" y="52"/>
                    <a:pt x="50" y="52"/>
                  </a:cubicBezTo>
                  <a:cubicBezTo>
                    <a:pt x="49" y="61"/>
                    <a:pt x="49" y="61"/>
                    <a:pt x="49" y="61"/>
                  </a:cubicBezTo>
                  <a:lnTo>
                    <a:pt x="67" y="61"/>
                  </a:lnTo>
                  <a:close/>
                  <a:moveTo>
                    <a:pt x="65" y="76"/>
                  </a:moveTo>
                  <a:cubicBezTo>
                    <a:pt x="66" y="68"/>
                    <a:pt x="66" y="68"/>
                    <a:pt x="66" y="68"/>
                  </a:cubicBezTo>
                  <a:cubicBezTo>
                    <a:pt x="48" y="68"/>
                    <a:pt x="48" y="68"/>
                    <a:pt x="48" y="68"/>
                  </a:cubicBezTo>
                  <a:cubicBezTo>
                    <a:pt x="47" y="76"/>
                    <a:pt x="47" y="76"/>
                    <a:pt x="47" y="76"/>
                  </a:cubicBezTo>
                  <a:lnTo>
                    <a:pt x="65" y="76"/>
                  </a:lnTo>
                  <a:close/>
                  <a:moveTo>
                    <a:pt x="93" y="61"/>
                  </a:moveTo>
                  <a:cubicBezTo>
                    <a:pt x="94" y="52"/>
                    <a:pt x="94" y="52"/>
                    <a:pt x="94" y="52"/>
                  </a:cubicBezTo>
                  <a:cubicBezTo>
                    <a:pt x="76" y="52"/>
                    <a:pt x="76" y="52"/>
                    <a:pt x="76" y="52"/>
                  </a:cubicBezTo>
                  <a:cubicBezTo>
                    <a:pt x="75" y="61"/>
                    <a:pt x="75" y="61"/>
                    <a:pt x="75" y="61"/>
                  </a:cubicBezTo>
                  <a:lnTo>
                    <a:pt x="93" y="61"/>
                  </a:lnTo>
                  <a:close/>
                  <a:moveTo>
                    <a:pt x="91" y="76"/>
                  </a:moveTo>
                  <a:cubicBezTo>
                    <a:pt x="92" y="68"/>
                    <a:pt x="92" y="68"/>
                    <a:pt x="92" y="68"/>
                  </a:cubicBezTo>
                  <a:cubicBezTo>
                    <a:pt x="74" y="68"/>
                    <a:pt x="74" y="68"/>
                    <a:pt x="74" y="68"/>
                  </a:cubicBezTo>
                  <a:cubicBezTo>
                    <a:pt x="72" y="76"/>
                    <a:pt x="72" y="76"/>
                    <a:pt x="72" y="76"/>
                  </a:cubicBezTo>
                  <a:lnTo>
                    <a:pt x="91" y="76"/>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55" name="Freeform 27"/>
            <p:cNvSpPr>
              <a:spLocks noEditPoints="1"/>
            </p:cNvSpPr>
            <p:nvPr/>
          </p:nvSpPr>
          <p:spPr bwMode="auto">
            <a:xfrm>
              <a:off x="9285587" y="4546970"/>
              <a:ext cx="36243" cy="34051"/>
            </a:xfrm>
            <a:custGeom>
              <a:avLst/>
              <a:gdLst>
                <a:gd name="T0" fmla="*/ 90 w 105"/>
                <a:gd name="T1" fmla="*/ 32 h 98"/>
                <a:gd name="T2" fmla="*/ 105 w 105"/>
                <a:gd name="T3" fmla="*/ 31 h 98"/>
                <a:gd name="T4" fmla="*/ 103 w 105"/>
                <a:gd name="T5" fmla="*/ 40 h 98"/>
                <a:gd name="T6" fmla="*/ 89 w 105"/>
                <a:gd name="T7" fmla="*/ 39 h 98"/>
                <a:gd name="T8" fmla="*/ 59 w 105"/>
                <a:gd name="T9" fmla="*/ 39 h 98"/>
                <a:gd name="T10" fmla="*/ 53 w 105"/>
                <a:gd name="T11" fmla="*/ 87 h 98"/>
                <a:gd name="T12" fmla="*/ 47 w 105"/>
                <a:gd name="T13" fmla="*/ 95 h 98"/>
                <a:gd name="T14" fmla="*/ 32 w 105"/>
                <a:gd name="T15" fmla="*/ 98 h 98"/>
                <a:gd name="T16" fmla="*/ 29 w 105"/>
                <a:gd name="T17" fmla="*/ 88 h 98"/>
                <a:gd name="T18" fmla="*/ 41 w 105"/>
                <a:gd name="T19" fmla="*/ 87 h 98"/>
                <a:gd name="T20" fmla="*/ 45 w 105"/>
                <a:gd name="T21" fmla="*/ 83 h 98"/>
                <a:gd name="T22" fmla="*/ 51 w 105"/>
                <a:gd name="T23" fmla="*/ 39 h 98"/>
                <a:gd name="T24" fmla="*/ 22 w 105"/>
                <a:gd name="T25" fmla="*/ 39 h 98"/>
                <a:gd name="T26" fmla="*/ 6 w 105"/>
                <a:gd name="T27" fmla="*/ 40 h 98"/>
                <a:gd name="T28" fmla="*/ 7 w 105"/>
                <a:gd name="T29" fmla="*/ 31 h 98"/>
                <a:gd name="T30" fmla="*/ 23 w 105"/>
                <a:gd name="T31" fmla="*/ 32 h 98"/>
                <a:gd name="T32" fmla="*/ 90 w 105"/>
                <a:gd name="T33" fmla="*/ 32 h 98"/>
                <a:gd name="T34" fmla="*/ 22 w 105"/>
                <a:gd name="T35" fmla="*/ 70 h 98"/>
                <a:gd name="T36" fmla="*/ 8 w 105"/>
                <a:gd name="T37" fmla="*/ 88 h 98"/>
                <a:gd name="T38" fmla="*/ 0 w 105"/>
                <a:gd name="T39" fmla="*/ 83 h 98"/>
                <a:gd name="T40" fmla="*/ 15 w 105"/>
                <a:gd name="T41" fmla="*/ 67 h 98"/>
                <a:gd name="T42" fmla="*/ 27 w 105"/>
                <a:gd name="T43" fmla="*/ 49 h 98"/>
                <a:gd name="T44" fmla="*/ 35 w 105"/>
                <a:gd name="T45" fmla="*/ 53 h 98"/>
                <a:gd name="T46" fmla="*/ 22 w 105"/>
                <a:gd name="T47" fmla="*/ 70 h 98"/>
                <a:gd name="T48" fmla="*/ 81 w 105"/>
                <a:gd name="T49" fmla="*/ 1 h 98"/>
                <a:gd name="T50" fmla="*/ 96 w 105"/>
                <a:gd name="T51" fmla="*/ 0 h 98"/>
                <a:gd name="T52" fmla="*/ 94 w 105"/>
                <a:gd name="T53" fmla="*/ 9 h 98"/>
                <a:gd name="T54" fmla="*/ 80 w 105"/>
                <a:gd name="T55" fmla="*/ 8 h 98"/>
                <a:gd name="T56" fmla="*/ 39 w 105"/>
                <a:gd name="T57" fmla="*/ 8 h 98"/>
                <a:gd name="T58" fmla="*/ 23 w 105"/>
                <a:gd name="T59" fmla="*/ 9 h 98"/>
                <a:gd name="T60" fmla="*/ 24 w 105"/>
                <a:gd name="T61" fmla="*/ 0 h 98"/>
                <a:gd name="T62" fmla="*/ 40 w 105"/>
                <a:gd name="T63" fmla="*/ 1 h 98"/>
                <a:gd name="T64" fmla="*/ 81 w 105"/>
                <a:gd name="T65" fmla="*/ 1 h 98"/>
                <a:gd name="T66" fmla="*/ 97 w 105"/>
                <a:gd name="T67" fmla="*/ 81 h 98"/>
                <a:gd name="T68" fmla="*/ 88 w 105"/>
                <a:gd name="T69" fmla="*/ 86 h 98"/>
                <a:gd name="T70" fmla="*/ 68 w 105"/>
                <a:gd name="T71" fmla="*/ 55 h 98"/>
                <a:gd name="T72" fmla="*/ 76 w 105"/>
                <a:gd name="T73" fmla="*/ 50 h 98"/>
                <a:gd name="T74" fmla="*/ 97 w 105"/>
                <a:gd name="T75" fmla="*/ 81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5" h="98">
                  <a:moveTo>
                    <a:pt x="90" y="32"/>
                  </a:moveTo>
                  <a:cubicBezTo>
                    <a:pt x="94" y="32"/>
                    <a:pt x="99" y="31"/>
                    <a:pt x="105" y="31"/>
                  </a:cubicBezTo>
                  <a:cubicBezTo>
                    <a:pt x="103" y="40"/>
                    <a:pt x="103" y="40"/>
                    <a:pt x="103" y="40"/>
                  </a:cubicBezTo>
                  <a:cubicBezTo>
                    <a:pt x="98" y="39"/>
                    <a:pt x="93" y="39"/>
                    <a:pt x="89" y="39"/>
                  </a:cubicBezTo>
                  <a:cubicBezTo>
                    <a:pt x="59" y="39"/>
                    <a:pt x="59" y="39"/>
                    <a:pt x="59" y="39"/>
                  </a:cubicBezTo>
                  <a:cubicBezTo>
                    <a:pt x="53" y="87"/>
                    <a:pt x="53" y="87"/>
                    <a:pt x="53" y="87"/>
                  </a:cubicBezTo>
                  <a:cubicBezTo>
                    <a:pt x="52" y="90"/>
                    <a:pt x="50" y="93"/>
                    <a:pt x="47" y="95"/>
                  </a:cubicBezTo>
                  <a:cubicBezTo>
                    <a:pt x="43" y="96"/>
                    <a:pt x="38" y="97"/>
                    <a:pt x="32" y="98"/>
                  </a:cubicBezTo>
                  <a:cubicBezTo>
                    <a:pt x="32" y="95"/>
                    <a:pt x="31" y="91"/>
                    <a:pt x="29" y="88"/>
                  </a:cubicBezTo>
                  <a:cubicBezTo>
                    <a:pt x="34" y="88"/>
                    <a:pt x="38" y="88"/>
                    <a:pt x="41" y="87"/>
                  </a:cubicBezTo>
                  <a:cubicBezTo>
                    <a:pt x="43" y="87"/>
                    <a:pt x="45" y="85"/>
                    <a:pt x="45" y="83"/>
                  </a:cubicBezTo>
                  <a:cubicBezTo>
                    <a:pt x="51" y="39"/>
                    <a:pt x="51" y="39"/>
                    <a:pt x="51" y="39"/>
                  </a:cubicBezTo>
                  <a:cubicBezTo>
                    <a:pt x="22" y="39"/>
                    <a:pt x="22" y="39"/>
                    <a:pt x="22" y="39"/>
                  </a:cubicBezTo>
                  <a:cubicBezTo>
                    <a:pt x="16" y="39"/>
                    <a:pt x="11" y="39"/>
                    <a:pt x="6" y="40"/>
                  </a:cubicBezTo>
                  <a:cubicBezTo>
                    <a:pt x="7" y="31"/>
                    <a:pt x="7" y="31"/>
                    <a:pt x="7" y="31"/>
                  </a:cubicBezTo>
                  <a:cubicBezTo>
                    <a:pt x="12" y="31"/>
                    <a:pt x="18" y="32"/>
                    <a:pt x="23" y="32"/>
                  </a:cubicBezTo>
                  <a:lnTo>
                    <a:pt x="90" y="32"/>
                  </a:lnTo>
                  <a:close/>
                  <a:moveTo>
                    <a:pt x="22" y="70"/>
                  </a:moveTo>
                  <a:cubicBezTo>
                    <a:pt x="18" y="76"/>
                    <a:pt x="13" y="82"/>
                    <a:pt x="8" y="88"/>
                  </a:cubicBezTo>
                  <a:cubicBezTo>
                    <a:pt x="6" y="86"/>
                    <a:pt x="3" y="84"/>
                    <a:pt x="0" y="83"/>
                  </a:cubicBezTo>
                  <a:cubicBezTo>
                    <a:pt x="5" y="78"/>
                    <a:pt x="10" y="72"/>
                    <a:pt x="15" y="67"/>
                  </a:cubicBezTo>
                  <a:cubicBezTo>
                    <a:pt x="19" y="61"/>
                    <a:pt x="23" y="55"/>
                    <a:pt x="27" y="49"/>
                  </a:cubicBezTo>
                  <a:cubicBezTo>
                    <a:pt x="29" y="51"/>
                    <a:pt x="32" y="52"/>
                    <a:pt x="35" y="53"/>
                  </a:cubicBezTo>
                  <a:cubicBezTo>
                    <a:pt x="31" y="58"/>
                    <a:pt x="27" y="64"/>
                    <a:pt x="22" y="70"/>
                  </a:cubicBezTo>
                  <a:close/>
                  <a:moveTo>
                    <a:pt x="81" y="1"/>
                  </a:moveTo>
                  <a:cubicBezTo>
                    <a:pt x="85" y="1"/>
                    <a:pt x="90" y="1"/>
                    <a:pt x="96" y="0"/>
                  </a:cubicBezTo>
                  <a:cubicBezTo>
                    <a:pt x="94" y="9"/>
                    <a:pt x="94" y="9"/>
                    <a:pt x="94" y="9"/>
                  </a:cubicBezTo>
                  <a:cubicBezTo>
                    <a:pt x="89" y="9"/>
                    <a:pt x="84" y="8"/>
                    <a:pt x="80" y="8"/>
                  </a:cubicBezTo>
                  <a:cubicBezTo>
                    <a:pt x="39" y="8"/>
                    <a:pt x="39" y="8"/>
                    <a:pt x="39" y="8"/>
                  </a:cubicBezTo>
                  <a:cubicBezTo>
                    <a:pt x="33" y="8"/>
                    <a:pt x="28" y="9"/>
                    <a:pt x="23" y="9"/>
                  </a:cubicBezTo>
                  <a:cubicBezTo>
                    <a:pt x="24" y="0"/>
                    <a:pt x="24" y="0"/>
                    <a:pt x="24" y="0"/>
                  </a:cubicBezTo>
                  <a:cubicBezTo>
                    <a:pt x="29" y="1"/>
                    <a:pt x="34" y="1"/>
                    <a:pt x="40" y="1"/>
                  </a:cubicBezTo>
                  <a:lnTo>
                    <a:pt x="81" y="1"/>
                  </a:lnTo>
                  <a:close/>
                  <a:moveTo>
                    <a:pt x="97" y="81"/>
                  </a:moveTo>
                  <a:cubicBezTo>
                    <a:pt x="93" y="83"/>
                    <a:pt x="90" y="85"/>
                    <a:pt x="88" y="86"/>
                  </a:cubicBezTo>
                  <a:cubicBezTo>
                    <a:pt x="85" y="79"/>
                    <a:pt x="78" y="69"/>
                    <a:pt x="68" y="55"/>
                  </a:cubicBezTo>
                  <a:cubicBezTo>
                    <a:pt x="71" y="54"/>
                    <a:pt x="73" y="52"/>
                    <a:pt x="76" y="50"/>
                  </a:cubicBezTo>
                  <a:cubicBezTo>
                    <a:pt x="85" y="63"/>
                    <a:pt x="92" y="73"/>
                    <a:pt x="97" y="81"/>
                  </a:cubicBez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56" name="Freeform 28"/>
            <p:cNvSpPr>
              <a:spLocks noEditPoints="1"/>
            </p:cNvSpPr>
            <p:nvPr/>
          </p:nvSpPr>
          <p:spPr bwMode="auto">
            <a:xfrm>
              <a:off x="9380287" y="4545947"/>
              <a:ext cx="35659" cy="36097"/>
            </a:xfrm>
            <a:custGeom>
              <a:avLst/>
              <a:gdLst>
                <a:gd name="T0" fmla="*/ 26 w 103"/>
                <a:gd name="T1" fmla="*/ 35 h 104"/>
                <a:gd name="T2" fmla="*/ 23 w 103"/>
                <a:gd name="T3" fmla="*/ 53 h 104"/>
                <a:gd name="T4" fmla="*/ 19 w 103"/>
                <a:gd name="T5" fmla="*/ 80 h 104"/>
                <a:gd name="T6" fmla="*/ 30 w 103"/>
                <a:gd name="T7" fmla="*/ 69 h 104"/>
                <a:gd name="T8" fmla="*/ 33 w 103"/>
                <a:gd name="T9" fmla="*/ 78 h 104"/>
                <a:gd name="T10" fmla="*/ 21 w 103"/>
                <a:gd name="T11" fmla="*/ 89 h 104"/>
                <a:gd name="T12" fmla="*/ 11 w 103"/>
                <a:gd name="T13" fmla="*/ 99 h 104"/>
                <a:gd name="T14" fmla="*/ 5 w 103"/>
                <a:gd name="T15" fmla="*/ 92 h 104"/>
                <a:gd name="T16" fmla="*/ 10 w 103"/>
                <a:gd name="T17" fmla="*/ 81 h 104"/>
                <a:gd name="T18" fmla="*/ 16 w 103"/>
                <a:gd name="T19" fmla="*/ 42 h 104"/>
                <a:gd name="T20" fmla="*/ 0 w 103"/>
                <a:gd name="T21" fmla="*/ 43 h 104"/>
                <a:gd name="T22" fmla="*/ 1 w 103"/>
                <a:gd name="T23" fmla="*/ 34 h 104"/>
                <a:gd name="T24" fmla="*/ 13 w 103"/>
                <a:gd name="T25" fmla="*/ 35 h 104"/>
                <a:gd name="T26" fmla="*/ 26 w 103"/>
                <a:gd name="T27" fmla="*/ 35 h 104"/>
                <a:gd name="T28" fmla="*/ 34 w 103"/>
                <a:gd name="T29" fmla="*/ 18 h 104"/>
                <a:gd name="T30" fmla="*/ 26 w 103"/>
                <a:gd name="T31" fmla="*/ 24 h 104"/>
                <a:gd name="T32" fmla="*/ 13 w 103"/>
                <a:gd name="T33" fmla="*/ 6 h 104"/>
                <a:gd name="T34" fmla="*/ 20 w 103"/>
                <a:gd name="T35" fmla="*/ 0 h 104"/>
                <a:gd name="T36" fmla="*/ 34 w 103"/>
                <a:gd name="T37" fmla="*/ 18 h 104"/>
                <a:gd name="T38" fmla="*/ 35 w 103"/>
                <a:gd name="T39" fmla="*/ 47 h 104"/>
                <a:gd name="T40" fmla="*/ 51 w 103"/>
                <a:gd name="T41" fmla="*/ 48 h 104"/>
                <a:gd name="T42" fmla="*/ 91 w 103"/>
                <a:gd name="T43" fmla="*/ 48 h 104"/>
                <a:gd name="T44" fmla="*/ 81 w 103"/>
                <a:gd name="T45" fmla="*/ 65 h 104"/>
                <a:gd name="T46" fmla="*/ 66 w 103"/>
                <a:gd name="T47" fmla="*/ 84 h 104"/>
                <a:gd name="T48" fmla="*/ 98 w 103"/>
                <a:gd name="T49" fmla="*/ 94 h 104"/>
                <a:gd name="T50" fmla="*/ 91 w 103"/>
                <a:gd name="T51" fmla="*/ 103 h 104"/>
                <a:gd name="T52" fmla="*/ 59 w 103"/>
                <a:gd name="T53" fmla="*/ 89 h 104"/>
                <a:gd name="T54" fmla="*/ 44 w 103"/>
                <a:gd name="T55" fmla="*/ 97 h 104"/>
                <a:gd name="T56" fmla="*/ 25 w 103"/>
                <a:gd name="T57" fmla="*/ 104 h 104"/>
                <a:gd name="T58" fmla="*/ 20 w 103"/>
                <a:gd name="T59" fmla="*/ 98 h 104"/>
                <a:gd name="T60" fmla="*/ 39 w 103"/>
                <a:gd name="T61" fmla="*/ 92 h 104"/>
                <a:gd name="T62" fmla="*/ 53 w 103"/>
                <a:gd name="T63" fmla="*/ 84 h 104"/>
                <a:gd name="T64" fmla="*/ 41 w 103"/>
                <a:gd name="T65" fmla="*/ 55 h 104"/>
                <a:gd name="T66" fmla="*/ 34 w 103"/>
                <a:gd name="T67" fmla="*/ 55 h 104"/>
                <a:gd name="T68" fmla="*/ 35 w 103"/>
                <a:gd name="T69" fmla="*/ 47 h 104"/>
                <a:gd name="T70" fmla="*/ 81 w 103"/>
                <a:gd name="T71" fmla="*/ 43 h 104"/>
                <a:gd name="T72" fmla="*/ 74 w 103"/>
                <a:gd name="T73" fmla="*/ 37 h 104"/>
                <a:gd name="T74" fmla="*/ 78 w 103"/>
                <a:gd name="T75" fmla="*/ 12 h 104"/>
                <a:gd name="T76" fmla="*/ 58 w 103"/>
                <a:gd name="T77" fmla="*/ 12 h 104"/>
                <a:gd name="T78" fmla="*/ 52 w 103"/>
                <a:gd name="T79" fmla="*/ 31 h 104"/>
                <a:gd name="T80" fmla="*/ 38 w 103"/>
                <a:gd name="T81" fmla="*/ 46 h 104"/>
                <a:gd name="T82" fmla="*/ 32 w 103"/>
                <a:gd name="T83" fmla="*/ 41 h 104"/>
                <a:gd name="T84" fmla="*/ 47 w 103"/>
                <a:gd name="T85" fmla="*/ 23 h 104"/>
                <a:gd name="T86" fmla="*/ 51 w 103"/>
                <a:gd name="T87" fmla="*/ 5 h 104"/>
                <a:gd name="T88" fmla="*/ 88 w 103"/>
                <a:gd name="T89" fmla="*/ 5 h 104"/>
                <a:gd name="T90" fmla="*/ 86 w 103"/>
                <a:gd name="T91" fmla="*/ 18 h 104"/>
                <a:gd name="T92" fmla="*/ 84 w 103"/>
                <a:gd name="T93" fmla="*/ 30 h 104"/>
                <a:gd name="T94" fmla="*/ 86 w 103"/>
                <a:gd name="T95" fmla="*/ 34 h 104"/>
                <a:gd name="T96" fmla="*/ 93 w 103"/>
                <a:gd name="T97" fmla="*/ 35 h 104"/>
                <a:gd name="T98" fmla="*/ 103 w 103"/>
                <a:gd name="T99" fmla="*/ 34 h 104"/>
                <a:gd name="T100" fmla="*/ 102 w 103"/>
                <a:gd name="T101" fmla="*/ 43 h 104"/>
                <a:gd name="T102" fmla="*/ 81 w 103"/>
                <a:gd name="T103" fmla="*/ 43 h 104"/>
                <a:gd name="T104" fmla="*/ 78 w 103"/>
                <a:gd name="T105" fmla="*/ 55 h 104"/>
                <a:gd name="T106" fmla="*/ 50 w 103"/>
                <a:gd name="T107" fmla="*/ 55 h 104"/>
                <a:gd name="T108" fmla="*/ 61 w 103"/>
                <a:gd name="T109" fmla="*/ 78 h 104"/>
                <a:gd name="T110" fmla="*/ 78 w 103"/>
                <a:gd name="T111" fmla="*/ 55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3" h="104">
                  <a:moveTo>
                    <a:pt x="26" y="35"/>
                  </a:moveTo>
                  <a:cubicBezTo>
                    <a:pt x="25" y="40"/>
                    <a:pt x="24" y="46"/>
                    <a:pt x="23" y="53"/>
                  </a:cubicBezTo>
                  <a:cubicBezTo>
                    <a:pt x="19" y="80"/>
                    <a:pt x="19" y="80"/>
                    <a:pt x="19" y="80"/>
                  </a:cubicBezTo>
                  <a:cubicBezTo>
                    <a:pt x="23" y="76"/>
                    <a:pt x="27" y="73"/>
                    <a:pt x="30" y="69"/>
                  </a:cubicBezTo>
                  <a:cubicBezTo>
                    <a:pt x="31" y="72"/>
                    <a:pt x="32" y="75"/>
                    <a:pt x="33" y="78"/>
                  </a:cubicBezTo>
                  <a:cubicBezTo>
                    <a:pt x="29" y="82"/>
                    <a:pt x="25" y="85"/>
                    <a:pt x="21" y="89"/>
                  </a:cubicBezTo>
                  <a:cubicBezTo>
                    <a:pt x="18" y="92"/>
                    <a:pt x="14" y="95"/>
                    <a:pt x="11" y="99"/>
                  </a:cubicBezTo>
                  <a:cubicBezTo>
                    <a:pt x="9" y="96"/>
                    <a:pt x="8" y="94"/>
                    <a:pt x="5" y="92"/>
                  </a:cubicBezTo>
                  <a:cubicBezTo>
                    <a:pt x="8" y="89"/>
                    <a:pt x="10" y="86"/>
                    <a:pt x="10" y="81"/>
                  </a:cubicBezTo>
                  <a:cubicBezTo>
                    <a:pt x="16" y="42"/>
                    <a:pt x="16" y="42"/>
                    <a:pt x="16" y="42"/>
                  </a:cubicBezTo>
                  <a:cubicBezTo>
                    <a:pt x="10" y="42"/>
                    <a:pt x="4" y="43"/>
                    <a:pt x="0" y="43"/>
                  </a:cubicBezTo>
                  <a:cubicBezTo>
                    <a:pt x="1" y="34"/>
                    <a:pt x="1" y="34"/>
                    <a:pt x="1" y="34"/>
                  </a:cubicBezTo>
                  <a:cubicBezTo>
                    <a:pt x="5" y="35"/>
                    <a:pt x="9" y="35"/>
                    <a:pt x="13" y="35"/>
                  </a:cubicBezTo>
                  <a:lnTo>
                    <a:pt x="26" y="35"/>
                  </a:lnTo>
                  <a:close/>
                  <a:moveTo>
                    <a:pt x="34" y="18"/>
                  </a:moveTo>
                  <a:cubicBezTo>
                    <a:pt x="32" y="20"/>
                    <a:pt x="29" y="22"/>
                    <a:pt x="26" y="24"/>
                  </a:cubicBezTo>
                  <a:cubicBezTo>
                    <a:pt x="22" y="17"/>
                    <a:pt x="18" y="11"/>
                    <a:pt x="13" y="6"/>
                  </a:cubicBezTo>
                  <a:cubicBezTo>
                    <a:pt x="15" y="5"/>
                    <a:pt x="17" y="3"/>
                    <a:pt x="20" y="0"/>
                  </a:cubicBezTo>
                  <a:cubicBezTo>
                    <a:pt x="24" y="4"/>
                    <a:pt x="29" y="10"/>
                    <a:pt x="34" y="18"/>
                  </a:cubicBezTo>
                  <a:close/>
                  <a:moveTo>
                    <a:pt x="35" y="47"/>
                  </a:moveTo>
                  <a:cubicBezTo>
                    <a:pt x="40" y="48"/>
                    <a:pt x="45" y="48"/>
                    <a:pt x="51" y="48"/>
                  </a:cubicBezTo>
                  <a:cubicBezTo>
                    <a:pt x="91" y="48"/>
                    <a:pt x="91" y="48"/>
                    <a:pt x="91" y="48"/>
                  </a:cubicBezTo>
                  <a:cubicBezTo>
                    <a:pt x="89" y="53"/>
                    <a:pt x="85" y="59"/>
                    <a:pt x="81" y="65"/>
                  </a:cubicBezTo>
                  <a:cubicBezTo>
                    <a:pt x="77" y="72"/>
                    <a:pt x="72" y="78"/>
                    <a:pt x="66" y="84"/>
                  </a:cubicBezTo>
                  <a:cubicBezTo>
                    <a:pt x="75" y="90"/>
                    <a:pt x="85" y="94"/>
                    <a:pt x="98" y="94"/>
                  </a:cubicBezTo>
                  <a:cubicBezTo>
                    <a:pt x="95" y="97"/>
                    <a:pt x="93" y="100"/>
                    <a:pt x="91" y="103"/>
                  </a:cubicBezTo>
                  <a:cubicBezTo>
                    <a:pt x="79" y="101"/>
                    <a:pt x="68" y="96"/>
                    <a:pt x="59" y="89"/>
                  </a:cubicBezTo>
                  <a:cubicBezTo>
                    <a:pt x="54" y="92"/>
                    <a:pt x="49" y="94"/>
                    <a:pt x="44" y="97"/>
                  </a:cubicBezTo>
                  <a:cubicBezTo>
                    <a:pt x="38" y="100"/>
                    <a:pt x="32" y="102"/>
                    <a:pt x="25" y="104"/>
                  </a:cubicBezTo>
                  <a:cubicBezTo>
                    <a:pt x="25" y="102"/>
                    <a:pt x="23" y="100"/>
                    <a:pt x="20" y="98"/>
                  </a:cubicBezTo>
                  <a:cubicBezTo>
                    <a:pt x="26" y="96"/>
                    <a:pt x="33" y="94"/>
                    <a:pt x="39" y="92"/>
                  </a:cubicBezTo>
                  <a:cubicBezTo>
                    <a:pt x="45" y="89"/>
                    <a:pt x="50" y="86"/>
                    <a:pt x="53" y="84"/>
                  </a:cubicBezTo>
                  <a:cubicBezTo>
                    <a:pt x="48" y="77"/>
                    <a:pt x="44" y="67"/>
                    <a:pt x="41" y="55"/>
                  </a:cubicBezTo>
                  <a:cubicBezTo>
                    <a:pt x="34" y="55"/>
                    <a:pt x="34" y="55"/>
                    <a:pt x="34" y="55"/>
                  </a:cubicBezTo>
                  <a:lnTo>
                    <a:pt x="35" y="47"/>
                  </a:lnTo>
                  <a:close/>
                  <a:moveTo>
                    <a:pt x="81" y="43"/>
                  </a:moveTo>
                  <a:cubicBezTo>
                    <a:pt x="76" y="43"/>
                    <a:pt x="74" y="41"/>
                    <a:pt x="74" y="37"/>
                  </a:cubicBezTo>
                  <a:cubicBezTo>
                    <a:pt x="78" y="12"/>
                    <a:pt x="78" y="12"/>
                    <a:pt x="78" y="12"/>
                  </a:cubicBezTo>
                  <a:cubicBezTo>
                    <a:pt x="58" y="12"/>
                    <a:pt x="58" y="12"/>
                    <a:pt x="58" y="12"/>
                  </a:cubicBezTo>
                  <a:cubicBezTo>
                    <a:pt x="57" y="20"/>
                    <a:pt x="55" y="26"/>
                    <a:pt x="52" y="31"/>
                  </a:cubicBezTo>
                  <a:cubicBezTo>
                    <a:pt x="50" y="36"/>
                    <a:pt x="45" y="41"/>
                    <a:pt x="38" y="46"/>
                  </a:cubicBezTo>
                  <a:cubicBezTo>
                    <a:pt x="37" y="44"/>
                    <a:pt x="35" y="42"/>
                    <a:pt x="32" y="41"/>
                  </a:cubicBezTo>
                  <a:cubicBezTo>
                    <a:pt x="40" y="36"/>
                    <a:pt x="45" y="30"/>
                    <a:pt x="47" y="23"/>
                  </a:cubicBezTo>
                  <a:cubicBezTo>
                    <a:pt x="49" y="17"/>
                    <a:pt x="50" y="10"/>
                    <a:pt x="51" y="5"/>
                  </a:cubicBezTo>
                  <a:cubicBezTo>
                    <a:pt x="88" y="5"/>
                    <a:pt x="88" y="5"/>
                    <a:pt x="88" y="5"/>
                  </a:cubicBezTo>
                  <a:cubicBezTo>
                    <a:pt x="87" y="8"/>
                    <a:pt x="86" y="13"/>
                    <a:pt x="86" y="18"/>
                  </a:cubicBezTo>
                  <a:cubicBezTo>
                    <a:pt x="84" y="30"/>
                    <a:pt x="84" y="30"/>
                    <a:pt x="84" y="30"/>
                  </a:cubicBezTo>
                  <a:cubicBezTo>
                    <a:pt x="84" y="32"/>
                    <a:pt x="84" y="34"/>
                    <a:pt x="86" y="34"/>
                  </a:cubicBezTo>
                  <a:cubicBezTo>
                    <a:pt x="87" y="35"/>
                    <a:pt x="90" y="35"/>
                    <a:pt x="93" y="35"/>
                  </a:cubicBezTo>
                  <a:cubicBezTo>
                    <a:pt x="96" y="34"/>
                    <a:pt x="99" y="34"/>
                    <a:pt x="103" y="34"/>
                  </a:cubicBezTo>
                  <a:cubicBezTo>
                    <a:pt x="102" y="37"/>
                    <a:pt x="101" y="40"/>
                    <a:pt x="102" y="43"/>
                  </a:cubicBezTo>
                  <a:lnTo>
                    <a:pt x="81" y="43"/>
                  </a:lnTo>
                  <a:close/>
                  <a:moveTo>
                    <a:pt x="78" y="55"/>
                  </a:moveTo>
                  <a:cubicBezTo>
                    <a:pt x="50" y="55"/>
                    <a:pt x="50" y="55"/>
                    <a:pt x="50" y="55"/>
                  </a:cubicBezTo>
                  <a:cubicBezTo>
                    <a:pt x="51" y="64"/>
                    <a:pt x="54" y="72"/>
                    <a:pt x="61" y="78"/>
                  </a:cubicBezTo>
                  <a:cubicBezTo>
                    <a:pt x="67" y="72"/>
                    <a:pt x="73" y="64"/>
                    <a:pt x="78" y="55"/>
                  </a:cubicBez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57" name="Freeform 29"/>
            <p:cNvSpPr>
              <a:spLocks noEditPoints="1"/>
            </p:cNvSpPr>
            <p:nvPr/>
          </p:nvSpPr>
          <p:spPr bwMode="auto">
            <a:xfrm>
              <a:off x="9475280" y="4546678"/>
              <a:ext cx="36390" cy="35074"/>
            </a:xfrm>
            <a:custGeom>
              <a:avLst/>
              <a:gdLst>
                <a:gd name="T0" fmla="*/ 28 w 105"/>
                <a:gd name="T1" fmla="*/ 35 h 101"/>
                <a:gd name="T2" fmla="*/ 25 w 105"/>
                <a:gd name="T3" fmla="*/ 53 h 101"/>
                <a:gd name="T4" fmla="*/ 21 w 105"/>
                <a:gd name="T5" fmla="*/ 80 h 101"/>
                <a:gd name="T6" fmla="*/ 35 w 105"/>
                <a:gd name="T7" fmla="*/ 66 h 101"/>
                <a:gd name="T8" fmla="*/ 41 w 105"/>
                <a:gd name="T9" fmla="*/ 73 h 101"/>
                <a:gd name="T10" fmla="*/ 26 w 105"/>
                <a:gd name="T11" fmla="*/ 86 h 101"/>
                <a:gd name="T12" fmla="*/ 14 w 105"/>
                <a:gd name="T13" fmla="*/ 97 h 101"/>
                <a:gd name="T14" fmla="*/ 9 w 105"/>
                <a:gd name="T15" fmla="*/ 90 h 101"/>
                <a:gd name="T16" fmla="*/ 13 w 105"/>
                <a:gd name="T17" fmla="*/ 79 h 101"/>
                <a:gd name="T18" fmla="*/ 18 w 105"/>
                <a:gd name="T19" fmla="*/ 42 h 101"/>
                <a:gd name="T20" fmla="*/ 0 w 105"/>
                <a:gd name="T21" fmla="*/ 43 h 101"/>
                <a:gd name="T22" fmla="*/ 1 w 105"/>
                <a:gd name="T23" fmla="*/ 34 h 101"/>
                <a:gd name="T24" fmla="*/ 11 w 105"/>
                <a:gd name="T25" fmla="*/ 35 h 101"/>
                <a:gd name="T26" fmla="*/ 28 w 105"/>
                <a:gd name="T27" fmla="*/ 35 h 101"/>
                <a:gd name="T28" fmla="*/ 37 w 105"/>
                <a:gd name="T29" fmla="*/ 20 h 101"/>
                <a:gd name="T30" fmla="*/ 29 w 105"/>
                <a:gd name="T31" fmla="*/ 26 h 101"/>
                <a:gd name="T32" fmla="*/ 14 w 105"/>
                <a:gd name="T33" fmla="*/ 6 h 101"/>
                <a:gd name="T34" fmla="*/ 22 w 105"/>
                <a:gd name="T35" fmla="*/ 1 h 101"/>
                <a:gd name="T36" fmla="*/ 37 w 105"/>
                <a:gd name="T37" fmla="*/ 20 h 101"/>
                <a:gd name="T38" fmla="*/ 66 w 105"/>
                <a:gd name="T39" fmla="*/ 36 h 101"/>
                <a:gd name="T40" fmla="*/ 69 w 105"/>
                <a:gd name="T41" fmla="*/ 13 h 101"/>
                <a:gd name="T42" fmla="*/ 71 w 105"/>
                <a:gd name="T43" fmla="*/ 0 h 101"/>
                <a:gd name="T44" fmla="*/ 80 w 105"/>
                <a:gd name="T45" fmla="*/ 0 h 101"/>
                <a:gd name="T46" fmla="*/ 78 w 105"/>
                <a:gd name="T47" fmla="*/ 10 h 101"/>
                <a:gd name="T48" fmla="*/ 75 w 105"/>
                <a:gd name="T49" fmla="*/ 36 h 101"/>
                <a:gd name="T50" fmla="*/ 93 w 105"/>
                <a:gd name="T51" fmla="*/ 36 h 101"/>
                <a:gd name="T52" fmla="*/ 105 w 105"/>
                <a:gd name="T53" fmla="*/ 35 h 101"/>
                <a:gd name="T54" fmla="*/ 103 w 105"/>
                <a:gd name="T55" fmla="*/ 44 h 101"/>
                <a:gd name="T56" fmla="*/ 92 w 105"/>
                <a:gd name="T57" fmla="*/ 43 h 101"/>
                <a:gd name="T58" fmla="*/ 74 w 105"/>
                <a:gd name="T59" fmla="*/ 43 h 101"/>
                <a:gd name="T60" fmla="*/ 67 w 105"/>
                <a:gd name="T61" fmla="*/ 88 h 101"/>
                <a:gd name="T62" fmla="*/ 66 w 105"/>
                <a:gd name="T63" fmla="*/ 101 h 101"/>
                <a:gd name="T64" fmla="*/ 57 w 105"/>
                <a:gd name="T65" fmla="*/ 101 h 101"/>
                <a:gd name="T66" fmla="*/ 59 w 105"/>
                <a:gd name="T67" fmla="*/ 88 h 101"/>
                <a:gd name="T68" fmla="*/ 65 w 105"/>
                <a:gd name="T69" fmla="*/ 43 h 101"/>
                <a:gd name="T70" fmla="*/ 48 w 105"/>
                <a:gd name="T71" fmla="*/ 43 h 101"/>
                <a:gd name="T72" fmla="*/ 34 w 105"/>
                <a:gd name="T73" fmla="*/ 44 h 101"/>
                <a:gd name="T74" fmla="*/ 36 w 105"/>
                <a:gd name="T75" fmla="*/ 35 h 101"/>
                <a:gd name="T76" fmla="*/ 48 w 105"/>
                <a:gd name="T77" fmla="*/ 36 h 101"/>
                <a:gd name="T78" fmla="*/ 66 w 105"/>
                <a:gd name="T79" fmla="*/ 3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5" h="101">
                  <a:moveTo>
                    <a:pt x="28" y="35"/>
                  </a:moveTo>
                  <a:cubicBezTo>
                    <a:pt x="27" y="40"/>
                    <a:pt x="26" y="46"/>
                    <a:pt x="25" y="53"/>
                  </a:cubicBezTo>
                  <a:cubicBezTo>
                    <a:pt x="21" y="80"/>
                    <a:pt x="21" y="80"/>
                    <a:pt x="21" y="80"/>
                  </a:cubicBezTo>
                  <a:cubicBezTo>
                    <a:pt x="27" y="75"/>
                    <a:pt x="32" y="70"/>
                    <a:pt x="35" y="66"/>
                  </a:cubicBezTo>
                  <a:cubicBezTo>
                    <a:pt x="37" y="68"/>
                    <a:pt x="39" y="71"/>
                    <a:pt x="41" y="73"/>
                  </a:cubicBezTo>
                  <a:cubicBezTo>
                    <a:pt x="26" y="86"/>
                    <a:pt x="26" y="86"/>
                    <a:pt x="26" y="86"/>
                  </a:cubicBezTo>
                  <a:cubicBezTo>
                    <a:pt x="22" y="89"/>
                    <a:pt x="18" y="93"/>
                    <a:pt x="14" y="97"/>
                  </a:cubicBezTo>
                  <a:cubicBezTo>
                    <a:pt x="12" y="94"/>
                    <a:pt x="10" y="92"/>
                    <a:pt x="9" y="90"/>
                  </a:cubicBezTo>
                  <a:cubicBezTo>
                    <a:pt x="11" y="88"/>
                    <a:pt x="13" y="84"/>
                    <a:pt x="13" y="79"/>
                  </a:cubicBezTo>
                  <a:cubicBezTo>
                    <a:pt x="18" y="42"/>
                    <a:pt x="18" y="42"/>
                    <a:pt x="18" y="42"/>
                  </a:cubicBezTo>
                  <a:cubicBezTo>
                    <a:pt x="10" y="42"/>
                    <a:pt x="4" y="43"/>
                    <a:pt x="0" y="43"/>
                  </a:cubicBezTo>
                  <a:cubicBezTo>
                    <a:pt x="1" y="34"/>
                    <a:pt x="1" y="34"/>
                    <a:pt x="1" y="34"/>
                  </a:cubicBezTo>
                  <a:cubicBezTo>
                    <a:pt x="6" y="35"/>
                    <a:pt x="9" y="35"/>
                    <a:pt x="11" y="35"/>
                  </a:cubicBezTo>
                  <a:lnTo>
                    <a:pt x="28" y="35"/>
                  </a:lnTo>
                  <a:close/>
                  <a:moveTo>
                    <a:pt x="37" y="20"/>
                  </a:moveTo>
                  <a:cubicBezTo>
                    <a:pt x="34" y="22"/>
                    <a:pt x="32" y="24"/>
                    <a:pt x="29" y="26"/>
                  </a:cubicBezTo>
                  <a:cubicBezTo>
                    <a:pt x="26" y="21"/>
                    <a:pt x="21" y="14"/>
                    <a:pt x="14" y="6"/>
                  </a:cubicBezTo>
                  <a:cubicBezTo>
                    <a:pt x="17" y="5"/>
                    <a:pt x="19" y="3"/>
                    <a:pt x="22" y="1"/>
                  </a:cubicBezTo>
                  <a:cubicBezTo>
                    <a:pt x="25" y="5"/>
                    <a:pt x="30" y="11"/>
                    <a:pt x="37" y="20"/>
                  </a:cubicBezTo>
                  <a:close/>
                  <a:moveTo>
                    <a:pt x="66" y="36"/>
                  </a:moveTo>
                  <a:cubicBezTo>
                    <a:pt x="69" y="13"/>
                    <a:pt x="69" y="13"/>
                    <a:pt x="69" y="13"/>
                  </a:cubicBezTo>
                  <a:cubicBezTo>
                    <a:pt x="70" y="8"/>
                    <a:pt x="71" y="3"/>
                    <a:pt x="71" y="0"/>
                  </a:cubicBezTo>
                  <a:cubicBezTo>
                    <a:pt x="80" y="0"/>
                    <a:pt x="80" y="0"/>
                    <a:pt x="80" y="0"/>
                  </a:cubicBezTo>
                  <a:cubicBezTo>
                    <a:pt x="79" y="4"/>
                    <a:pt x="79" y="7"/>
                    <a:pt x="78" y="10"/>
                  </a:cubicBezTo>
                  <a:cubicBezTo>
                    <a:pt x="75" y="36"/>
                    <a:pt x="75" y="36"/>
                    <a:pt x="75" y="36"/>
                  </a:cubicBezTo>
                  <a:cubicBezTo>
                    <a:pt x="93" y="36"/>
                    <a:pt x="93" y="36"/>
                    <a:pt x="93" y="36"/>
                  </a:cubicBezTo>
                  <a:cubicBezTo>
                    <a:pt x="97" y="36"/>
                    <a:pt x="100" y="36"/>
                    <a:pt x="105" y="35"/>
                  </a:cubicBezTo>
                  <a:cubicBezTo>
                    <a:pt x="103" y="44"/>
                    <a:pt x="103" y="44"/>
                    <a:pt x="103" y="44"/>
                  </a:cubicBezTo>
                  <a:cubicBezTo>
                    <a:pt x="99" y="43"/>
                    <a:pt x="95" y="43"/>
                    <a:pt x="92" y="43"/>
                  </a:cubicBezTo>
                  <a:cubicBezTo>
                    <a:pt x="74" y="43"/>
                    <a:pt x="74" y="43"/>
                    <a:pt x="74" y="43"/>
                  </a:cubicBezTo>
                  <a:cubicBezTo>
                    <a:pt x="67" y="88"/>
                    <a:pt x="67" y="88"/>
                    <a:pt x="67" y="88"/>
                  </a:cubicBezTo>
                  <a:cubicBezTo>
                    <a:pt x="67" y="91"/>
                    <a:pt x="66" y="96"/>
                    <a:pt x="66" y="101"/>
                  </a:cubicBezTo>
                  <a:cubicBezTo>
                    <a:pt x="57" y="101"/>
                    <a:pt x="57" y="101"/>
                    <a:pt x="57" y="101"/>
                  </a:cubicBezTo>
                  <a:cubicBezTo>
                    <a:pt x="58" y="96"/>
                    <a:pt x="58" y="91"/>
                    <a:pt x="59" y="88"/>
                  </a:cubicBezTo>
                  <a:cubicBezTo>
                    <a:pt x="65" y="43"/>
                    <a:pt x="65" y="43"/>
                    <a:pt x="65" y="43"/>
                  </a:cubicBezTo>
                  <a:cubicBezTo>
                    <a:pt x="48" y="43"/>
                    <a:pt x="48" y="43"/>
                    <a:pt x="48" y="43"/>
                  </a:cubicBezTo>
                  <a:cubicBezTo>
                    <a:pt x="43" y="43"/>
                    <a:pt x="39" y="43"/>
                    <a:pt x="34" y="44"/>
                  </a:cubicBezTo>
                  <a:cubicBezTo>
                    <a:pt x="36" y="35"/>
                    <a:pt x="36" y="35"/>
                    <a:pt x="36" y="35"/>
                  </a:cubicBezTo>
                  <a:cubicBezTo>
                    <a:pt x="40" y="36"/>
                    <a:pt x="44" y="36"/>
                    <a:pt x="48" y="36"/>
                  </a:cubicBezTo>
                  <a:lnTo>
                    <a:pt x="66" y="36"/>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58" name="Freeform 30"/>
            <p:cNvSpPr>
              <a:spLocks noEditPoints="1"/>
            </p:cNvSpPr>
            <p:nvPr/>
          </p:nvSpPr>
          <p:spPr bwMode="auto">
            <a:xfrm>
              <a:off x="9567935" y="4545655"/>
              <a:ext cx="40189" cy="36682"/>
            </a:xfrm>
            <a:custGeom>
              <a:avLst/>
              <a:gdLst>
                <a:gd name="T0" fmla="*/ 6 w 116"/>
                <a:gd name="T1" fmla="*/ 96 h 106"/>
                <a:gd name="T2" fmla="*/ 18 w 116"/>
                <a:gd name="T3" fmla="*/ 69 h 106"/>
                <a:gd name="T4" fmla="*/ 18 w 116"/>
                <a:gd name="T5" fmla="*/ 83 h 106"/>
                <a:gd name="T6" fmla="*/ 65 w 116"/>
                <a:gd name="T7" fmla="*/ 39 h 106"/>
                <a:gd name="T8" fmla="*/ 41 w 116"/>
                <a:gd name="T9" fmla="*/ 48 h 106"/>
                <a:gd name="T10" fmla="*/ 61 w 116"/>
                <a:gd name="T11" fmla="*/ 58 h 106"/>
                <a:gd name="T12" fmla="*/ 38 w 116"/>
                <a:gd name="T13" fmla="*/ 67 h 106"/>
                <a:gd name="T14" fmla="*/ 29 w 116"/>
                <a:gd name="T15" fmla="*/ 103 h 106"/>
                <a:gd name="T16" fmla="*/ 15 w 116"/>
                <a:gd name="T17" fmla="*/ 95 h 106"/>
                <a:gd name="T18" fmla="*/ 26 w 116"/>
                <a:gd name="T19" fmla="*/ 91 h 106"/>
                <a:gd name="T20" fmla="*/ 7 w 116"/>
                <a:gd name="T21" fmla="*/ 67 h 106"/>
                <a:gd name="T22" fmla="*/ 31 w 116"/>
                <a:gd name="T23" fmla="*/ 59 h 106"/>
                <a:gd name="T24" fmla="*/ 8 w 116"/>
                <a:gd name="T25" fmla="*/ 48 h 106"/>
                <a:gd name="T26" fmla="*/ 24 w 116"/>
                <a:gd name="T27" fmla="*/ 40 h 106"/>
                <a:gd name="T28" fmla="*/ 49 w 116"/>
                <a:gd name="T29" fmla="*/ 23 h 106"/>
                <a:gd name="T30" fmla="*/ 49 w 116"/>
                <a:gd name="T31" fmla="*/ 40 h 106"/>
                <a:gd name="T32" fmla="*/ 67 w 116"/>
                <a:gd name="T33" fmla="*/ 12 h 106"/>
                <a:gd name="T34" fmla="*/ 50 w 116"/>
                <a:gd name="T35" fmla="*/ 21 h 106"/>
                <a:gd name="T36" fmla="*/ 14 w 116"/>
                <a:gd name="T37" fmla="*/ 21 h 106"/>
                <a:gd name="T38" fmla="*/ 30 w 116"/>
                <a:gd name="T39" fmla="*/ 13 h 106"/>
                <a:gd name="T40" fmla="*/ 37 w 116"/>
                <a:gd name="T41" fmla="*/ 3 h 106"/>
                <a:gd name="T42" fmla="*/ 47 w 116"/>
                <a:gd name="T43" fmla="*/ 13 h 106"/>
                <a:gd name="T44" fmla="*/ 24 w 116"/>
                <a:gd name="T45" fmla="*/ 39 h 106"/>
                <a:gd name="T46" fmla="*/ 28 w 116"/>
                <a:gd name="T47" fmla="*/ 24 h 106"/>
                <a:gd name="T48" fmla="*/ 55 w 116"/>
                <a:gd name="T49" fmla="*/ 85 h 106"/>
                <a:gd name="T50" fmla="*/ 40 w 116"/>
                <a:gd name="T51" fmla="*/ 76 h 106"/>
                <a:gd name="T52" fmla="*/ 55 w 116"/>
                <a:gd name="T53" fmla="*/ 85 h 106"/>
                <a:gd name="T54" fmla="*/ 80 w 116"/>
                <a:gd name="T55" fmla="*/ 36 h 106"/>
                <a:gd name="T56" fmla="*/ 113 w 116"/>
                <a:gd name="T57" fmla="*/ 36 h 106"/>
                <a:gd name="T58" fmla="*/ 101 w 116"/>
                <a:gd name="T59" fmla="*/ 44 h 106"/>
                <a:gd name="T60" fmla="*/ 93 w 116"/>
                <a:gd name="T61" fmla="*/ 106 h 106"/>
                <a:gd name="T62" fmla="*/ 86 w 116"/>
                <a:gd name="T63" fmla="*/ 90 h 106"/>
                <a:gd name="T64" fmla="*/ 79 w 116"/>
                <a:gd name="T65" fmla="*/ 44 h 106"/>
                <a:gd name="T66" fmla="*/ 68 w 116"/>
                <a:gd name="T67" fmla="*/ 86 h 106"/>
                <a:gd name="T68" fmla="*/ 48 w 116"/>
                <a:gd name="T69" fmla="*/ 102 h 106"/>
                <a:gd name="T70" fmla="*/ 67 w 116"/>
                <a:gd name="T71" fmla="*/ 60 h 106"/>
                <a:gd name="T72" fmla="*/ 75 w 116"/>
                <a:gd name="T73" fmla="*/ 8 h 106"/>
                <a:gd name="T74" fmla="*/ 116 w 116"/>
                <a:gd name="T75" fmla="*/ 11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6" h="106">
                  <a:moveTo>
                    <a:pt x="18" y="83"/>
                  </a:moveTo>
                  <a:cubicBezTo>
                    <a:pt x="15" y="86"/>
                    <a:pt x="11" y="90"/>
                    <a:pt x="6" y="96"/>
                  </a:cubicBezTo>
                  <a:cubicBezTo>
                    <a:pt x="4" y="94"/>
                    <a:pt x="2" y="92"/>
                    <a:pt x="0" y="91"/>
                  </a:cubicBezTo>
                  <a:cubicBezTo>
                    <a:pt x="7" y="84"/>
                    <a:pt x="13" y="77"/>
                    <a:pt x="18" y="69"/>
                  </a:cubicBezTo>
                  <a:cubicBezTo>
                    <a:pt x="20" y="72"/>
                    <a:pt x="23" y="74"/>
                    <a:pt x="25" y="75"/>
                  </a:cubicBezTo>
                  <a:cubicBezTo>
                    <a:pt x="23" y="77"/>
                    <a:pt x="21" y="80"/>
                    <a:pt x="18" y="83"/>
                  </a:cubicBezTo>
                  <a:close/>
                  <a:moveTo>
                    <a:pt x="49" y="40"/>
                  </a:moveTo>
                  <a:cubicBezTo>
                    <a:pt x="54" y="40"/>
                    <a:pt x="59" y="39"/>
                    <a:pt x="65" y="39"/>
                  </a:cubicBezTo>
                  <a:cubicBezTo>
                    <a:pt x="63" y="48"/>
                    <a:pt x="63" y="48"/>
                    <a:pt x="63" y="48"/>
                  </a:cubicBezTo>
                  <a:cubicBezTo>
                    <a:pt x="58" y="48"/>
                    <a:pt x="51" y="48"/>
                    <a:pt x="41" y="48"/>
                  </a:cubicBezTo>
                  <a:cubicBezTo>
                    <a:pt x="39" y="59"/>
                    <a:pt x="39" y="59"/>
                    <a:pt x="39" y="59"/>
                  </a:cubicBezTo>
                  <a:cubicBezTo>
                    <a:pt x="48" y="59"/>
                    <a:pt x="56" y="59"/>
                    <a:pt x="61" y="58"/>
                  </a:cubicBezTo>
                  <a:cubicBezTo>
                    <a:pt x="60" y="67"/>
                    <a:pt x="60" y="67"/>
                    <a:pt x="60" y="67"/>
                  </a:cubicBezTo>
                  <a:cubicBezTo>
                    <a:pt x="55" y="67"/>
                    <a:pt x="47" y="67"/>
                    <a:pt x="38" y="67"/>
                  </a:cubicBezTo>
                  <a:cubicBezTo>
                    <a:pt x="34" y="94"/>
                    <a:pt x="34" y="94"/>
                    <a:pt x="34" y="94"/>
                  </a:cubicBezTo>
                  <a:cubicBezTo>
                    <a:pt x="34" y="98"/>
                    <a:pt x="32" y="101"/>
                    <a:pt x="29" y="103"/>
                  </a:cubicBezTo>
                  <a:cubicBezTo>
                    <a:pt x="26" y="104"/>
                    <a:pt x="22" y="105"/>
                    <a:pt x="18" y="105"/>
                  </a:cubicBezTo>
                  <a:cubicBezTo>
                    <a:pt x="17" y="101"/>
                    <a:pt x="16" y="98"/>
                    <a:pt x="15" y="95"/>
                  </a:cubicBezTo>
                  <a:cubicBezTo>
                    <a:pt x="19" y="95"/>
                    <a:pt x="22" y="95"/>
                    <a:pt x="23" y="95"/>
                  </a:cubicBezTo>
                  <a:cubicBezTo>
                    <a:pt x="25" y="95"/>
                    <a:pt x="26" y="94"/>
                    <a:pt x="26" y="91"/>
                  </a:cubicBezTo>
                  <a:cubicBezTo>
                    <a:pt x="30" y="67"/>
                    <a:pt x="30" y="67"/>
                    <a:pt x="30" y="67"/>
                  </a:cubicBezTo>
                  <a:cubicBezTo>
                    <a:pt x="20" y="67"/>
                    <a:pt x="13" y="67"/>
                    <a:pt x="7" y="67"/>
                  </a:cubicBezTo>
                  <a:cubicBezTo>
                    <a:pt x="9" y="58"/>
                    <a:pt x="9" y="58"/>
                    <a:pt x="9" y="58"/>
                  </a:cubicBezTo>
                  <a:cubicBezTo>
                    <a:pt x="14" y="59"/>
                    <a:pt x="22" y="59"/>
                    <a:pt x="31" y="59"/>
                  </a:cubicBezTo>
                  <a:cubicBezTo>
                    <a:pt x="32" y="48"/>
                    <a:pt x="32" y="48"/>
                    <a:pt x="32" y="48"/>
                  </a:cubicBezTo>
                  <a:cubicBezTo>
                    <a:pt x="21" y="48"/>
                    <a:pt x="13" y="48"/>
                    <a:pt x="8" y="48"/>
                  </a:cubicBezTo>
                  <a:cubicBezTo>
                    <a:pt x="9" y="39"/>
                    <a:pt x="9" y="39"/>
                    <a:pt x="9" y="39"/>
                  </a:cubicBezTo>
                  <a:cubicBezTo>
                    <a:pt x="14" y="39"/>
                    <a:pt x="19" y="40"/>
                    <a:pt x="24" y="40"/>
                  </a:cubicBezTo>
                  <a:cubicBezTo>
                    <a:pt x="41" y="40"/>
                    <a:pt x="41" y="40"/>
                    <a:pt x="41" y="40"/>
                  </a:cubicBezTo>
                  <a:cubicBezTo>
                    <a:pt x="44" y="32"/>
                    <a:pt x="47" y="27"/>
                    <a:pt x="49" y="23"/>
                  </a:cubicBezTo>
                  <a:cubicBezTo>
                    <a:pt x="51" y="24"/>
                    <a:pt x="54" y="25"/>
                    <a:pt x="58" y="26"/>
                  </a:cubicBezTo>
                  <a:cubicBezTo>
                    <a:pt x="56" y="27"/>
                    <a:pt x="53" y="32"/>
                    <a:pt x="49" y="40"/>
                  </a:cubicBezTo>
                  <a:close/>
                  <a:moveTo>
                    <a:pt x="47" y="13"/>
                  </a:moveTo>
                  <a:cubicBezTo>
                    <a:pt x="54" y="13"/>
                    <a:pt x="61" y="13"/>
                    <a:pt x="67" y="12"/>
                  </a:cubicBezTo>
                  <a:cubicBezTo>
                    <a:pt x="65" y="21"/>
                    <a:pt x="65" y="21"/>
                    <a:pt x="65" y="21"/>
                  </a:cubicBezTo>
                  <a:cubicBezTo>
                    <a:pt x="59" y="21"/>
                    <a:pt x="54" y="21"/>
                    <a:pt x="50" y="21"/>
                  </a:cubicBezTo>
                  <a:cubicBezTo>
                    <a:pt x="29" y="21"/>
                    <a:pt x="29" y="21"/>
                    <a:pt x="29" y="21"/>
                  </a:cubicBezTo>
                  <a:cubicBezTo>
                    <a:pt x="24" y="21"/>
                    <a:pt x="19" y="21"/>
                    <a:pt x="14" y="21"/>
                  </a:cubicBezTo>
                  <a:cubicBezTo>
                    <a:pt x="15" y="12"/>
                    <a:pt x="15" y="12"/>
                    <a:pt x="15" y="12"/>
                  </a:cubicBezTo>
                  <a:cubicBezTo>
                    <a:pt x="20" y="13"/>
                    <a:pt x="25" y="13"/>
                    <a:pt x="30" y="13"/>
                  </a:cubicBezTo>
                  <a:cubicBezTo>
                    <a:pt x="38" y="13"/>
                    <a:pt x="38" y="13"/>
                    <a:pt x="38" y="13"/>
                  </a:cubicBezTo>
                  <a:cubicBezTo>
                    <a:pt x="38" y="10"/>
                    <a:pt x="38" y="6"/>
                    <a:pt x="37" y="3"/>
                  </a:cubicBezTo>
                  <a:cubicBezTo>
                    <a:pt x="40" y="2"/>
                    <a:pt x="43" y="1"/>
                    <a:pt x="47" y="0"/>
                  </a:cubicBezTo>
                  <a:cubicBezTo>
                    <a:pt x="47" y="6"/>
                    <a:pt x="47" y="11"/>
                    <a:pt x="47" y="13"/>
                  </a:cubicBezTo>
                  <a:close/>
                  <a:moveTo>
                    <a:pt x="32" y="36"/>
                  </a:moveTo>
                  <a:cubicBezTo>
                    <a:pt x="29" y="37"/>
                    <a:pt x="26" y="38"/>
                    <a:pt x="24" y="39"/>
                  </a:cubicBezTo>
                  <a:cubicBezTo>
                    <a:pt x="23" y="34"/>
                    <a:pt x="22" y="30"/>
                    <a:pt x="21" y="27"/>
                  </a:cubicBezTo>
                  <a:cubicBezTo>
                    <a:pt x="23" y="26"/>
                    <a:pt x="25" y="24"/>
                    <a:pt x="28" y="24"/>
                  </a:cubicBezTo>
                  <a:cubicBezTo>
                    <a:pt x="30" y="28"/>
                    <a:pt x="31" y="32"/>
                    <a:pt x="32" y="36"/>
                  </a:cubicBezTo>
                  <a:close/>
                  <a:moveTo>
                    <a:pt x="55" y="85"/>
                  </a:moveTo>
                  <a:cubicBezTo>
                    <a:pt x="52" y="87"/>
                    <a:pt x="49" y="89"/>
                    <a:pt x="47" y="91"/>
                  </a:cubicBezTo>
                  <a:cubicBezTo>
                    <a:pt x="45" y="86"/>
                    <a:pt x="43" y="81"/>
                    <a:pt x="40" y="76"/>
                  </a:cubicBezTo>
                  <a:cubicBezTo>
                    <a:pt x="42" y="74"/>
                    <a:pt x="45" y="72"/>
                    <a:pt x="47" y="71"/>
                  </a:cubicBezTo>
                  <a:cubicBezTo>
                    <a:pt x="50" y="75"/>
                    <a:pt x="53" y="80"/>
                    <a:pt x="55" y="85"/>
                  </a:cubicBezTo>
                  <a:close/>
                  <a:moveTo>
                    <a:pt x="83" y="14"/>
                  </a:moveTo>
                  <a:cubicBezTo>
                    <a:pt x="80" y="36"/>
                    <a:pt x="80" y="36"/>
                    <a:pt x="80" y="36"/>
                  </a:cubicBezTo>
                  <a:cubicBezTo>
                    <a:pt x="103" y="36"/>
                    <a:pt x="103" y="36"/>
                    <a:pt x="103" y="36"/>
                  </a:cubicBezTo>
                  <a:cubicBezTo>
                    <a:pt x="106" y="36"/>
                    <a:pt x="110" y="36"/>
                    <a:pt x="113" y="36"/>
                  </a:cubicBezTo>
                  <a:cubicBezTo>
                    <a:pt x="112" y="44"/>
                    <a:pt x="112" y="44"/>
                    <a:pt x="112" y="44"/>
                  </a:cubicBezTo>
                  <a:cubicBezTo>
                    <a:pt x="108" y="44"/>
                    <a:pt x="104" y="44"/>
                    <a:pt x="101" y="44"/>
                  </a:cubicBezTo>
                  <a:cubicBezTo>
                    <a:pt x="95" y="90"/>
                    <a:pt x="95" y="90"/>
                    <a:pt x="95" y="90"/>
                  </a:cubicBezTo>
                  <a:cubicBezTo>
                    <a:pt x="94" y="95"/>
                    <a:pt x="94" y="100"/>
                    <a:pt x="93" y="106"/>
                  </a:cubicBezTo>
                  <a:cubicBezTo>
                    <a:pt x="84" y="106"/>
                    <a:pt x="84" y="106"/>
                    <a:pt x="84" y="106"/>
                  </a:cubicBezTo>
                  <a:cubicBezTo>
                    <a:pt x="85" y="100"/>
                    <a:pt x="86" y="95"/>
                    <a:pt x="86" y="90"/>
                  </a:cubicBezTo>
                  <a:cubicBezTo>
                    <a:pt x="93" y="44"/>
                    <a:pt x="93" y="44"/>
                    <a:pt x="93" y="44"/>
                  </a:cubicBezTo>
                  <a:cubicBezTo>
                    <a:pt x="79" y="44"/>
                    <a:pt x="79" y="44"/>
                    <a:pt x="79" y="44"/>
                  </a:cubicBezTo>
                  <a:cubicBezTo>
                    <a:pt x="78" y="51"/>
                    <a:pt x="76" y="59"/>
                    <a:pt x="75" y="65"/>
                  </a:cubicBezTo>
                  <a:cubicBezTo>
                    <a:pt x="73" y="72"/>
                    <a:pt x="71" y="79"/>
                    <a:pt x="68" y="86"/>
                  </a:cubicBezTo>
                  <a:cubicBezTo>
                    <a:pt x="65" y="92"/>
                    <a:pt x="61" y="99"/>
                    <a:pt x="57" y="106"/>
                  </a:cubicBezTo>
                  <a:cubicBezTo>
                    <a:pt x="54" y="105"/>
                    <a:pt x="51" y="103"/>
                    <a:pt x="48" y="102"/>
                  </a:cubicBezTo>
                  <a:cubicBezTo>
                    <a:pt x="54" y="95"/>
                    <a:pt x="58" y="88"/>
                    <a:pt x="61" y="80"/>
                  </a:cubicBezTo>
                  <a:cubicBezTo>
                    <a:pt x="64" y="73"/>
                    <a:pt x="66" y="66"/>
                    <a:pt x="67" y="60"/>
                  </a:cubicBezTo>
                  <a:cubicBezTo>
                    <a:pt x="69" y="55"/>
                    <a:pt x="70" y="46"/>
                    <a:pt x="71" y="35"/>
                  </a:cubicBezTo>
                  <a:cubicBezTo>
                    <a:pt x="73" y="24"/>
                    <a:pt x="74" y="14"/>
                    <a:pt x="75" y="8"/>
                  </a:cubicBezTo>
                  <a:cubicBezTo>
                    <a:pt x="88" y="7"/>
                    <a:pt x="101" y="5"/>
                    <a:pt x="112" y="1"/>
                  </a:cubicBezTo>
                  <a:cubicBezTo>
                    <a:pt x="113" y="6"/>
                    <a:pt x="115" y="9"/>
                    <a:pt x="116" y="11"/>
                  </a:cubicBezTo>
                  <a:cubicBezTo>
                    <a:pt x="112" y="11"/>
                    <a:pt x="101" y="12"/>
                    <a:pt x="83" y="14"/>
                  </a:cubicBez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59" name="Freeform 31"/>
            <p:cNvSpPr>
              <a:spLocks noEditPoints="1"/>
            </p:cNvSpPr>
            <p:nvPr/>
          </p:nvSpPr>
          <p:spPr bwMode="auto">
            <a:xfrm>
              <a:off x="9665851" y="4546970"/>
              <a:ext cx="35951" cy="34051"/>
            </a:xfrm>
            <a:custGeom>
              <a:avLst/>
              <a:gdLst>
                <a:gd name="T0" fmla="*/ 85 w 104"/>
                <a:gd name="T1" fmla="*/ 0 h 98"/>
                <a:gd name="T2" fmla="*/ 80 w 104"/>
                <a:gd name="T3" fmla="*/ 32 h 98"/>
                <a:gd name="T4" fmla="*/ 91 w 104"/>
                <a:gd name="T5" fmla="*/ 32 h 98"/>
                <a:gd name="T6" fmla="*/ 104 w 104"/>
                <a:gd name="T7" fmla="*/ 31 h 98"/>
                <a:gd name="T8" fmla="*/ 103 w 104"/>
                <a:gd name="T9" fmla="*/ 40 h 98"/>
                <a:gd name="T10" fmla="*/ 90 w 104"/>
                <a:gd name="T11" fmla="*/ 40 h 98"/>
                <a:gd name="T12" fmla="*/ 79 w 104"/>
                <a:gd name="T13" fmla="*/ 40 h 98"/>
                <a:gd name="T14" fmla="*/ 75 w 104"/>
                <a:gd name="T15" fmla="*/ 74 h 98"/>
                <a:gd name="T16" fmla="*/ 35 w 104"/>
                <a:gd name="T17" fmla="*/ 74 h 98"/>
                <a:gd name="T18" fmla="*/ 40 w 104"/>
                <a:gd name="T19" fmla="*/ 40 h 98"/>
                <a:gd name="T20" fmla="*/ 23 w 104"/>
                <a:gd name="T21" fmla="*/ 40 h 98"/>
                <a:gd name="T22" fmla="*/ 16 w 104"/>
                <a:gd name="T23" fmla="*/ 90 h 98"/>
                <a:gd name="T24" fmla="*/ 72 w 104"/>
                <a:gd name="T25" fmla="*/ 90 h 98"/>
                <a:gd name="T26" fmla="*/ 89 w 104"/>
                <a:gd name="T27" fmla="*/ 89 h 98"/>
                <a:gd name="T28" fmla="*/ 88 w 104"/>
                <a:gd name="T29" fmla="*/ 98 h 98"/>
                <a:gd name="T30" fmla="*/ 71 w 104"/>
                <a:gd name="T31" fmla="*/ 98 h 98"/>
                <a:gd name="T32" fmla="*/ 4 w 104"/>
                <a:gd name="T33" fmla="*/ 98 h 98"/>
                <a:gd name="T34" fmla="*/ 7 w 104"/>
                <a:gd name="T35" fmla="*/ 84 h 98"/>
                <a:gd name="T36" fmla="*/ 14 w 104"/>
                <a:gd name="T37" fmla="*/ 40 h 98"/>
                <a:gd name="T38" fmla="*/ 0 w 104"/>
                <a:gd name="T39" fmla="*/ 40 h 98"/>
                <a:gd name="T40" fmla="*/ 1 w 104"/>
                <a:gd name="T41" fmla="*/ 31 h 98"/>
                <a:gd name="T42" fmla="*/ 15 w 104"/>
                <a:gd name="T43" fmla="*/ 32 h 98"/>
                <a:gd name="T44" fmla="*/ 18 w 104"/>
                <a:gd name="T45" fmla="*/ 5 h 98"/>
                <a:gd name="T46" fmla="*/ 29 w 104"/>
                <a:gd name="T47" fmla="*/ 5 h 98"/>
                <a:gd name="T48" fmla="*/ 24 w 104"/>
                <a:gd name="T49" fmla="*/ 32 h 98"/>
                <a:gd name="T50" fmla="*/ 41 w 104"/>
                <a:gd name="T51" fmla="*/ 32 h 98"/>
                <a:gd name="T52" fmla="*/ 45 w 104"/>
                <a:gd name="T53" fmla="*/ 0 h 98"/>
                <a:gd name="T54" fmla="*/ 56 w 104"/>
                <a:gd name="T55" fmla="*/ 0 h 98"/>
                <a:gd name="T56" fmla="*/ 51 w 104"/>
                <a:gd name="T57" fmla="*/ 32 h 98"/>
                <a:gd name="T58" fmla="*/ 70 w 104"/>
                <a:gd name="T59" fmla="*/ 32 h 98"/>
                <a:gd name="T60" fmla="*/ 74 w 104"/>
                <a:gd name="T61" fmla="*/ 0 h 98"/>
                <a:gd name="T62" fmla="*/ 85 w 104"/>
                <a:gd name="T63" fmla="*/ 0 h 98"/>
                <a:gd name="T64" fmla="*/ 66 w 104"/>
                <a:gd name="T65" fmla="*/ 66 h 98"/>
                <a:gd name="T66" fmla="*/ 69 w 104"/>
                <a:gd name="T67" fmla="*/ 40 h 98"/>
                <a:gd name="T68" fmla="*/ 50 w 104"/>
                <a:gd name="T69" fmla="*/ 40 h 98"/>
                <a:gd name="T70" fmla="*/ 46 w 104"/>
                <a:gd name="T71" fmla="*/ 66 h 98"/>
                <a:gd name="T72" fmla="*/ 66 w 104"/>
                <a:gd name="T73" fmla="*/ 66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 h="98">
                  <a:moveTo>
                    <a:pt x="85" y="0"/>
                  </a:moveTo>
                  <a:cubicBezTo>
                    <a:pt x="84" y="4"/>
                    <a:pt x="82" y="15"/>
                    <a:pt x="80" y="32"/>
                  </a:cubicBezTo>
                  <a:cubicBezTo>
                    <a:pt x="91" y="32"/>
                    <a:pt x="91" y="32"/>
                    <a:pt x="91" y="32"/>
                  </a:cubicBezTo>
                  <a:cubicBezTo>
                    <a:pt x="94" y="32"/>
                    <a:pt x="98" y="32"/>
                    <a:pt x="104" y="31"/>
                  </a:cubicBezTo>
                  <a:cubicBezTo>
                    <a:pt x="103" y="40"/>
                    <a:pt x="103" y="40"/>
                    <a:pt x="103" y="40"/>
                  </a:cubicBezTo>
                  <a:cubicBezTo>
                    <a:pt x="98" y="40"/>
                    <a:pt x="94" y="40"/>
                    <a:pt x="90" y="40"/>
                  </a:cubicBezTo>
                  <a:cubicBezTo>
                    <a:pt x="79" y="40"/>
                    <a:pt x="79" y="40"/>
                    <a:pt x="79" y="40"/>
                  </a:cubicBezTo>
                  <a:cubicBezTo>
                    <a:pt x="76" y="58"/>
                    <a:pt x="75" y="69"/>
                    <a:pt x="75" y="74"/>
                  </a:cubicBezTo>
                  <a:cubicBezTo>
                    <a:pt x="35" y="74"/>
                    <a:pt x="35" y="74"/>
                    <a:pt x="35" y="74"/>
                  </a:cubicBezTo>
                  <a:cubicBezTo>
                    <a:pt x="36" y="70"/>
                    <a:pt x="38" y="58"/>
                    <a:pt x="40" y="40"/>
                  </a:cubicBezTo>
                  <a:cubicBezTo>
                    <a:pt x="23" y="40"/>
                    <a:pt x="23" y="40"/>
                    <a:pt x="23" y="40"/>
                  </a:cubicBezTo>
                  <a:cubicBezTo>
                    <a:pt x="16" y="90"/>
                    <a:pt x="16" y="90"/>
                    <a:pt x="16" y="90"/>
                  </a:cubicBezTo>
                  <a:cubicBezTo>
                    <a:pt x="72" y="90"/>
                    <a:pt x="72" y="90"/>
                    <a:pt x="72" y="90"/>
                  </a:cubicBezTo>
                  <a:cubicBezTo>
                    <a:pt x="78" y="90"/>
                    <a:pt x="84" y="89"/>
                    <a:pt x="89" y="89"/>
                  </a:cubicBezTo>
                  <a:cubicBezTo>
                    <a:pt x="88" y="98"/>
                    <a:pt x="88" y="98"/>
                    <a:pt x="88" y="98"/>
                  </a:cubicBezTo>
                  <a:cubicBezTo>
                    <a:pt x="82" y="98"/>
                    <a:pt x="77" y="98"/>
                    <a:pt x="71" y="98"/>
                  </a:cubicBezTo>
                  <a:cubicBezTo>
                    <a:pt x="4" y="98"/>
                    <a:pt x="4" y="98"/>
                    <a:pt x="4" y="98"/>
                  </a:cubicBezTo>
                  <a:cubicBezTo>
                    <a:pt x="6" y="94"/>
                    <a:pt x="7" y="89"/>
                    <a:pt x="7" y="84"/>
                  </a:cubicBezTo>
                  <a:cubicBezTo>
                    <a:pt x="14" y="40"/>
                    <a:pt x="14" y="40"/>
                    <a:pt x="14" y="40"/>
                  </a:cubicBezTo>
                  <a:cubicBezTo>
                    <a:pt x="9" y="40"/>
                    <a:pt x="4" y="40"/>
                    <a:pt x="0" y="40"/>
                  </a:cubicBezTo>
                  <a:cubicBezTo>
                    <a:pt x="1" y="31"/>
                    <a:pt x="1" y="31"/>
                    <a:pt x="1" y="31"/>
                  </a:cubicBezTo>
                  <a:cubicBezTo>
                    <a:pt x="5" y="32"/>
                    <a:pt x="10" y="32"/>
                    <a:pt x="15" y="32"/>
                  </a:cubicBezTo>
                  <a:cubicBezTo>
                    <a:pt x="17" y="18"/>
                    <a:pt x="18" y="9"/>
                    <a:pt x="18" y="5"/>
                  </a:cubicBezTo>
                  <a:cubicBezTo>
                    <a:pt x="29" y="5"/>
                    <a:pt x="29" y="5"/>
                    <a:pt x="29" y="5"/>
                  </a:cubicBezTo>
                  <a:cubicBezTo>
                    <a:pt x="28" y="8"/>
                    <a:pt x="26" y="17"/>
                    <a:pt x="24" y="32"/>
                  </a:cubicBezTo>
                  <a:cubicBezTo>
                    <a:pt x="41" y="32"/>
                    <a:pt x="41" y="32"/>
                    <a:pt x="41" y="32"/>
                  </a:cubicBezTo>
                  <a:cubicBezTo>
                    <a:pt x="44" y="15"/>
                    <a:pt x="45" y="4"/>
                    <a:pt x="45" y="0"/>
                  </a:cubicBezTo>
                  <a:cubicBezTo>
                    <a:pt x="56" y="0"/>
                    <a:pt x="56" y="0"/>
                    <a:pt x="56" y="0"/>
                  </a:cubicBezTo>
                  <a:cubicBezTo>
                    <a:pt x="55" y="4"/>
                    <a:pt x="53" y="14"/>
                    <a:pt x="51" y="32"/>
                  </a:cubicBezTo>
                  <a:cubicBezTo>
                    <a:pt x="70" y="32"/>
                    <a:pt x="70" y="32"/>
                    <a:pt x="70" y="32"/>
                  </a:cubicBezTo>
                  <a:cubicBezTo>
                    <a:pt x="73" y="15"/>
                    <a:pt x="74" y="5"/>
                    <a:pt x="74" y="0"/>
                  </a:cubicBezTo>
                  <a:lnTo>
                    <a:pt x="85" y="0"/>
                  </a:lnTo>
                  <a:close/>
                  <a:moveTo>
                    <a:pt x="66" y="66"/>
                  </a:moveTo>
                  <a:cubicBezTo>
                    <a:pt x="69" y="40"/>
                    <a:pt x="69" y="40"/>
                    <a:pt x="69" y="40"/>
                  </a:cubicBezTo>
                  <a:cubicBezTo>
                    <a:pt x="50" y="40"/>
                    <a:pt x="50" y="40"/>
                    <a:pt x="50" y="40"/>
                  </a:cubicBezTo>
                  <a:cubicBezTo>
                    <a:pt x="46" y="66"/>
                    <a:pt x="46" y="66"/>
                    <a:pt x="46" y="66"/>
                  </a:cubicBezTo>
                  <a:lnTo>
                    <a:pt x="66" y="66"/>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60" name="Freeform 32"/>
            <p:cNvSpPr>
              <a:spLocks noEditPoints="1"/>
            </p:cNvSpPr>
            <p:nvPr/>
          </p:nvSpPr>
          <p:spPr bwMode="auto">
            <a:xfrm>
              <a:off x="9759236" y="4546386"/>
              <a:ext cx="35951" cy="35659"/>
            </a:xfrm>
            <a:custGeom>
              <a:avLst/>
              <a:gdLst>
                <a:gd name="T0" fmla="*/ 79 w 104"/>
                <a:gd name="T1" fmla="*/ 58 h 103"/>
                <a:gd name="T2" fmla="*/ 104 w 104"/>
                <a:gd name="T3" fmla="*/ 65 h 103"/>
                <a:gd name="T4" fmla="*/ 97 w 104"/>
                <a:gd name="T5" fmla="*/ 74 h 103"/>
                <a:gd name="T6" fmla="*/ 76 w 104"/>
                <a:gd name="T7" fmla="*/ 66 h 103"/>
                <a:gd name="T8" fmla="*/ 75 w 104"/>
                <a:gd name="T9" fmla="*/ 74 h 103"/>
                <a:gd name="T10" fmla="*/ 73 w 104"/>
                <a:gd name="T11" fmla="*/ 87 h 103"/>
                <a:gd name="T12" fmla="*/ 71 w 104"/>
                <a:gd name="T13" fmla="*/ 101 h 103"/>
                <a:gd name="T14" fmla="*/ 61 w 104"/>
                <a:gd name="T15" fmla="*/ 101 h 103"/>
                <a:gd name="T16" fmla="*/ 64 w 104"/>
                <a:gd name="T17" fmla="*/ 87 h 103"/>
                <a:gd name="T18" fmla="*/ 65 w 104"/>
                <a:gd name="T19" fmla="*/ 75 h 103"/>
                <a:gd name="T20" fmla="*/ 66 w 104"/>
                <a:gd name="T21" fmla="*/ 64 h 103"/>
                <a:gd name="T22" fmla="*/ 72 w 104"/>
                <a:gd name="T23" fmla="*/ 64 h 103"/>
                <a:gd name="T24" fmla="*/ 52 w 104"/>
                <a:gd name="T25" fmla="*/ 51 h 103"/>
                <a:gd name="T26" fmla="*/ 32 w 104"/>
                <a:gd name="T27" fmla="*/ 62 h 103"/>
                <a:gd name="T28" fmla="*/ 5 w 104"/>
                <a:gd name="T29" fmla="*/ 72 h 103"/>
                <a:gd name="T30" fmla="*/ 0 w 104"/>
                <a:gd name="T31" fmla="*/ 65 h 103"/>
                <a:gd name="T32" fmla="*/ 19 w 104"/>
                <a:gd name="T33" fmla="*/ 59 h 103"/>
                <a:gd name="T34" fmla="*/ 39 w 104"/>
                <a:gd name="T35" fmla="*/ 50 h 103"/>
                <a:gd name="T36" fmla="*/ 52 w 104"/>
                <a:gd name="T37" fmla="*/ 40 h 103"/>
                <a:gd name="T38" fmla="*/ 60 w 104"/>
                <a:gd name="T39" fmla="*/ 45 h 103"/>
                <a:gd name="T40" fmla="*/ 58 w 104"/>
                <a:gd name="T41" fmla="*/ 46 h 103"/>
                <a:gd name="T42" fmla="*/ 79 w 104"/>
                <a:gd name="T43" fmla="*/ 58 h 103"/>
                <a:gd name="T44" fmla="*/ 35 w 104"/>
                <a:gd name="T45" fmla="*/ 72 h 103"/>
                <a:gd name="T46" fmla="*/ 33 w 104"/>
                <a:gd name="T47" fmla="*/ 81 h 103"/>
                <a:gd name="T48" fmla="*/ 27 w 104"/>
                <a:gd name="T49" fmla="*/ 91 h 103"/>
                <a:gd name="T50" fmla="*/ 13 w 104"/>
                <a:gd name="T51" fmla="*/ 103 h 103"/>
                <a:gd name="T52" fmla="*/ 7 w 104"/>
                <a:gd name="T53" fmla="*/ 96 h 103"/>
                <a:gd name="T54" fmla="*/ 19 w 104"/>
                <a:gd name="T55" fmla="*/ 88 h 103"/>
                <a:gd name="T56" fmla="*/ 25 w 104"/>
                <a:gd name="T57" fmla="*/ 79 h 103"/>
                <a:gd name="T58" fmla="*/ 27 w 104"/>
                <a:gd name="T59" fmla="*/ 72 h 103"/>
                <a:gd name="T60" fmla="*/ 29 w 104"/>
                <a:gd name="T61" fmla="*/ 64 h 103"/>
                <a:gd name="T62" fmla="*/ 37 w 104"/>
                <a:gd name="T63" fmla="*/ 66 h 103"/>
                <a:gd name="T64" fmla="*/ 35 w 104"/>
                <a:gd name="T65" fmla="*/ 72 h 103"/>
                <a:gd name="T66" fmla="*/ 97 w 104"/>
                <a:gd name="T67" fmla="*/ 15 h 103"/>
                <a:gd name="T68" fmla="*/ 96 w 104"/>
                <a:gd name="T69" fmla="*/ 25 h 103"/>
                <a:gd name="T70" fmla="*/ 95 w 104"/>
                <a:gd name="T71" fmla="*/ 39 h 103"/>
                <a:gd name="T72" fmla="*/ 16 w 104"/>
                <a:gd name="T73" fmla="*/ 39 h 103"/>
                <a:gd name="T74" fmla="*/ 18 w 104"/>
                <a:gd name="T75" fmla="*/ 24 h 103"/>
                <a:gd name="T76" fmla="*/ 20 w 104"/>
                <a:gd name="T77" fmla="*/ 15 h 103"/>
                <a:gd name="T78" fmla="*/ 21 w 104"/>
                <a:gd name="T79" fmla="*/ 0 h 103"/>
                <a:gd name="T80" fmla="*/ 100 w 104"/>
                <a:gd name="T81" fmla="*/ 0 h 103"/>
                <a:gd name="T82" fmla="*/ 97 w 104"/>
                <a:gd name="T83" fmla="*/ 15 h 103"/>
                <a:gd name="T84" fmla="*/ 54 w 104"/>
                <a:gd name="T85" fmla="*/ 16 h 103"/>
                <a:gd name="T86" fmla="*/ 55 w 104"/>
                <a:gd name="T87" fmla="*/ 6 h 103"/>
                <a:gd name="T88" fmla="*/ 30 w 104"/>
                <a:gd name="T89" fmla="*/ 6 h 103"/>
                <a:gd name="T90" fmla="*/ 28 w 104"/>
                <a:gd name="T91" fmla="*/ 16 h 103"/>
                <a:gd name="T92" fmla="*/ 54 w 104"/>
                <a:gd name="T93" fmla="*/ 16 h 103"/>
                <a:gd name="T94" fmla="*/ 51 w 104"/>
                <a:gd name="T95" fmla="*/ 33 h 103"/>
                <a:gd name="T96" fmla="*/ 53 w 104"/>
                <a:gd name="T97" fmla="*/ 22 h 103"/>
                <a:gd name="T98" fmla="*/ 27 w 104"/>
                <a:gd name="T99" fmla="*/ 22 h 103"/>
                <a:gd name="T100" fmla="*/ 26 w 104"/>
                <a:gd name="T101" fmla="*/ 33 h 103"/>
                <a:gd name="T102" fmla="*/ 51 w 104"/>
                <a:gd name="T103" fmla="*/ 33 h 103"/>
                <a:gd name="T104" fmla="*/ 88 w 104"/>
                <a:gd name="T105" fmla="*/ 16 h 103"/>
                <a:gd name="T106" fmla="*/ 90 w 104"/>
                <a:gd name="T107" fmla="*/ 6 h 103"/>
                <a:gd name="T108" fmla="*/ 64 w 104"/>
                <a:gd name="T109" fmla="*/ 6 h 103"/>
                <a:gd name="T110" fmla="*/ 62 w 104"/>
                <a:gd name="T111" fmla="*/ 16 h 103"/>
                <a:gd name="T112" fmla="*/ 88 w 104"/>
                <a:gd name="T113" fmla="*/ 16 h 103"/>
                <a:gd name="T114" fmla="*/ 86 w 104"/>
                <a:gd name="T115" fmla="*/ 33 h 103"/>
                <a:gd name="T116" fmla="*/ 87 w 104"/>
                <a:gd name="T117" fmla="*/ 22 h 103"/>
                <a:gd name="T118" fmla="*/ 61 w 104"/>
                <a:gd name="T119" fmla="*/ 22 h 103"/>
                <a:gd name="T120" fmla="*/ 60 w 104"/>
                <a:gd name="T121" fmla="*/ 33 h 103"/>
                <a:gd name="T122" fmla="*/ 86 w 104"/>
                <a:gd name="T123" fmla="*/ 33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4" h="103">
                  <a:moveTo>
                    <a:pt x="79" y="58"/>
                  </a:moveTo>
                  <a:cubicBezTo>
                    <a:pt x="89" y="62"/>
                    <a:pt x="97" y="64"/>
                    <a:pt x="104" y="65"/>
                  </a:cubicBezTo>
                  <a:cubicBezTo>
                    <a:pt x="101" y="67"/>
                    <a:pt x="99" y="70"/>
                    <a:pt x="97" y="74"/>
                  </a:cubicBezTo>
                  <a:cubicBezTo>
                    <a:pt x="90" y="72"/>
                    <a:pt x="83" y="69"/>
                    <a:pt x="76" y="66"/>
                  </a:cubicBezTo>
                  <a:cubicBezTo>
                    <a:pt x="75" y="68"/>
                    <a:pt x="75" y="71"/>
                    <a:pt x="75" y="74"/>
                  </a:cubicBezTo>
                  <a:cubicBezTo>
                    <a:pt x="73" y="87"/>
                    <a:pt x="73" y="87"/>
                    <a:pt x="73" y="87"/>
                  </a:cubicBezTo>
                  <a:cubicBezTo>
                    <a:pt x="72" y="92"/>
                    <a:pt x="71" y="96"/>
                    <a:pt x="71" y="101"/>
                  </a:cubicBezTo>
                  <a:cubicBezTo>
                    <a:pt x="61" y="101"/>
                    <a:pt x="61" y="101"/>
                    <a:pt x="61" y="101"/>
                  </a:cubicBezTo>
                  <a:cubicBezTo>
                    <a:pt x="62" y="97"/>
                    <a:pt x="63" y="92"/>
                    <a:pt x="64" y="87"/>
                  </a:cubicBezTo>
                  <a:cubicBezTo>
                    <a:pt x="65" y="75"/>
                    <a:pt x="65" y="75"/>
                    <a:pt x="65" y="75"/>
                  </a:cubicBezTo>
                  <a:cubicBezTo>
                    <a:pt x="66" y="72"/>
                    <a:pt x="66" y="68"/>
                    <a:pt x="66" y="64"/>
                  </a:cubicBezTo>
                  <a:cubicBezTo>
                    <a:pt x="72" y="64"/>
                    <a:pt x="72" y="64"/>
                    <a:pt x="72" y="64"/>
                  </a:cubicBezTo>
                  <a:cubicBezTo>
                    <a:pt x="66" y="62"/>
                    <a:pt x="59" y="57"/>
                    <a:pt x="52" y="51"/>
                  </a:cubicBezTo>
                  <a:cubicBezTo>
                    <a:pt x="47" y="54"/>
                    <a:pt x="40" y="58"/>
                    <a:pt x="32" y="62"/>
                  </a:cubicBezTo>
                  <a:cubicBezTo>
                    <a:pt x="24" y="66"/>
                    <a:pt x="15" y="69"/>
                    <a:pt x="5" y="72"/>
                  </a:cubicBezTo>
                  <a:cubicBezTo>
                    <a:pt x="4" y="70"/>
                    <a:pt x="2" y="67"/>
                    <a:pt x="0" y="65"/>
                  </a:cubicBezTo>
                  <a:cubicBezTo>
                    <a:pt x="5" y="64"/>
                    <a:pt x="11" y="62"/>
                    <a:pt x="19" y="59"/>
                  </a:cubicBezTo>
                  <a:cubicBezTo>
                    <a:pt x="26" y="57"/>
                    <a:pt x="33" y="54"/>
                    <a:pt x="39" y="50"/>
                  </a:cubicBezTo>
                  <a:cubicBezTo>
                    <a:pt x="45" y="46"/>
                    <a:pt x="49" y="43"/>
                    <a:pt x="52" y="40"/>
                  </a:cubicBezTo>
                  <a:cubicBezTo>
                    <a:pt x="54" y="42"/>
                    <a:pt x="57" y="43"/>
                    <a:pt x="60" y="45"/>
                  </a:cubicBezTo>
                  <a:cubicBezTo>
                    <a:pt x="58" y="46"/>
                    <a:pt x="58" y="46"/>
                    <a:pt x="58" y="46"/>
                  </a:cubicBezTo>
                  <a:cubicBezTo>
                    <a:pt x="63" y="51"/>
                    <a:pt x="70" y="55"/>
                    <a:pt x="79" y="58"/>
                  </a:cubicBezTo>
                  <a:close/>
                  <a:moveTo>
                    <a:pt x="35" y="72"/>
                  </a:moveTo>
                  <a:cubicBezTo>
                    <a:pt x="35" y="75"/>
                    <a:pt x="34" y="77"/>
                    <a:pt x="33" y="81"/>
                  </a:cubicBezTo>
                  <a:cubicBezTo>
                    <a:pt x="32" y="84"/>
                    <a:pt x="30" y="87"/>
                    <a:pt x="27" y="91"/>
                  </a:cubicBezTo>
                  <a:cubicBezTo>
                    <a:pt x="24" y="94"/>
                    <a:pt x="19" y="98"/>
                    <a:pt x="13" y="103"/>
                  </a:cubicBezTo>
                  <a:cubicBezTo>
                    <a:pt x="11" y="100"/>
                    <a:pt x="9" y="98"/>
                    <a:pt x="7" y="96"/>
                  </a:cubicBezTo>
                  <a:cubicBezTo>
                    <a:pt x="12" y="93"/>
                    <a:pt x="16" y="90"/>
                    <a:pt x="19" y="88"/>
                  </a:cubicBezTo>
                  <a:cubicBezTo>
                    <a:pt x="22" y="85"/>
                    <a:pt x="24" y="82"/>
                    <a:pt x="25" y="79"/>
                  </a:cubicBezTo>
                  <a:cubicBezTo>
                    <a:pt x="26" y="77"/>
                    <a:pt x="27" y="74"/>
                    <a:pt x="27" y="72"/>
                  </a:cubicBezTo>
                  <a:cubicBezTo>
                    <a:pt x="28" y="71"/>
                    <a:pt x="28" y="68"/>
                    <a:pt x="29" y="64"/>
                  </a:cubicBezTo>
                  <a:cubicBezTo>
                    <a:pt x="32" y="65"/>
                    <a:pt x="35" y="65"/>
                    <a:pt x="37" y="66"/>
                  </a:cubicBezTo>
                  <a:cubicBezTo>
                    <a:pt x="36" y="68"/>
                    <a:pt x="36" y="70"/>
                    <a:pt x="35" y="72"/>
                  </a:cubicBezTo>
                  <a:close/>
                  <a:moveTo>
                    <a:pt x="97" y="15"/>
                  </a:moveTo>
                  <a:cubicBezTo>
                    <a:pt x="96" y="25"/>
                    <a:pt x="96" y="25"/>
                    <a:pt x="96" y="25"/>
                  </a:cubicBezTo>
                  <a:cubicBezTo>
                    <a:pt x="96" y="29"/>
                    <a:pt x="95" y="33"/>
                    <a:pt x="95" y="39"/>
                  </a:cubicBezTo>
                  <a:cubicBezTo>
                    <a:pt x="16" y="39"/>
                    <a:pt x="16" y="39"/>
                    <a:pt x="16" y="39"/>
                  </a:cubicBezTo>
                  <a:cubicBezTo>
                    <a:pt x="17" y="33"/>
                    <a:pt x="18" y="28"/>
                    <a:pt x="18" y="24"/>
                  </a:cubicBezTo>
                  <a:cubicBezTo>
                    <a:pt x="20" y="15"/>
                    <a:pt x="20" y="15"/>
                    <a:pt x="20" y="15"/>
                  </a:cubicBezTo>
                  <a:cubicBezTo>
                    <a:pt x="20" y="9"/>
                    <a:pt x="21" y="4"/>
                    <a:pt x="21" y="0"/>
                  </a:cubicBezTo>
                  <a:cubicBezTo>
                    <a:pt x="100" y="0"/>
                    <a:pt x="100" y="0"/>
                    <a:pt x="100" y="0"/>
                  </a:cubicBezTo>
                  <a:cubicBezTo>
                    <a:pt x="99" y="3"/>
                    <a:pt x="98" y="8"/>
                    <a:pt x="97" y="15"/>
                  </a:cubicBezTo>
                  <a:close/>
                  <a:moveTo>
                    <a:pt x="54" y="16"/>
                  </a:moveTo>
                  <a:cubicBezTo>
                    <a:pt x="55" y="6"/>
                    <a:pt x="55" y="6"/>
                    <a:pt x="55" y="6"/>
                  </a:cubicBezTo>
                  <a:cubicBezTo>
                    <a:pt x="30" y="6"/>
                    <a:pt x="30" y="6"/>
                    <a:pt x="30" y="6"/>
                  </a:cubicBezTo>
                  <a:cubicBezTo>
                    <a:pt x="28" y="16"/>
                    <a:pt x="28" y="16"/>
                    <a:pt x="28" y="16"/>
                  </a:cubicBezTo>
                  <a:lnTo>
                    <a:pt x="54" y="16"/>
                  </a:lnTo>
                  <a:close/>
                  <a:moveTo>
                    <a:pt x="51" y="33"/>
                  </a:moveTo>
                  <a:cubicBezTo>
                    <a:pt x="53" y="22"/>
                    <a:pt x="53" y="22"/>
                    <a:pt x="53" y="22"/>
                  </a:cubicBezTo>
                  <a:cubicBezTo>
                    <a:pt x="27" y="22"/>
                    <a:pt x="27" y="22"/>
                    <a:pt x="27" y="22"/>
                  </a:cubicBezTo>
                  <a:cubicBezTo>
                    <a:pt x="26" y="33"/>
                    <a:pt x="26" y="33"/>
                    <a:pt x="26" y="33"/>
                  </a:cubicBezTo>
                  <a:lnTo>
                    <a:pt x="51" y="33"/>
                  </a:lnTo>
                  <a:close/>
                  <a:moveTo>
                    <a:pt x="88" y="16"/>
                  </a:moveTo>
                  <a:cubicBezTo>
                    <a:pt x="90" y="6"/>
                    <a:pt x="90" y="6"/>
                    <a:pt x="90" y="6"/>
                  </a:cubicBezTo>
                  <a:cubicBezTo>
                    <a:pt x="64" y="6"/>
                    <a:pt x="64" y="6"/>
                    <a:pt x="64" y="6"/>
                  </a:cubicBezTo>
                  <a:cubicBezTo>
                    <a:pt x="62" y="16"/>
                    <a:pt x="62" y="16"/>
                    <a:pt x="62" y="16"/>
                  </a:cubicBezTo>
                  <a:lnTo>
                    <a:pt x="88" y="16"/>
                  </a:lnTo>
                  <a:close/>
                  <a:moveTo>
                    <a:pt x="86" y="33"/>
                  </a:moveTo>
                  <a:cubicBezTo>
                    <a:pt x="87" y="22"/>
                    <a:pt x="87" y="22"/>
                    <a:pt x="87" y="22"/>
                  </a:cubicBezTo>
                  <a:cubicBezTo>
                    <a:pt x="61" y="22"/>
                    <a:pt x="61" y="22"/>
                    <a:pt x="61" y="22"/>
                  </a:cubicBezTo>
                  <a:cubicBezTo>
                    <a:pt x="60" y="33"/>
                    <a:pt x="60" y="33"/>
                    <a:pt x="60" y="33"/>
                  </a:cubicBezTo>
                  <a:lnTo>
                    <a:pt x="86" y="33"/>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61" name="Line 33"/>
            <p:cNvSpPr>
              <a:spLocks noChangeShapeType="1"/>
            </p:cNvSpPr>
            <p:nvPr/>
          </p:nvSpPr>
          <p:spPr bwMode="auto">
            <a:xfrm flipH="1">
              <a:off x="9255481" y="4548432"/>
              <a:ext cx="4530"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bg1"/>
                </a:solidFill>
              </a:endParaRPr>
            </a:p>
          </p:txBody>
        </p:sp>
        <p:sp>
          <p:nvSpPr>
            <p:cNvPr id="62" name="Line 34"/>
            <p:cNvSpPr>
              <a:spLocks noChangeShapeType="1"/>
            </p:cNvSpPr>
            <p:nvPr/>
          </p:nvSpPr>
          <p:spPr bwMode="auto">
            <a:xfrm flipH="1">
              <a:off x="9348136" y="4548432"/>
              <a:ext cx="4530"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bg1"/>
                </a:solidFill>
              </a:endParaRPr>
            </a:p>
          </p:txBody>
        </p:sp>
        <p:sp>
          <p:nvSpPr>
            <p:cNvPr id="63" name="Line 35"/>
            <p:cNvSpPr>
              <a:spLocks noChangeShapeType="1"/>
            </p:cNvSpPr>
            <p:nvPr/>
          </p:nvSpPr>
          <p:spPr bwMode="auto">
            <a:xfrm flipH="1">
              <a:off x="9443129" y="4548432"/>
              <a:ext cx="4530"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bg1"/>
                </a:solidFill>
              </a:endParaRPr>
            </a:p>
          </p:txBody>
        </p:sp>
        <p:sp>
          <p:nvSpPr>
            <p:cNvPr id="64" name="Line 36"/>
            <p:cNvSpPr>
              <a:spLocks noChangeShapeType="1"/>
            </p:cNvSpPr>
            <p:nvPr/>
          </p:nvSpPr>
          <p:spPr bwMode="auto">
            <a:xfrm flipH="1">
              <a:off x="9538268" y="4548432"/>
              <a:ext cx="4092"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bg1"/>
                </a:solidFill>
              </a:endParaRPr>
            </a:p>
          </p:txBody>
        </p:sp>
        <p:sp>
          <p:nvSpPr>
            <p:cNvPr id="65" name="Line 37"/>
            <p:cNvSpPr>
              <a:spLocks noChangeShapeType="1"/>
            </p:cNvSpPr>
            <p:nvPr/>
          </p:nvSpPr>
          <p:spPr bwMode="auto">
            <a:xfrm flipH="1">
              <a:off x="9633700" y="4548432"/>
              <a:ext cx="4092"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bg1"/>
                </a:solidFill>
              </a:endParaRPr>
            </a:p>
          </p:txBody>
        </p:sp>
        <p:sp>
          <p:nvSpPr>
            <p:cNvPr id="66" name="Line 38"/>
            <p:cNvSpPr>
              <a:spLocks noChangeShapeType="1"/>
            </p:cNvSpPr>
            <p:nvPr/>
          </p:nvSpPr>
          <p:spPr bwMode="auto">
            <a:xfrm flipH="1">
              <a:off x="9728108" y="4548432"/>
              <a:ext cx="4384" cy="31129"/>
            </a:xfrm>
            <a:prstGeom prst="line">
              <a:avLst/>
            </a:prstGeom>
            <a:noFill/>
            <a:ln w="14288" cap="flat">
              <a:solidFill>
                <a:schemeClr val="bg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bg1"/>
                </a:solidFill>
              </a:endParaRPr>
            </a:p>
          </p:txBody>
        </p:sp>
      </p:grpSp>
      <p:pic>
        <p:nvPicPr>
          <p:cNvPr id="69" name="Picture 3" descr="C:\Documents and Settings\tdz\桌面\未标题-2.png" hidden="1"/>
          <p:cNvPicPr>
            <a:picLocks noChangeAspect="1" noChangeArrowheads="1"/>
          </p:cNvPicPr>
          <p:nvPr userDrawn="1"/>
        </p:nvPicPr>
        <p:blipFill>
          <a:blip r:embed="rId3" cstate="screen"/>
          <a:srcRect/>
          <a:stretch>
            <a:fillRect/>
          </a:stretch>
        </p:blipFill>
        <p:spPr bwMode="auto">
          <a:xfrm>
            <a:off x="7480114" y="6542476"/>
            <a:ext cx="253705" cy="216000"/>
          </a:xfrm>
          <a:prstGeom prst="rect">
            <a:avLst/>
          </a:prstGeom>
          <a:noFill/>
          <a:extLst>
            <a:ext uri="{909E8E84-426E-40DD-AFC4-6F175D3DCCD1}">
              <a14:hiddenFill xmlns:a14="http://schemas.microsoft.com/office/drawing/2010/main">
                <a:solidFill>
                  <a:srgbClr val="FFFFFF"/>
                </a:solidFill>
              </a14:hiddenFill>
            </a:ext>
          </a:extLst>
        </p:spPr>
      </p:pic>
      <p:sp>
        <p:nvSpPr>
          <p:cNvPr id="8" name="日期占位符 7"/>
          <p:cNvSpPr>
            <a:spLocks noGrp="1"/>
          </p:cNvSpPr>
          <p:nvPr>
            <p:ph type="dt" sz="half" idx="11"/>
          </p:nvPr>
        </p:nvSpPr>
        <p:spPr>
          <a:xfrm>
            <a:off x="838200" y="6356350"/>
            <a:ext cx="2743200" cy="365125"/>
          </a:xfrm>
          <a:prstGeom prst="rect">
            <a:avLst/>
          </a:prstGeom>
        </p:spPr>
        <p:txBody>
          <a:bodyPr/>
          <a:lstStyle/>
          <a:p>
            <a:fld id="{618F58CE-AA9F-44F2-B75A-34227CEABCB3}" type="datetimeFigureOut">
              <a:rPr lang="zh-CN" altLang="en-US" smtClean="0"/>
              <a:t>2023/1/9</a:t>
            </a:fld>
            <a:endParaRPr lang="zh-CN" altLang="en-US"/>
          </a:p>
        </p:txBody>
      </p:sp>
      <p:sp>
        <p:nvSpPr>
          <p:cNvPr id="9" name="页脚占位符 8"/>
          <p:cNvSpPr>
            <a:spLocks noGrp="1"/>
          </p:cNvSpPr>
          <p:nvPr>
            <p:ph type="ftr" sz="quarter" idx="12"/>
          </p:nvPr>
        </p:nvSpPr>
        <p:spPr>
          <a:xfrm>
            <a:off x="4038600" y="6356350"/>
            <a:ext cx="4114800" cy="365125"/>
          </a:xfrm>
          <a:prstGeom prst="rect">
            <a:avLst/>
          </a:prstGeom>
        </p:spPr>
        <p:txBody>
          <a:bodyPr/>
          <a:lstStyle/>
          <a:p>
            <a:endParaRPr lang="zh-CN" altLang="en-US" dirty="0"/>
          </a:p>
        </p:txBody>
      </p:sp>
      <p:sp>
        <p:nvSpPr>
          <p:cNvPr id="74" name="任意多边形 73" hidden="1"/>
          <p:cNvSpPr/>
          <p:nvPr userDrawn="1"/>
        </p:nvSpPr>
        <p:spPr>
          <a:xfrm rot="894806">
            <a:off x="779120" y="139286"/>
            <a:ext cx="541052" cy="828000"/>
          </a:xfrm>
          <a:custGeom>
            <a:avLst/>
            <a:gdLst>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7767 w 2990085"/>
              <a:gd name="connsiteY6" fmla="*/ 2869607 h 4575877"/>
              <a:gd name="connsiteX7" fmla="*/ 1636496 w 2990085"/>
              <a:gd name="connsiteY7" fmla="*/ 2945690 h 4575877"/>
              <a:gd name="connsiteX8" fmla="*/ 1633673 w 2990085"/>
              <a:gd name="connsiteY8" fmla="*/ 2946442 h 4575877"/>
              <a:gd name="connsiteX9" fmla="*/ 1633673 w 2990085"/>
              <a:gd name="connsiteY9" fmla="*/ 3401224 h 4575877"/>
              <a:gd name="connsiteX10" fmla="*/ 1630823 w 2990085"/>
              <a:gd name="connsiteY10" fmla="*/ 3401224 h 4575877"/>
              <a:gd name="connsiteX11" fmla="*/ 1635750 w 2990085"/>
              <a:gd name="connsiteY11" fmla="*/ 3723073 h 4575877"/>
              <a:gd name="connsiteX12" fmla="*/ 1626318 w 2990085"/>
              <a:gd name="connsiteY12" fmla="*/ 4162116 h 4575877"/>
              <a:gd name="connsiteX13" fmla="*/ 1998521 w 2990085"/>
              <a:gd name="connsiteY13" fmla="*/ 4114682 h 4575877"/>
              <a:gd name="connsiteX14" fmla="*/ 2387572 w 2990085"/>
              <a:gd name="connsiteY14" fmla="*/ 3936393 h 4575877"/>
              <a:gd name="connsiteX15" fmla="*/ 2393959 w 2990085"/>
              <a:gd name="connsiteY15" fmla="*/ 4089779 h 4575877"/>
              <a:gd name="connsiteX16" fmla="*/ 2032803 w 2990085"/>
              <a:gd name="connsiteY16" fmla="*/ 4243403 h 4575877"/>
              <a:gd name="connsiteX17" fmla="*/ 1655587 w 2990085"/>
              <a:gd name="connsiteY17" fmla="*/ 4315149 h 4575877"/>
              <a:gd name="connsiteX18" fmla="*/ 1273004 w 2990085"/>
              <a:gd name="connsiteY18" fmla="*/ 4388324 h 4575877"/>
              <a:gd name="connsiteX19" fmla="*/ 806011 w 2990085"/>
              <a:gd name="connsiteY19" fmla="*/ 4575877 h 4575877"/>
              <a:gd name="connsiteX20" fmla="*/ 801054 w 2990085"/>
              <a:gd name="connsiteY20" fmla="*/ 4427857 h 4575877"/>
              <a:gd name="connsiteX21" fmla="*/ 1160457 w 2990085"/>
              <a:gd name="connsiteY21" fmla="*/ 4159821 h 4575877"/>
              <a:gd name="connsiteX22" fmla="*/ 1241769 w 2990085"/>
              <a:gd name="connsiteY22" fmla="*/ 3667174 h 4575877"/>
              <a:gd name="connsiteX23" fmla="*/ 1237922 w 2990085"/>
              <a:gd name="connsiteY23" fmla="*/ 3428438 h 4575877"/>
              <a:gd name="connsiteX24" fmla="*/ 1240031 w 2990085"/>
              <a:gd name="connsiteY24" fmla="*/ 3428438 h 4575877"/>
              <a:gd name="connsiteX25" fmla="*/ 1240031 w 2990085"/>
              <a:gd name="connsiteY25" fmla="*/ 3401224 h 4575877"/>
              <a:gd name="connsiteX26" fmla="*/ 1239219 w 2990085"/>
              <a:gd name="connsiteY26" fmla="*/ 3401224 h 4575877"/>
              <a:gd name="connsiteX27" fmla="*/ 1239219 w 2990085"/>
              <a:gd name="connsiteY27" fmla="*/ 2606619 h 4575877"/>
              <a:gd name="connsiteX28" fmla="*/ 1240448 w 2990085"/>
              <a:gd name="connsiteY28" fmla="*/ 2606619 h 4575877"/>
              <a:gd name="connsiteX29" fmla="*/ 1216781 w 2990085"/>
              <a:gd name="connsiteY29" fmla="*/ 1137952 h 4575877"/>
              <a:gd name="connsiteX30" fmla="*/ 1205031 w 2990085"/>
              <a:gd name="connsiteY30" fmla="*/ 986000 h 4575877"/>
              <a:gd name="connsiteX31" fmla="*/ 1010196 w 2990085"/>
              <a:gd name="connsiteY31" fmla="*/ 923011 h 4575877"/>
              <a:gd name="connsiteX32" fmla="*/ 1010953 w 2990085"/>
              <a:gd name="connsiteY32" fmla="*/ 796446 h 4575877"/>
              <a:gd name="connsiteX33" fmla="*/ 1631355 w 2990085"/>
              <a:gd name="connsiteY33" fmla="*/ 516335 h 4575877"/>
              <a:gd name="connsiteX34" fmla="*/ 1619038 w 2990085"/>
              <a:gd name="connsiteY34" fmla="*/ 1030819 h 4575877"/>
              <a:gd name="connsiteX35" fmla="*/ 1617716 w 2990085"/>
              <a:gd name="connsiteY35" fmla="*/ 1823823 h 4575877"/>
              <a:gd name="connsiteX36" fmla="*/ 1868719 w 2990085"/>
              <a:gd name="connsiteY36" fmla="*/ 1774203 h 4575877"/>
              <a:gd name="connsiteX37" fmla="*/ 2397287 w 2990085"/>
              <a:gd name="connsiteY37" fmla="*/ 1343368 h 4575877"/>
              <a:gd name="connsiteX38" fmla="*/ 2504404 w 2990085"/>
              <a:gd name="connsiteY38" fmla="*/ 645679 h 4575877"/>
              <a:gd name="connsiteX39" fmla="*/ 2200442 w 2990085"/>
              <a:gd name="connsiteY39" fmla="*/ 269996 h 4575877"/>
              <a:gd name="connsiteX40" fmla="*/ 1592464 w 2990085"/>
              <a:gd name="connsiteY40" fmla="*/ 262479 h 4575877"/>
              <a:gd name="connsiteX41" fmla="*/ 774828 w 2990085"/>
              <a:gd name="connsiteY41" fmla="*/ 718607 h 4575877"/>
              <a:gd name="connsiteX42" fmla="*/ 255817 w 2990085"/>
              <a:gd name="connsiteY42" fmla="*/ 1465682 h 4575877"/>
              <a:gd name="connsiteX43" fmla="*/ 203204 w 2990085"/>
              <a:gd name="connsiteY43" fmla="*/ 2206292 h 4575877"/>
              <a:gd name="connsiteX44" fmla="*/ 348810 w 2990085"/>
              <a:gd name="connsiteY44" fmla="*/ 2483428 h 4575877"/>
              <a:gd name="connsiteX45" fmla="*/ 622088 w 2990085"/>
              <a:gd name="connsiteY45" fmla="*/ 2657629 h 4575877"/>
              <a:gd name="connsiteX46" fmla="*/ 800805 w 2990085"/>
              <a:gd name="connsiteY46" fmla="*/ 2811066 h 4575877"/>
              <a:gd name="connsiteX47" fmla="*/ 779502 w 2990085"/>
              <a:gd name="connsiteY47" fmla="*/ 2914384 h 4575877"/>
              <a:gd name="connsiteX48" fmla="*/ 686344 w 2990085"/>
              <a:gd name="connsiteY48" fmla="*/ 2985143 h 4575877"/>
              <a:gd name="connsiteX49" fmla="*/ 347086 w 2990085"/>
              <a:gd name="connsiteY49" fmla="*/ 2854362 h 4575877"/>
              <a:gd name="connsiteX50" fmla="*/ 51924 w 2990085"/>
              <a:gd name="connsiteY50" fmla="*/ 2349974 h 4575877"/>
              <a:gd name="connsiteX51" fmla="*/ 301903 w 2990085"/>
              <a:gd name="connsiteY51" fmla="*/ 1002519 h 4575877"/>
              <a:gd name="connsiteX52" fmla="*/ 1651515 w 2990085"/>
              <a:gd name="connsiteY52" fmla="*/ 74436 h 4575877"/>
              <a:gd name="connsiteX0-1" fmla="*/ 1651515 w 2990085"/>
              <a:gd name="connsiteY0-2" fmla="*/ 74436 h 4575877"/>
              <a:gd name="connsiteX1-3" fmla="*/ 2523002 w 2990085"/>
              <a:gd name="connsiteY1-4" fmla="*/ 57726 h 4575877"/>
              <a:gd name="connsiteX2-5" fmla="*/ 2960293 w 2990085"/>
              <a:gd name="connsiteY2-6" fmla="*/ 524262 h 4575877"/>
              <a:gd name="connsiteX3-7" fmla="*/ 2750515 w 2990085"/>
              <a:gd name="connsiteY3-8" fmla="*/ 1375655 h 4575877"/>
              <a:gd name="connsiteX4-9" fmla="*/ 1825757 w 2990085"/>
              <a:gd name="connsiteY4-10" fmla="*/ 1957962 h 4575877"/>
              <a:gd name="connsiteX5-11" fmla="*/ 1624453 w 2990085"/>
              <a:gd name="connsiteY5-12" fmla="*/ 2000087 h 4575877"/>
              <a:gd name="connsiteX6-13" fmla="*/ 1637767 w 2990085"/>
              <a:gd name="connsiteY6-14" fmla="*/ 2869607 h 4575877"/>
              <a:gd name="connsiteX7-15" fmla="*/ 1636496 w 2990085"/>
              <a:gd name="connsiteY7-16" fmla="*/ 2945690 h 4575877"/>
              <a:gd name="connsiteX8-17" fmla="*/ 1633673 w 2990085"/>
              <a:gd name="connsiteY8-18" fmla="*/ 3401224 h 4575877"/>
              <a:gd name="connsiteX9-19" fmla="*/ 1630823 w 2990085"/>
              <a:gd name="connsiteY9-20" fmla="*/ 3401224 h 4575877"/>
              <a:gd name="connsiteX10-21" fmla="*/ 1635750 w 2990085"/>
              <a:gd name="connsiteY10-22" fmla="*/ 3723073 h 4575877"/>
              <a:gd name="connsiteX11-23" fmla="*/ 1626318 w 2990085"/>
              <a:gd name="connsiteY11-24" fmla="*/ 4162116 h 4575877"/>
              <a:gd name="connsiteX12-25" fmla="*/ 1998521 w 2990085"/>
              <a:gd name="connsiteY12-26" fmla="*/ 4114682 h 4575877"/>
              <a:gd name="connsiteX13-27" fmla="*/ 2387572 w 2990085"/>
              <a:gd name="connsiteY13-28" fmla="*/ 3936393 h 4575877"/>
              <a:gd name="connsiteX14-29" fmla="*/ 2393959 w 2990085"/>
              <a:gd name="connsiteY14-30" fmla="*/ 4089779 h 4575877"/>
              <a:gd name="connsiteX15-31" fmla="*/ 2032803 w 2990085"/>
              <a:gd name="connsiteY15-32" fmla="*/ 4243403 h 4575877"/>
              <a:gd name="connsiteX16-33" fmla="*/ 1655587 w 2990085"/>
              <a:gd name="connsiteY16-34" fmla="*/ 4315149 h 4575877"/>
              <a:gd name="connsiteX17-35" fmla="*/ 1273004 w 2990085"/>
              <a:gd name="connsiteY17-36" fmla="*/ 4388324 h 4575877"/>
              <a:gd name="connsiteX18-37" fmla="*/ 806011 w 2990085"/>
              <a:gd name="connsiteY18-38" fmla="*/ 4575877 h 4575877"/>
              <a:gd name="connsiteX19-39" fmla="*/ 801054 w 2990085"/>
              <a:gd name="connsiteY19-40" fmla="*/ 4427857 h 4575877"/>
              <a:gd name="connsiteX20-41" fmla="*/ 1160457 w 2990085"/>
              <a:gd name="connsiteY20-42" fmla="*/ 4159821 h 4575877"/>
              <a:gd name="connsiteX21-43" fmla="*/ 1241769 w 2990085"/>
              <a:gd name="connsiteY21-44" fmla="*/ 3667174 h 4575877"/>
              <a:gd name="connsiteX22-45" fmla="*/ 1237922 w 2990085"/>
              <a:gd name="connsiteY22-46" fmla="*/ 3428438 h 4575877"/>
              <a:gd name="connsiteX23-47" fmla="*/ 1240031 w 2990085"/>
              <a:gd name="connsiteY23-48" fmla="*/ 3428438 h 4575877"/>
              <a:gd name="connsiteX24-49" fmla="*/ 1240031 w 2990085"/>
              <a:gd name="connsiteY24-50" fmla="*/ 3401224 h 4575877"/>
              <a:gd name="connsiteX25-51" fmla="*/ 1239219 w 2990085"/>
              <a:gd name="connsiteY25-52" fmla="*/ 3401224 h 4575877"/>
              <a:gd name="connsiteX26-53" fmla="*/ 1239219 w 2990085"/>
              <a:gd name="connsiteY26-54" fmla="*/ 2606619 h 4575877"/>
              <a:gd name="connsiteX27-55" fmla="*/ 1240448 w 2990085"/>
              <a:gd name="connsiteY27-56" fmla="*/ 2606619 h 4575877"/>
              <a:gd name="connsiteX28-57" fmla="*/ 1216781 w 2990085"/>
              <a:gd name="connsiteY28-58" fmla="*/ 1137952 h 4575877"/>
              <a:gd name="connsiteX29-59" fmla="*/ 1205031 w 2990085"/>
              <a:gd name="connsiteY29-60" fmla="*/ 986000 h 4575877"/>
              <a:gd name="connsiteX30-61" fmla="*/ 1010196 w 2990085"/>
              <a:gd name="connsiteY30-62" fmla="*/ 923011 h 4575877"/>
              <a:gd name="connsiteX31-63" fmla="*/ 1010953 w 2990085"/>
              <a:gd name="connsiteY31-64" fmla="*/ 796446 h 4575877"/>
              <a:gd name="connsiteX32-65" fmla="*/ 1631355 w 2990085"/>
              <a:gd name="connsiteY32-66" fmla="*/ 516335 h 4575877"/>
              <a:gd name="connsiteX33-67" fmla="*/ 1619038 w 2990085"/>
              <a:gd name="connsiteY33-68" fmla="*/ 1030819 h 4575877"/>
              <a:gd name="connsiteX34-69" fmla="*/ 1617716 w 2990085"/>
              <a:gd name="connsiteY34-70" fmla="*/ 1823823 h 4575877"/>
              <a:gd name="connsiteX35-71" fmla="*/ 1868719 w 2990085"/>
              <a:gd name="connsiteY35-72" fmla="*/ 1774203 h 4575877"/>
              <a:gd name="connsiteX36-73" fmla="*/ 2397287 w 2990085"/>
              <a:gd name="connsiteY36-74" fmla="*/ 1343368 h 4575877"/>
              <a:gd name="connsiteX37-75" fmla="*/ 2504404 w 2990085"/>
              <a:gd name="connsiteY37-76" fmla="*/ 645679 h 4575877"/>
              <a:gd name="connsiteX38-77" fmla="*/ 2200442 w 2990085"/>
              <a:gd name="connsiteY38-78" fmla="*/ 269996 h 4575877"/>
              <a:gd name="connsiteX39-79" fmla="*/ 1592464 w 2990085"/>
              <a:gd name="connsiteY39-80" fmla="*/ 262479 h 4575877"/>
              <a:gd name="connsiteX40-81" fmla="*/ 774828 w 2990085"/>
              <a:gd name="connsiteY40-82" fmla="*/ 718607 h 4575877"/>
              <a:gd name="connsiteX41-83" fmla="*/ 255817 w 2990085"/>
              <a:gd name="connsiteY41-84" fmla="*/ 1465682 h 4575877"/>
              <a:gd name="connsiteX42-85" fmla="*/ 203204 w 2990085"/>
              <a:gd name="connsiteY42-86" fmla="*/ 2206292 h 4575877"/>
              <a:gd name="connsiteX43-87" fmla="*/ 348810 w 2990085"/>
              <a:gd name="connsiteY43-88" fmla="*/ 2483428 h 4575877"/>
              <a:gd name="connsiteX44-89" fmla="*/ 622088 w 2990085"/>
              <a:gd name="connsiteY44-90" fmla="*/ 2657629 h 4575877"/>
              <a:gd name="connsiteX45-91" fmla="*/ 800805 w 2990085"/>
              <a:gd name="connsiteY45-92" fmla="*/ 2811066 h 4575877"/>
              <a:gd name="connsiteX46-93" fmla="*/ 779502 w 2990085"/>
              <a:gd name="connsiteY46-94" fmla="*/ 2914384 h 4575877"/>
              <a:gd name="connsiteX47-95" fmla="*/ 686344 w 2990085"/>
              <a:gd name="connsiteY47-96" fmla="*/ 2985143 h 4575877"/>
              <a:gd name="connsiteX48-97" fmla="*/ 347086 w 2990085"/>
              <a:gd name="connsiteY48-98" fmla="*/ 2854362 h 4575877"/>
              <a:gd name="connsiteX49-99" fmla="*/ 51924 w 2990085"/>
              <a:gd name="connsiteY49-100" fmla="*/ 2349974 h 4575877"/>
              <a:gd name="connsiteX50-101" fmla="*/ 301903 w 2990085"/>
              <a:gd name="connsiteY50-102" fmla="*/ 1002519 h 4575877"/>
              <a:gd name="connsiteX51-103" fmla="*/ 1651515 w 2990085"/>
              <a:gd name="connsiteY51-104" fmla="*/ 74436 h 4575877"/>
              <a:gd name="connsiteX0-105" fmla="*/ 1651515 w 2990085"/>
              <a:gd name="connsiteY0-106" fmla="*/ 74436 h 4575877"/>
              <a:gd name="connsiteX1-107" fmla="*/ 2523002 w 2990085"/>
              <a:gd name="connsiteY1-108" fmla="*/ 57726 h 4575877"/>
              <a:gd name="connsiteX2-109" fmla="*/ 2960293 w 2990085"/>
              <a:gd name="connsiteY2-110" fmla="*/ 524262 h 4575877"/>
              <a:gd name="connsiteX3-111" fmla="*/ 2750515 w 2990085"/>
              <a:gd name="connsiteY3-112" fmla="*/ 1375655 h 4575877"/>
              <a:gd name="connsiteX4-113" fmla="*/ 1825757 w 2990085"/>
              <a:gd name="connsiteY4-114" fmla="*/ 1957962 h 4575877"/>
              <a:gd name="connsiteX5-115" fmla="*/ 1624453 w 2990085"/>
              <a:gd name="connsiteY5-116" fmla="*/ 2000087 h 4575877"/>
              <a:gd name="connsiteX6-117" fmla="*/ 1637767 w 2990085"/>
              <a:gd name="connsiteY6-118" fmla="*/ 2869607 h 4575877"/>
              <a:gd name="connsiteX7-119" fmla="*/ 1633673 w 2990085"/>
              <a:gd name="connsiteY7-120" fmla="*/ 3401224 h 4575877"/>
              <a:gd name="connsiteX8-121" fmla="*/ 1630823 w 2990085"/>
              <a:gd name="connsiteY8-122" fmla="*/ 3401224 h 4575877"/>
              <a:gd name="connsiteX9-123" fmla="*/ 1635750 w 2990085"/>
              <a:gd name="connsiteY9-124" fmla="*/ 3723073 h 4575877"/>
              <a:gd name="connsiteX10-125" fmla="*/ 1626318 w 2990085"/>
              <a:gd name="connsiteY10-126" fmla="*/ 4162116 h 4575877"/>
              <a:gd name="connsiteX11-127" fmla="*/ 1998521 w 2990085"/>
              <a:gd name="connsiteY11-128" fmla="*/ 4114682 h 4575877"/>
              <a:gd name="connsiteX12-129" fmla="*/ 2387572 w 2990085"/>
              <a:gd name="connsiteY12-130" fmla="*/ 3936393 h 4575877"/>
              <a:gd name="connsiteX13-131" fmla="*/ 2393959 w 2990085"/>
              <a:gd name="connsiteY13-132" fmla="*/ 4089779 h 4575877"/>
              <a:gd name="connsiteX14-133" fmla="*/ 2032803 w 2990085"/>
              <a:gd name="connsiteY14-134" fmla="*/ 4243403 h 4575877"/>
              <a:gd name="connsiteX15-135" fmla="*/ 1655587 w 2990085"/>
              <a:gd name="connsiteY15-136" fmla="*/ 4315149 h 4575877"/>
              <a:gd name="connsiteX16-137" fmla="*/ 1273004 w 2990085"/>
              <a:gd name="connsiteY16-138" fmla="*/ 4388324 h 4575877"/>
              <a:gd name="connsiteX17-139" fmla="*/ 806011 w 2990085"/>
              <a:gd name="connsiteY17-140" fmla="*/ 4575877 h 4575877"/>
              <a:gd name="connsiteX18-141" fmla="*/ 801054 w 2990085"/>
              <a:gd name="connsiteY18-142" fmla="*/ 4427857 h 4575877"/>
              <a:gd name="connsiteX19-143" fmla="*/ 1160457 w 2990085"/>
              <a:gd name="connsiteY19-144" fmla="*/ 4159821 h 4575877"/>
              <a:gd name="connsiteX20-145" fmla="*/ 1241769 w 2990085"/>
              <a:gd name="connsiteY20-146" fmla="*/ 3667174 h 4575877"/>
              <a:gd name="connsiteX21-147" fmla="*/ 1237922 w 2990085"/>
              <a:gd name="connsiteY21-148" fmla="*/ 3428438 h 4575877"/>
              <a:gd name="connsiteX22-149" fmla="*/ 1240031 w 2990085"/>
              <a:gd name="connsiteY22-150" fmla="*/ 3428438 h 4575877"/>
              <a:gd name="connsiteX23-151" fmla="*/ 1240031 w 2990085"/>
              <a:gd name="connsiteY23-152" fmla="*/ 3401224 h 4575877"/>
              <a:gd name="connsiteX24-153" fmla="*/ 1239219 w 2990085"/>
              <a:gd name="connsiteY24-154" fmla="*/ 3401224 h 4575877"/>
              <a:gd name="connsiteX25-155" fmla="*/ 1239219 w 2990085"/>
              <a:gd name="connsiteY25-156" fmla="*/ 2606619 h 4575877"/>
              <a:gd name="connsiteX26-157" fmla="*/ 1240448 w 2990085"/>
              <a:gd name="connsiteY26-158" fmla="*/ 2606619 h 4575877"/>
              <a:gd name="connsiteX27-159" fmla="*/ 1216781 w 2990085"/>
              <a:gd name="connsiteY27-160" fmla="*/ 1137952 h 4575877"/>
              <a:gd name="connsiteX28-161" fmla="*/ 1205031 w 2990085"/>
              <a:gd name="connsiteY28-162" fmla="*/ 986000 h 4575877"/>
              <a:gd name="connsiteX29-163" fmla="*/ 1010196 w 2990085"/>
              <a:gd name="connsiteY29-164" fmla="*/ 923011 h 4575877"/>
              <a:gd name="connsiteX30-165" fmla="*/ 1010953 w 2990085"/>
              <a:gd name="connsiteY30-166" fmla="*/ 796446 h 4575877"/>
              <a:gd name="connsiteX31-167" fmla="*/ 1631355 w 2990085"/>
              <a:gd name="connsiteY31-168" fmla="*/ 516335 h 4575877"/>
              <a:gd name="connsiteX32-169" fmla="*/ 1619038 w 2990085"/>
              <a:gd name="connsiteY32-170" fmla="*/ 1030819 h 4575877"/>
              <a:gd name="connsiteX33-171" fmla="*/ 1617716 w 2990085"/>
              <a:gd name="connsiteY33-172" fmla="*/ 1823823 h 4575877"/>
              <a:gd name="connsiteX34-173" fmla="*/ 1868719 w 2990085"/>
              <a:gd name="connsiteY34-174" fmla="*/ 1774203 h 4575877"/>
              <a:gd name="connsiteX35-175" fmla="*/ 2397287 w 2990085"/>
              <a:gd name="connsiteY35-176" fmla="*/ 1343368 h 4575877"/>
              <a:gd name="connsiteX36-177" fmla="*/ 2504404 w 2990085"/>
              <a:gd name="connsiteY36-178" fmla="*/ 645679 h 4575877"/>
              <a:gd name="connsiteX37-179" fmla="*/ 2200442 w 2990085"/>
              <a:gd name="connsiteY37-180" fmla="*/ 269996 h 4575877"/>
              <a:gd name="connsiteX38-181" fmla="*/ 1592464 w 2990085"/>
              <a:gd name="connsiteY38-182" fmla="*/ 262479 h 4575877"/>
              <a:gd name="connsiteX39-183" fmla="*/ 774828 w 2990085"/>
              <a:gd name="connsiteY39-184" fmla="*/ 718607 h 4575877"/>
              <a:gd name="connsiteX40-185" fmla="*/ 255817 w 2990085"/>
              <a:gd name="connsiteY40-186" fmla="*/ 1465682 h 4575877"/>
              <a:gd name="connsiteX41-187" fmla="*/ 203204 w 2990085"/>
              <a:gd name="connsiteY41-188" fmla="*/ 2206292 h 4575877"/>
              <a:gd name="connsiteX42-189" fmla="*/ 348810 w 2990085"/>
              <a:gd name="connsiteY42-190" fmla="*/ 2483428 h 4575877"/>
              <a:gd name="connsiteX43-191" fmla="*/ 622088 w 2990085"/>
              <a:gd name="connsiteY43-192" fmla="*/ 2657629 h 4575877"/>
              <a:gd name="connsiteX44-193" fmla="*/ 800805 w 2990085"/>
              <a:gd name="connsiteY44-194" fmla="*/ 2811066 h 4575877"/>
              <a:gd name="connsiteX45-195" fmla="*/ 779502 w 2990085"/>
              <a:gd name="connsiteY45-196" fmla="*/ 2914384 h 4575877"/>
              <a:gd name="connsiteX46-197" fmla="*/ 686344 w 2990085"/>
              <a:gd name="connsiteY46-198" fmla="*/ 2985143 h 4575877"/>
              <a:gd name="connsiteX47-199" fmla="*/ 347086 w 2990085"/>
              <a:gd name="connsiteY47-200" fmla="*/ 2854362 h 4575877"/>
              <a:gd name="connsiteX48-201" fmla="*/ 51924 w 2990085"/>
              <a:gd name="connsiteY48-202" fmla="*/ 2349974 h 4575877"/>
              <a:gd name="connsiteX49-203" fmla="*/ 301903 w 2990085"/>
              <a:gd name="connsiteY49-204" fmla="*/ 1002519 h 4575877"/>
              <a:gd name="connsiteX50-205" fmla="*/ 1651515 w 2990085"/>
              <a:gd name="connsiteY50-206" fmla="*/ 74436 h 4575877"/>
              <a:gd name="connsiteX0-207" fmla="*/ 1651515 w 2990085"/>
              <a:gd name="connsiteY0-208" fmla="*/ 74436 h 4575877"/>
              <a:gd name="connsiteX1-209" fmla="*/ 2523002 w 2990085"/>
              <a:gd name="connsiteY1-210" fmla="*/ 57726 h 4575877"/>
              <a:gd name="connsiteX2-211" fmla="*/ 2960293 w 2990085"/>
              <a:gd name="connsiteY2-212" fmla="*/ 524262 h 4575877"/>
              <a:gd name="connsiteX3-213" fmla="*/ 2750515 w 2990085"/>
              <a:gd name="connsiteY3-214" fmla="*/ 1375655 h 4575877"/>
              <a:gd name="connsiteX4-215" fmla="*/ 1825757 w 2990085"/>
              <a:gd name="connsiteY4-216" fmla="*/ 1957962 h 4575877"/>
              <a:gd name="connsiteX5-217" fmla="*/ 1624453 w 2990085"/>
              <a:gd name="connsiteY5-218" fmla="*/ 2000087 h 4575877"/>
              <a:gd name="connsiteX6-219" fmla="*/ 1633673 w 2990085"/>
              <a:gd name="connsiteY6-220" fmla="*/ 3401224 h 4575877"/>
              <a:gd name="connsiteX7-221" fmla="*/ 1630823 w 2990085"/>
              <a:gd name="connsiteY7-222" fmla="*/ 3401224 h 4575877"/>
              <a:gd name="connsiteX8-223" fmla="*/ 1635750 w 2990085"/>
              <a:gd name="connsiteY8-224" fmla="*/ 3723073 h 4575877"/>
              <a:gd name="connsiteX9-225" fmla="*/ 1626318 w 2990085"/>
              <a:gd name="connsiteY9-226" fmla="*/ 4162116 h 4575877"/>
              <a:gd name="connsiteX10-227" fmla="*/ 1998521 w 2990085"/>
              <a:gd name="connsiteY10-228" fmla="*/ 4114682 h 4575877"/>
              <a:gd name="connsiteX11-229" fmla="*/ 2387572 w 2990085"/>
              <a:gd name="connsiteY11-230" fmla="*/ 3936393 h 4575877"/>
              <a:gd name="connsiteX12-231" fmla="*/ 2393959 w 2990085"/>
              <a:gd name="connsiteY12-232" fmla="*/ 4089779 h 4575877"/>
              <a:gd name="connsiteX13-233" fmla="*/ 2032803 w 2990085"/>
              <a:gd name="connsiteY13-234" fmla="*/ 4243403 h 4575877"/>
              <a:gd name="connsiteX14-235" fmla="*/ 1655587 w 2990085"/>
              <a:gd name="connsiteY14-236" fmla="*/ 4315149 h 4575877"/>
              <a:gd name="connsiteX15-237" fmla="*/ 1273004 w 2990085"/>
              <a:gd name="connsiteY15-238" fmla="*/ 4388324 h 4575877"/>
              <a:gd name="connsiteX16-239" fmla="*/ 806011 w 2990085"/>
              <a:gd name="connsiteY16-240" fmla="*/ 4575877 h 4575877"/>
              <a:gd name="connsiteX17-241" fmla="*/ 801054 w 2990085"/>
              <a:gd name="connsiteY17-242" fmla="*/ 4427857 h 4575877"/>
              <a:gd name="connsiteX18-243" fmla="*/ 1160457 w 2990085"/>
              <a:gd name="connsiteY18-244" fmla="*/ 4159821 h 4575877"/>
              <a:gd name="connsiteX19-245" fmla="*/ 1241769 w 2990085"/>
              <a:gd name="connsiteY19-246" fmla="*/ 3667174 h 4575877"/>
              <a:gd name="connsiteX20-247" fmla="*/ 1237922 w 2990085"/>
              <a:gd name="connsiteY20-248" fmla="*/ 3428438 h 4575877"/>
              <a:gd name="connsiteX21-249" fmla="*/ 1240031 w 2990085"/>
              <a:gd name="connsiteY21-250" fmla="*/ 3428438 h 4575877"/>
              <a:gd name="connsiteX22-251" fmla="*/ 1240031 w 2990085"/>
              <a:gd name="connsiteY22-252" fmla="*/ 3401224 h 4575877"/>
              <a:gd name="connsiteX23-253" fmla="*/ 1239219 w 2990085"/>
              <a:gd name="connsiteY23-254" fmla="*/ 3401224 h 4575877"/>
              <a:gd name="connsiteX24-255" fmla="*/ 1239219 w 2990085"/>
              <a:gd name="connsiteY24-256" fmla="*/ 2606619 h 4575877"/>
              <a:gd name="connsiteX25-257" fmla="*/ 1240448 w 2990085"/>
              <a:gd name="connsiteY25-258" fmla="*/ 2606619 h 4575877"/>
              <a:gd name="connsiteX26-259" fmla="*/ 1216781 w 2990085"/>
              <a:gd name="connsiteY26-260" fmla="*/ 1137952 h 4575877"/>
              <a:gd name="connsiteX27-261" fmla="*/ 1205031 w 2990085"/>
              <a:gd name="connsiteY27-262" fmla="*/ 986000 h 4575877"/>
              <a:gd name="connsiteX28-263" fmla="*/ 1010196 w 2990085"/>
              <a:gd name="connsiteY28-264" fmla="*/ 923011 h 4575877"/>
              <a:gd name="connsiteX29-265" fmla="*/ 1010953 w 2990085"/>
              <a:gd name="connsiteY29-266" fmla="*/ 796446 h 4575877"/>
              <a:gd name="connsiteX30-267" fmla="*/ 1631355 w 2990085"/>
              <a:gd name="connsiteY30-268" fmla="*/ 516335 h 4575877"/>
              <a:gd name="connsiteX31-269" fmla="*/ 1619038 w 2990085"/>
              <a:gd name="connsiteY31-270" fmla="*/ 1030819 h 4575877"/>
              <a:gd name="connsiteX32-271" fmla="*/ 1617716 w 2990085"/>
              <a:gd name="connsiteY32-272" fmla="*/ 1823823 h 4575877"/>
              <a:gd name="connsiteX33-273" fmla="*/ 1868719 w 2990085"/>
              <a:gd name="connsiteY33-274" fmla="*/ 1774203 h 4575877"/>
              <a:gd name="connsiteX34-275" fmla="*/ 2397287 w 2990085"/>
              <a:gd name="connsiteY34-276" fmla="*/ 1343368 h 4575877"/>
              <a:gd name="connsiteX35-277" fmla="*/ 2504404 w 2990085"/>
              <a:gd name="connsiteY35-278" fmla="*/ 645679 h 4575877"/>
              <a:gd name="connsiteX36-279" fmla="*/ 2200442 w 2990085"/>
              <a:gd name="connsiteY36-280" fmla="*/ 269996 h 4575877"/>
              <a:gd name="connsiteX37-281" fmla="*/ 1592464 w 2990085"/>
              <a:gd name="connsiteY37-282" fmla="*/ 262479 h 4575877"/>
              <a:gd name="connsiteX38-283" fmla="*/ 774828 w 2990085"/>
              <a:gd name="connsiteY38-284" fmla="*/ 718607 h 4575877"/>
              <a:gd name="connsiteX39-285" fmla="*/ 255817 w 2990085"/>
              <a:gd name="connsiteY39-286" fmla="*/ 1465682 h 4575877"/>
              <a:gd name="connsiteX40-287" fmla="*/ 203204 w 2990085"/>
              <a:gd name="connsiteY40-288" fmla="*/ 2206292 h 4575877"/>
              <a:gd name="connsiteX41-289" fmla="*/ 348810 w 2990085"/>
              <a:gd name="connsiteY41-290" fmla="*/ 2483428 h 4575877"/>
              <a:gd name="connsiteX42-291" fmla="*/ 622088 w 2990085"/>
              <a:gd name="connsiteY42-292" fmla="*/ 2657629 h 4575877"/>
              <a:gd name="connsiteX43-293" fmla="*/ 800805 w 2990085"/>
              <a:gd name="connsiteY43-294" fmla="*/ 2811066 h 4575877"/>
              <a:gd name="connsiteX44-295" fmla="*/ 779502 w 2990085"/>
              <a:gd name="connsiteY44-296" fmla="*/ 2914384 h 4575877"/>
              <a:gd name="connsiteX45-297" fmla="*/ 686344 w 2990085"/>
              <a:gd name="connsiteY45-298" fmla="*/ 2985143 h 4575877"/>
              <a:gd name="connsiteX46-299" fmla="*/ 347086 w 2990085"/>
              <a:gd name="connsiteY46-300" fmla="*/ 2854362 h 4575877"/>
              <a:gd name="connsiteX47-301" fmla="*/ 51924 w 2990085"/>
              <a:gd name="connsiteY47-302" fmla="*/ 2349974 h 4575877"/>
              <a:gd name="connsiteX48-303" fmla="*/ 301903 w 2990085"/>
              <a:gd name="connsiteY48-304" fmla="*/ 1002519 h 4575877"/>
              <a:gd name="connsiteX49-305" fmla="*/ 1651515 w 2990085"/>
              <a:gd name="connsiteY49-306" fmla="*/ 74436 h 4575877"/>
              <a:gd name="connsiteX0-307" fmla="*/ 1651515 w 2990085"/>
              <a:gd name="connsiteY0-308" fmla="*/ 74436 h 4575877"/>
              <a:gd name="connsiteX1-309" fmla="*/ 2523002 w 2990085"/>
              <a:gd name="connsiteY1-310" fmla="*/ 57726 h 4575877"/>
              <a:gd name="connsiteX2-311" fmla="*/ 2960293 w 2990085"/>
              <a:gd name="connsiteY2-312" fmla="*/ 524262 h 4575877"/>
              <a:gd name="connsiteX3-313" fmla="*/ 2750515 w 2990085"/>
              <a:gd name="connsiteY3-314" fmla="*/ 1375655 h 4575877"/>
              <a:gd name="connsiteX4-315" fmla="*/ 1825757 w 2990085"/>
              <a:gd name="connsiteY4-316" fmla="*/ 1957962 h 4575877"/>
              <a:gd name="connsiteX5-317" fmla="*/ 1624453 w 2990085"/>
              <a:gd name="connsiteY5-318" fmla="*/ 2000087 h 4575877"/>
              <a:gd name="connsiteX6-319" fmla="*/ 1633673 w 2990085"/>
              <a:gd name="connsiteY6-320" fmla="*/ 3401224 h 4575877"/>
              <a:gd name="connsiteX7-321" fmla="*/ 1630823 w 2990085"/>
              <a:gd name="connsiteY7-322" fmla="*/ 3401224 h 4575877"/>
              <a:gd name="connsiteX8-323" fmla="*/ 1635750 w 2990085"/>
              <a:gd name="connsiteY8-324" fmla="*/ 3723073 h 4575877"/>
              <a:gd name="connsiteX9-325" fmla="*/ 1626318 w 2990085"/>
              <a:gd name="connsiteY9-326" fmla="*/ 4162116 h 4575877"/>
              <a:gd name="connsiteX10-327" fmla="*/ 1998521 w 2990085"/>
              <a:gd name="connsiteY10-328" fmla="*/ 4114682 h 4575877"/>
              <a:gd name="connsiteX11-329" fmla="*/ 2387572 w 2990085"/>
              <a:gd name="connsiteY11-330" fmla="*/ 3936393 h 4575877"/>
              <a:gd name="connsiteX12-331" fmla="*/ 2393959 w 2990085"/>
              <a:gd name="connsiteY12-332" fmla="*/ 4089779 h 4575877"/>
              <a:gd name="connsiteX13-333" fmla="*/ 2032803 w 2990085"/>
              <a:gd name="connsiteY13-334" fmla="*/ 4243403 h 4575877"/>
              <a:gd name="connsiteX14-335" fmla="*/ 1655587 w 2990085"/>
              <a:gd name="connsiteY14-336" fmla="*/ 4315149 h 4575877"/>
              <a:gd name="connsiteX15-337" fmla="*/ 1273004 w 2990085"/>
              <a:gd name="connsiteY15-338" fmla="*/ 4388324 h 4575877"/>
              <a:gd name="connsiteX16-339" fmla="*/ 806011 w 2990085"/>
              <a:gd name="connsiteY16-340" fmla="*/ 4575877 h 4575877"/>
              <a:gd name="connsiteX17-341" fmla="*/ 801054 w 2990085"/>
              <a:gd name="connsiteY17-342" fmla="*/ 4427857 h 4575877"/>
              <a:gd name="connsiteX18-343" fmla="*/ 1160457 w 2990085"/>
              <a:gd name="connsiteY18-344" fmla="*/ 4159821 h 4575877"/>
              <a:gd name="connsiteX19-345" fmla="*/ 1241769 w 2990085"/>
              <a:gd name="connsiteY19-346" fmla="*/ 3667174 h 4575877"/>
              <a:gd name="connsiteX20-347" fmla="*/ 1237922 w 2990085"/>
              <a:gd name="connsiteY20-348" fmla="*/ 3428438 h 4575877"/>
              <a:gd name="connsiteX21-349" fmla="*/ 1240031 w 2990085"/>
              <a:gd name="connsiteY21-350" fmla="*/ 3428438 h 4575877"/>
              <a:gd name="connsiteX22-351" fmla="*/ 1240031 w 2990085"/>
              <a:gd name="connsiteY22-352" fmla="*/ 3401224 h 4575877"/>
              <a:gd name="connsiteX23-353" fmla="*/ 1239219 w 2990085"/>
              <a:gd name="connsiteY23-354" fmla="*/ 2606619 h 4575877"/>
              <a:gd name="connsiteX24-355" fmla="*/ 1240448 w 2990085"/>
              <a:gd name="connsiteY24-356" fmla="*/ 2606619 h 4575877"/>
              <a:gd name="connsiteX25-357" fmla="*/ 1216781 w 2990085"/>
              <a:gd name="connsiteY25-358" fmla="*/ 1137952 h 4575877"/>
              <a:gd name="connsiteX26-359" fmla="*/ 1205031 w 2990085"/>
              <a:gd name="connsiteY26-360" fmla="*/ 986000 h 4575877"/>
              <a:gd name="connsiteX27-361" fmla="*/ 1010196 w 2990085"/>
              <a:gd name="connsiteY27-362" fmla="*/ 923011 h 4575877"/>
              <a:gd name="connsiteX28-363" fmla="*/ 1010953 w 2990085"/>
              <a:gd name="connsiteY28-364" fmla="*/ 796446 h 4575877"/>
              <a:gd name="connsiteX29-365" fmla="*/ 1631355 w 2990085"/>
              <a:gd name="connsiteY29-366" fmla="*/ 516335 h 4575877"/>
              <a:gd name="connsiteX30-367" fmla="*/ 1619038 w 2990085"/>
              <a:gd name="connsiteY30-368" fmla="*/ 1030819 h 4575877"/>
              <a:gd name="connsiteX31-369" fmla="*/ 1617716 w 2990085"/>
              <a:gd name="connsiteY31-370" fmla="*/ 1823823 h 4575877"/>
              <a:gd name="connsiteX32-371" fmla="*/ 1868719 w 2990085"/>
              <a:gd name="connsiteY32-372" fmla="*/ 1774203 h 4575877"/>
              <a:gd name="connsiteX33-373" fmla="*/ 2397287 w 2990085"/>
              <a:gd name="connsiteY33-374" fmla="*/ 1343368 h 4575877"/>
              <a:gd name="connsiteX34-375" fmla="*/ 2504404 w 2990085"/>
              <a:gd name="connsiteY34-376" fmla="*/ 645679 h 4575877"/>
              <a:gd name="connsiteX35-377" fmla="*/ 2200442 w 2990085"/>
              <a:gd name="connsiteY35-378" fmla="*/ 269996 h 4575877"/>
              <a:gd name="connsiteX36-379" fmla="*/ 1592464 w 2990085"/>
              <a:gd name="connsiteY36-380" fmla="*/ 262479 h 4575877"/>
              <a:gd name="connsiteX37-381" fmla="*/ 774828 w 2990085"/>
              <a:gd name="connsiteY37-382" fmla="*/ 718607 h 4575877"/>
              <a:gd name="connsiteX38-383" fmla="*/ 255817 w 2990085"/>
              <a:gd name="connsiteY38-384" fmla="*/ 1465682 h 4575877"/>
              <a:gd name="connsiteX39-385" fmla="*/ 203204 w 2990085"/>
              <a:gd name="connsiteY39-386" fmla="*/ 2206292 h 4575877"/>
              <a:gd name="connsiteX40-387" fmla="*/ 348810 w 2990085"/>
              <a:gd name="connsiteY40-388" fmla="*/ 2483428 h 4575877"/>
              <a:gd name="connsiteX41-389" fmla="*/ 622088 w 2990085"/>
              <a:gd name="connsiteY41-390" fmla="*/ 2657629 h 4575877"/>
              <a:gd name="connsiteX42-391" fmla="*/ 800805 w 2990085"/>
              <a:gd name="connsiteY42-392" fmla="*/ 2811066 h 4575877"/>
              <a:gd name="connsiteX43-393" fmla="*/ 779502 w 2990085"/>
              <a:gd name="connsiteY43-394" fmla="*/ 2914384 h 4575877"/>
              <a:gd name="connsiteX44-395" fmla="*/ 686344 w 2990085"/>
              <a:gd name="connsiteY44-396" fmla="*/ 2985143 h 4575877"/>
              <a:gd name="connsiteX45-397" fmla="*/ 347086 w 2990085"/>
              <a:gd name="connsiteY45-398" fmla="*/ 2854362 h 4575877"/>
              <a:gd name="connsiteX46-399" fmla="*/ 51924 w 2990085"/>
              <a:gd name="connsiteY46-400" fmla="*/ 2349974 h 4575877"/>
              <a:gd name="connsiteX47-401" fmla="*/ 301903 w 2990085"/>
              <a:gd name="connsiteY47-402" fmla="*/ 1002519 h 4575877"/>
              <a:gd name="connsiteX48-403" fmla="*/ 1651515 w 2990085"/>
              <a:gd name="connsiteY48-404" fmla="*/ 74436 h 4575877"/>
              <a:gd name="connsiteX0-405" fmla="*/ 1651515 w 2990085"/>
              <a:gd name="connsiteY0-406" fmla="*/ 74436 h 4575877"/>
              <a:gd name="connsiteX1-407" fmla="*/ 2523002 w 2990085"/>
              <a:gd name="connsiteY1-408" fmla="*/ 57726 h 4575877"/>
              <a:gd name="connsiteX2-409" fmla="*/ 2960293 w 2990085"/>
              <a:gd name="connsiteY2-410" fmla="*/ 524262 h 4575877"/>
              <a:gd name="connsiteX3-411" fmla="*/ 2750515 w 2990085"/>
              <a:gd name="connsiteY3-412" fmla="*/ 1375655 h 4575877"/>
              <a:gd name="connsiteX4-413" fmla="*/ 1825757 w 2990085"/>
              <a:gd name="connsiteY4-414" fmla="*/ 1957962 h 4575877"/>
              <a:gd name="connsiteX5-415" fmla="*/ 1624453 w 2990085"/>
              <a:gd name="connsiteY5-416" fmla="*/ 2000087 h 4575877"/>
              <a:gd name="connsiteX6-417" fmla="*/ 1633673 w 2990085"/>
              <a:gd name="connsiteY6-418" fmla="*/ 3401224 h 4575877"/>
              <a:gd name="connsiteX7-419" fmla="*/ 1630823 w 2990085"/>
              <a:gd name="connsiteY7-420" fmla="*/ 3401224 h 4575877"/>
              <a:gd name="connsiteX8-421" fmla="*/ 1635750 w 2990085"/>
              <a:gd name="connsiteY8-422" fmla="*/ 3723073 h 4575877"/>
              <a:gd name="connsiteX9-423" fmla="*/ 1626318 w 2990085"/>
              <a:gd name="connsiteY9-424" fmla="*/ 4162116 h 4575877"/>
              <a:gd name="connsiteX10-425" fmla="*/ 1998521 w 2990085"/>
              <a:gd name="connsiteY10-426" fmla="*/ 4114682 h 4575877"/>
              <a:gd name="connsiteX11-427" fmla="*/ 2387572 w 2990085"/>
              <a:gd name="connsiteY11-428" fmla="*/ 3936393 h 4575877"/>
              <a:gd name="connsiteX12-429" fmla="*/ 2393959 w 2990085"/>
              <a:gd name="connsiteY12-430" fmla="*/ 4089779 h 4575877"/>
              <a:gd name="connsiteX13-431" fmla="*/ 2032803 w 2990085"/>
              <a:gd name="connsiteY13-432" fmla="*/ 4243403 h 4575877"/>
              <a:gd name="connsiteX14-433" fmla="*/ 1655587 w 2990085"/>
              <a:gd name="connsiteY14-434" fmla="*/ 4315149 h 4575877"/>
              <a:gd name="connsiteX15-435" fmla="*/ 1273004 w 2990085"/>
              <a:gd name="connsiteY15-436" fmla="*/ 4388324 h 4575877"/>
              <a:gd name="connsiteX16-437" fmla="*/ 806011 w 2990085"/>
              <a:gd name="connsiteY16-438" fmla="*/ 4575877 h 4575877"/>
              <a:gd name="connsiteX17-439" fmla="*/ 801054 w 2990085"/>
              <a:gd name="connsiteY17-440" fmla="*/ 4427857 h 4575877"/>
              <a:gd name="connsiteX18-441" fmla="*/ 1160457 w 2990085"/>
              <a:gd name="connsiteY18-442" fmla="*/ 4159821 h 4575877"/>
              <a:gd name="connsiteX19-443" fmla="*/ 1241769 w 2990085"/>
              <a:gd name="connsiteY19-444" fmla="*/ 3667174 h 4575877"/>
              <a:gd name="connsiteX20-445" fmla="*/ 1237922 w 2990085"/>
              <a:gd name="connsiteY20-446" fmla="*/ 3428438 h 4575877"/>
              <a:gd name="connsiteX21-447" fmla="*/ 1240031 w 2990085"/>
              <a:gd name="connsiteY21-448" fmla="*/ 3428438 h 4575877"/>
              <a:gd name="connsiteX22-449" fmla="*/ 1239219 w 2990085"/>
              <a:gd name="connsiteY22-450" fmla="*/ 2606619 h 4575877"/>
              <a:gd name="connsiteX23-451" fmla="*/ 1240448 w 2990085"/>
              <a:gd name="connsiteY23-452" fmla="*/ 2606619 h 4575877"/>
              <a:gd name="connsiteX24-453" fmla="*/ 1216781 w 2990085"/>
              <a:gd name="connsiteY24-454" fmla="*/ 1137952 h 4575877"/>
              <a:gd name="connsiteX25-455" fmla="*/ 1205031 w 2990085"/>
              <a:gd name="connsiteY25-456" fmla="*/ 986000 h 4575877"/>
              <a:gd name="connsiteX26-457" fmla="*/ 1010196 w 2990085"/>
              <a:gd name="connsiteY26-458" fmla="*/ 923011 h 4575877"/>
              <a:gd name="connsiteX27-459" fmla="*/ 1010953 w 2990085"/>
              <a:gd name="connsiteY27-460" fmla="*/ 796446 h 4575877"/>
              <a:gd name="connsiteX28-461" fmla="*/ 1631355 w 2990085"/>
              <a:gd name="connsiteY28-462" fmla="*/ 516335 h 4575877"/>
              <a:gd name="connsiteX29-463" fmla="*/ 1619038 w 2990085"/>
              <a:gd name="connsiteY29-464" fmla="*/ 1030819 h 4575877"/>
              <a:gd name="connsiteX30-465" fmla="*/ 1617716 w 2990085"/>
              <a:gd name="connsiteY30-466" fmla="*/ 1823823 h 4575877"/>
              <a:gd name="connsiteX31-467" fmla="*/ 1868719 w 2990085"/>
              <a:gd name="connsiteY31-468" fmla="*/ 1774203 h 4575877"/>
              <a:gd name="connsiteX32-469" fmla="*/ 2397287 w 2990085"/>
              <a:gd name="connsiteY32-470" fmla="*/ 1343368 h 4575877"/>
              <a:gd name="connsiteX33-471" fmla="*/ 2504404 w 2990085"/>
              <a:gd name="connsiteY33-472" fmla="*/ 645679 h 4575877"/>
              <a:gd name="connsiteX34-473" fmla="*/ 2200442 w 2990085"/>
              <a:gd name="connsiteY34-474" fmla="*/ 269996 h 4575877"/>
              <a:gd name="connsiteX35-475" fmla="*/ 1592464 w 2990085"/>
              <a:gd name="connsiteY35-476" fmla="*/ 262479 h 4575877"/>
              <a:gd name="connsiteX36-477" fmla="*/ 774828 w 2990085"/>
              <a:gd name="connsiteY36-478" fmla="*/ 718607 h 4575877"/>
              <a:gd name="connsiteX37-479" fmla="*/ 255817 w 2990085"/>
              <a:gd name="connsiteY37-480" fmla="*/ 1465682 h 4575877"/>
              <a:gd name="connsiteX38-481" fmla="*/ 203204 w 2990085"/>
              <a:gd name="connsiteY38-482" fmla="*/ 2206292 h 4575877"/>
              <a:gd name="connsiteX39-483" fmla="*/ 348810 w 2990085"/>
              <a:gd name="connsiteY39-484" fmla="*/ 2483428 h 4575877"/>
              <a:gd name="connsiteX40-485" fmla="*/ 622088 w 2990085"/>
              <a:gd name="connsiteY40-486" fmla="*/ 2657629 h 4575877"/>
              <a:gd name="connsiteX41-487" fmla="*/ 800805 w 2990085"/>
              <a:gd name="connsiteY41-488" fmla="*/ 2811066 h 4575877"/>
              <a:gd name="connsiteX42-489" fmla="*/ 779502 w 2990085"/>
              <a:gd name="connsiteY42-490" fmla="*/ 2914384 h 4575877"/>
              <a:gd name="connsiteX43-491" fmla="*/ 686344 w 2990085"/>
              <a:gd name="connsiteY43-492" fmla="*/ 2985143 h 4575877"/>
              <a:gd name="connsiteX44-493" fmla="*/ 347086 w 2990085"/>
              <a:gd name="connsiteY44-494" fmla="*/ 2854362 h 4575877"/>
              <a:gd name="connsiteX45-495" fmla="*/ 51924 w 2990085"/>
              <a:gd name="connsiteY45-496" fmla="*/ 2349974 h 4575877"/>
              <a:gd name="connsiteX46-497" fmla="*/ 301903 w 2990085"/>
              <a:gd name="connsiteY46-498" fmla="*/ 1002519 h 4575877"/>
              <a:gd name="connsiteX47-499" fmla="*/ 1651515 w 2990085"/>
              <a:gd name="connsiteY47-500" fmla="*/ 74436 h 4575877"/>
              <a:gd name="connsiteX0-501" fmla="*/ 1651515 w 2990085"/>
              <a:gd name="connsiteY0-502" fmla="*/ 74436 h 4575877"/>
              <a:gd name="connsiteX1-503" fmla="*/ 2523002 w 2990085"/>
              <a:gd name="connsiteY1-504" fmla="*/ 57726 h 4575877"/>
              <a:gd name="connsiteX2-505" fmla="*/ 2960293 w 2990085"/>
              <a:gd name="connsiteY2-506" fmla="*/ 524262 h 4575877"/>
              <a:gd name="connsiteX3-507" fmla="*/ 2750515 w 2990085"/>
              <a:gd name="connsiteY3-508" fmla="*/ 1375655 h 4575877"/>
              <a:gd name="connsiteX4-509" fmla="*/ 1825757 w 2990085"/>
              <a:gd name="connsiteY4-510" fmla="*/ 1957962 h 4575877"/>
              <a:gd name="connsiteX5-511" fmla="*/ 1624453 w 2990085"/>
              <a:gd name="connsiteY5-512" fmla="*/ 2000087 h 4575877"/>
              <a:gd name="connsiteX6-513" fmla="*/ 1633673 w 2990085"/>
              <a:gd name="connsiteY6-514" fmla="*/ 3401224 h 4575877"/>
              <a:gd name="connsiteX7-515" fmla="*/ 1630823 w 2990085"/>
              <a:gd name="connsiteY7-516" fmla="*/ 3401224 h 4575877"/>
              <a:gd name="connsiteX8-517" fmla="*/ 1635750 w 2990085"/>
              <a:gd name="connsiteY8-518" fmla="*/ 3723073 h 4575877"/>
              <a:gd name="connsiteX9-519" fmla="*/ 1626318 w 2990085"/>
              <a:gd name="connsiteY9-520" fmla="*/ 4162116 h 4575877"/>
              <a:gd name="connsiteX10-521" fmla="*/ 1998521 w 2990085"/>
              <a:gd name="connsiteY10-522" fmla="*/ 4114682 h 4575877"/>
              <a:gd name="connsiteX11-523" fmla="*/ 2387572 w 2990085"/>
              <a:gd name="connsiteY11-524" fmla="*/ 3936393 h 4575877"/>
              <a:gd name="connsiteX12-525" fmla="*/ 2393959 w 2990085"/>
              <a:gd name="connsiteY12-526" fmla="*/ 4089779 h 4575877"/>
              <a:gd name="connsiteX13-527" fmla="*/ 2032803 w 2990085"/>
              <a:gd name="connsiteY13-528" fmla="*/ 4243403 h 4575877"/>
              <a:gd name="connsiteX14-529" fmla="*/ 1655587 w 2990085"/>
              <a:gd name="connsiteY14-530" fmla="*/ 4315149 h 4575877"/>
              <a:gd name="connsiteX15-531" fmla="*/ 1273004 w 2990085"/>
              <a:gd name="connsiteY15-532" fmla="*/ 4388324 h 4575877"/>
              <a:gd name="connsiteX16-533" fmla="*/ 806011 w 2990085"/>
              <a:gd name="connsiteY16-534" fmla="*/ 4575877 h 4575877"/>
              <a:gd name="connsiteX17-535" fmla="*/ 801054 w 2990085"/>
              <a:gd name="connsiteY17-536" fmla="*/ 4427857 h 4575877"/>
              <a:gd name="connsiteX18-537" fmla="*/ 1160457 w 2990085"/>
              <a:gd name="connsiteY18-538" fmla="*/ 4159821 h 4575877"/>
              <a:gd name="connsiteX19-539" fmla="*/ 1241769 w 2990085"/>
              <a:gd name="connsiteY19-540" fmla="*/ 3667174 h 4575877"/>
              <a:gd name="connsiteX20-541" fmla="*/ 1237922 w 2990085"/>
              <a:gd name="connsiteY20-542" fmla="*/ 3428438 h 4575877"/>
              <a:gd name="connsiteX21-543" fmla="*/ 1239219 w 2990085"/>
              <a:gd name="connsiteY21-544" fmla="*/ 2606619 h 4575877"/>
              <a:gd name="connsiteX22-545" fmla="*/ 1240448 w 2990085"/>
              <a:gd name="connsiteY22-546" fmla="*/ 2606619 h 4575877"/>
              <a:gd name="connsiteX23-547" fmla="*/ 1216781 w 2990085"/>
              <a:gd name="connsiteY23-548" fmla="*/ 1137952 h 4575877"/>
              <a:gd name="connsiteX24-549" fmla="*/ 1205031 w 2990085"/>
              <a:gd name="connsiteY24-550" fmla="*/ 986000 h 4575877"/>
              <a:gd name="connsiteX25-551" fmla="*/ 1010196 w 2990085"/>
              <a:gd name="connsiteY25-552" fmla="*/ 923011 h 4575877"/>
              <a:gd name="connsiteX26-553" fmla="*/ 1010953 w 2990085"/>
              <a:gd name="connsiteY26-554" fmla="*/ 796446 h 4575877"/>
              <a:gd name="connsiteX27-555" fmla="*/ 1631355 w 2990085"/>
              <a:gd name="connsiteY27-556" fmla="*/ 516335 h 4575877"/>
              <a:gd name="connsiteX28-557" fmla="*/ 1619038 w 2990085"/>
              <a:gd name="connsiteY28-558" fmla="*/ 1030819 h 4575877"/>
              <a:gd name="connsiteX29-559" fmla="*/ 1617716 w 2990085"/>
              <a:gd name="connsiteY29-560" fmla="*/ 1823823 h 4575877"/>
              <a:gd name="connsiteX30-561" fmla="*/ 1868719 w 2990085"/>
              <a:gd name="connsiteY30-562" fmla="*/ 1774203 h 4575877"/>
              <a:gd name="connsiteX31-563" fmla="*/ 2397287 w 2990085"/>
              <a:gd name="connsiteY31-564" fmla="*/ 1343368 h 4575877"/>
              <a:gd name="connsiteX32-565" fmla="*/ 2504404 w 2990085"/>
              <a:gd name="connsiteY32-566" fmla="*/ 645679 h 4575877"/>
              <a:gd name="connsiteX33-567" fmla="*/ 2200442 w 2990085"/>
              <a:gd name="connsiteY33-568" fmla="*/ 269996 h 4575877"/>
              <a:gd name="connsiteX34-569" fmla="*/ 1592464 w 2990085"/>
              <a:gd name="connsiteY34-570" fmla="*/ 262479 h 4575877"/>
              <a:gd name="connsiteX35-571" fmla="*/ 774828 w 2990085"/>
              <a:gd name="connsiteY35-572" fmla="*/ 718607 h 4575877"/>
              <a:gd name="connsiteX36-573" fmla="*/ 255817 w 2990085"/>
              <a:gd name="connsiteY36-574" fmla="*/ 1465682 h 4575877"/>
              <a:gd name="connsiteX37-575" fmla="*/ 203204 w 2990085"/>
              <a:gd name="connsiteY37-576" fmla="*/ 2206292 h 4575877"/>
              <a:gd name="connsiteX38-577" fmla="*/ 348810 w 2990085"/>
              <a:gd name="connsiteY38-578" fmla="*/ 2483428 h 4575877"/>
              <a:gd name="connsiteX39-579" fmla="*/ 622088 w 2990085"/>
              <a:gd name="connsiteY39-580" fmla="*/ 2657629 h 4575877"/>
              <a:gd name="connsiteX40-581" fmla="*/ 800805 w 2990085"/>
              <a:gd name="connsiteY40-582" fmla="*/ 2811066 h 4575877"/>
              <a:gd name="connsiteX41-583" fmla="*/ 779502 w 2990085"/>
              <a:gd name="connsiteY41-584" fmla="*/ 2914384 h 4575877"/>
              <a:gd name="connsiteX42-585" fmla="*/ 686344 w 2990085"/>
              <a:gd name="connsiteY42-586" fmla="*/ 2985143 h 4575877"/>
              <a:gd name="connsiteX43-587" fmla="*/ 347086 w 2990085"/>
              <a:gd name="connsiteY43-588" fmla="*/ 2854362 h 4575877"/>
              <a:gd name="connsiteX44-589" fmla="*/ 51924 w 2990085"/>
              <a:gd name="connsiteY44-590" fmla="*/ 2349974 h 4575877"/>
              <a:gd name="connsiteX45-591" fmla="*/ 301903 w 2990085"/>
              <a:gd name="connsiteY45-592" fmla="*/ 1002519 h 4575877"/>
              <a:gd name="connsiteX46-593" fmla="*/ 1651515 w 2990085"/>
              <a:gd name="connsiteY46-594" fmla="*/ 74436 h 4575877"/>
              <a:gd name="connsiteX0-595" fmla="*/ 1651515 w 2990085"/>
              <a:gd name="connsiteY0-596" fmla="*/ 74436 h 4575877"/>
              <a:gd name="connsiteX1-597" fmla="*/ 2523002 w 2990085"/>
              <a:gd name="connsiteY1-598" fmla="*/ 57726 h 4575877"/>
              <a:gd name="connsiteX2-599" fmla="*/ 2960293 w 2990085"/>
              <a:gd name="connsiteY2-600" fmla="*/ 524262 h 4575877"/>
              <a:gd name="connsiteX3-601" fmla="*/ 2750515 w 2990085"/>
              <a:gd name="connsiteY3-602" fmla="*/ 1375655 h 4575877"/>
              <a:gd name="connsiteX4-603" fmla="*/ 1825757 w 2990085"/>
              <a:gd name="connsiteY4-604" fmla="*/ 1957962 h 4575877"/>
              <a:gd name="connsiteX5-605" fmla="*/ 1624453 w 2990085"/>
              <a:gd name="connsiteY5-606" fmla="*/ 2000087 h 4575877"/>
              <a:gd name="connsiteX6-607" fmla="*/ 1633673 w 2990085"/>
              <a:gd name="connsiteY6-608" fmla="*/ 3401224 h 4575877"/>
              <a:gd name="connsiteX7-609" fmla="*/ 1630823 w 2990085"/>
              <a:gd name="connsiteY7-610" fmla="*/ 3401224 h 4575877"/>
              <a:gd name="connsiteX8-611" fmla="*/ 1635750 w 2990085"/>
              <a:gd name="connsiteY8-612" fmla="*/ 3723073 h 4575877"/>
              <a:gd name="connsiteX9-613" fmla="*/ 1626318 w 2990085"/>
              <a:gd name="connsiteY9-614" fmla="*/ 4162116 h 4575877"/>
              <a:gd name="connsiteX10-615" fmla="*/ 1998521 w 2990085"/>
              <a:gd name="connsiteY10-616" fmla="*/ 4114682 h 4575877"/>
              <a:gd name="connsiteX11-617" fmla="*/ 2387572 w 2990085"/>
              <a:gd name="connsiteY11-618" fmla="*/ 3936393 h 4575877"/>
              <a:gd name="connsiteX12-619" fmla="*/ 2393959 w 2990085"/>
              <a:gd name="connsiteY12-620" fmla="*/ 4089779 h 4575877"/>
              <a:gd name="connsiteX13-621" fmla="*/ 2032803 w 2990085"/>
              <a:gd name="connsiteY13-622" fmla="*/ 4243403 h 4575877"/>
              <a:gd name="connsiteX14-623" fmla="*/ 1655587 w 2990085"/>
              <a:gd name="connsiteY14-624" fmla="*/ 4315149 h 4575877"/>
              <a:gd name="connsiteX15-625" fmla="*/ 1273004 w 2990085"/>
              <a:gd name="connsiteY15-626" fmla="*/ 4388324 h 4575877"/>
              <a:gd name="connsiteX16-627" fmla="*/ 806011 w 2990085"/>
              <a:gd name="connsiteY16-628" fmla="*/ 4575877 h 4575877"/>
              <a:gd name="connsiteX17-629" fmla="*/ 801054 w 2990085"/>
              <a:gd name="connsiteY17-630" fmla="*/ 4427857 h 4575877"/>
              <a:gd name="connsiteX18-631" fmla="*/ 1160457 w 2990085"/>
              <a:gd name="connsiteY18-632" fmla="*/ 4159821 h 4575877"/>
              <a:gd name="connsiteX19-633" fmla="*/ 1241769 w 2990085"/>
              <a:gd name="connsiteY19-634" fmla="*/ 3667174 h 4575877"/>
              <a:gd name="connsiteX20-635" fmla="*/ 1239219 w 2990085"/>
              <a:gd name="connsiteY20-636" fmla="*/ 2606619 h 4575877"/>
              <a:gd name="connsiteX21-637" fmla="*/ 1240448 w 2990085"/>
              <a:gd name="connsiteY21-638" fmla="*/ 2606619 h 4575877"/>
              <a:gd name="connsiteX22-639" fmla="*/ 1216781 w 2990085"/>
              <a:gd name="connsiteY22-640" fmla="*/ 1137952 h 4575877"/>
              <a:gd name="connsiteX23-641" fmla="*/ 1205031 w 2990085"/>
              <a:gd name="connsiteY23-642" fmla="*/ 986000 h 4575877"/>
              <a:gd name="connsiteX24-643" fmla="*/ 1010196 w 2990085"/>
              <a:gd name="connsiteY24-644" fmla="*/ 923011 h 4575877"/>
              <a:gd name="connsiteX25-645" fmla="*/ 1010953 w 2990085"/>
              <a:gd name="connsiteY25-646" fmla="*/ 796446 h 4575877"/>
              <a:gd name="connsiteX26-647" fmla="*/ 1631355 w 2990085"/>
              <a:gd name="connsiteY26-648" fmla="*/ 516335 h 4575877"/>
              <a:gd name="connsiteX27-649" fmla="*/ 1619038 w 2990085"/>
              <a:gd name="connsiteY27-650" fmla="*/ 1030819 h 4575877"/>
              <a:gd name="connsiteX28-651" fmla="*/ 1617716 w 2990085"/>
              <a:gd name="connsiteY28-652" fmla="*/ 1823823 h 4575877"/>
              <a:gd name="connsiteX29-653" fmla="*/ 1868719 w 2990085"/>
              <a:gd name="connsiteY29-654" fmla="*/ 1774203 h 4575877"/>
              <a:gd name="connsiteX30-655" fmla="*/ 2397287 w 2990085"/>
              <a:gd name="connsiteY30-656" fmla="*/ 1343368 h 4575877"/>
              <a:gd name="connsiteX31-657" fmla="*/ 2504404 w 2990085"/>
              <a:gd name="connsiteY31-658" fmla="*/ 645679 h 4575877"/>
              <a:gd name="connsiteX32-659" fmla="*/ 2200442 w 2990085"/>
              <a:gd name="connsiteY32-660" fmla="*/ 269996 h 4575877"/>
              <a:gd name="connsiteX33-661" fmla="*/ 1592464 w 2990085"/>
              <a:gd name="connsiteY33-662" fmla="*/ 262479 h 4575877"/>
              <a:gd name="connsiteX34-663" fmla="*/ 774828 w 2990085"/>
              <a:gd name="connsiteY34-664" fmla="*/ 718607 h 4575877"/>
              <a:gd name="connsiteX35-665" fmla="*/ 255817 w 2990085"/>
              <a:gd name="connsiteY35-666" fmla="*/ 1465682 h 4575877"/>
              <a:gd name="connsiteX36-667" fmla="*/ 203204 w 2990085"/>
              <a:gd name="connsiteY36-668" fmla="*/ 2206292 h 4575877"/>
              <a:gd name="connsiteX37-669" fmla="*/ 348810 w 2990085"/>
              <a:gd name="connsiteY37-670" fmla="*/ 2483428 h 4575877"/>
              <a:gd name="connsiteX38-671" fmla="*/ 622088 w 2990085"/>
              <a:gd name="connsiteY38-672" fmla="*/ 2657629 h 4575877"/>
              <a:gd name="connsiteX39-673" fmla="*/ 800805 w 2990085"/>
              <a:gd name="connsiteY39-674" fmla="*/ 2811066 h 4575877"/>
              <a:gd name="connsiteX40-675" fmla="*/ 779502 w 2990085"/>
              <a:gd name="connsiteY40-676" fmla="*/ 2914384 h 4575877"/>
              <a:gd name="connsiteX41-677" fmla="*/ 686344 w 2990085"/>
              <a:gd name="connsiteY41-678" fmla="*/ 2985143 h 4575877"/>
              <a:gd name="connsiteX42-679" fmla="*/ 347086 w 2990085"/>
              <a:gd name="connsiteY42-680" fmla="*/ 2854362 h 4575877"/>
              <a:gd name="connsiteX43-681" fmla="*/ 51924 w 2990085"/>
              <a:gd name="connsiteY43-682" fmla="*/ 2349974 h 4575877"/>
              <a:gd name="connsiteX44-683" fmla="*/ 301903 w 2990085"/>
              <a:gd name="connsiteY44-684" fmla="*/ 1002519 h 4575877"/>
              <a:gd name="connsiteX45-685" fmla="*/ 1651515 w 2990085"/>
              <a:gd name="connsiteY45-686" fmla="*/ 74436 h 4575877"/>
              <a:gd name="connsiteX0-687" fmla="*/ 1651515 w 2990085"/>
              <a:gd name="connsiteY0-688" fmla="*/ 74436 h 4575877"/>
              <a:gd name="connsiteX1-689" fmla="*/ 2523002 w 2990085"/>
              <a:gd name="connsiteY1-690" fmla="*/ 57726 h 4575877"/>
              <a:gd name="connsiteX2-691" fmla="*/ 2960293 w 2990085"/>
              <a:gd name="connsiteY2-692" fmla="*/ 524262 h 4575877"/>
              <a:gd name="connsiteX3-693" fmla="*/ 2750515 w 2990085"/>
              <a:gd name="connsiteY3-694" fmla="*/ 1375655 h 4575877"/>
              <a:gd name="connsiteX4-695" fmla="*/ 1825757 w 2990085"/>
              <a:gd name="connsiteY4-696" fmla="*/ 1957962 h 4575877"/>
              <a:gd name="connsiteX5-697" fmla="*/ 1624453 w 2990085"/>
              <a:gd name="connsiteY5-698" fmla="*/ 2000087 h 4575877"/>
              <a:gd name="connsiteX6-699" fmla="*/ 1633673 w 2990085"/>
              <a:gd name="connsiteY6-700" fmla="*/ 3401224 h 4575877"/>
              <a:gd name="connsiteX7-701" fmla="*/ 1635750 w 2990085"/>
              <a:gd name="connsiteY7-702" fmla="*/ 3723073 h 4575877"/>
              <a:gd name="connsiteX8-703" fmla="*/ 1626318 w 2990085"/>
              <a:gd name="connsiteY8-704" fmla="*/ 4162116 h 4575877"/>
              <a:gd name="connsiteX9-705" fmla="*/ 1998521 w 2990085"/>
              <a:gd name="connsiteY9-706" fmla="*/ 4114682 h 4575877"/>
              <a:gd name="connsiteX10-707" fmla="*/ 2387572 w 2990085"/>
              <a:gd name="connsiteY10-708" fmla="*/ 3936393 h 4575877"/>
              <a:gd name="connsiteX11-709" fmla="*/ 2393959 w 2990085"/>
              <a:gd name="connsiteY11-710" fmla="*/ 4089779 h 4575877"/>
              <a:gd name="connsiteX12-711" fmla="*/ 2032803 w 2990085"/>
              <a:gd name="connsiteY12-712" fmla="*/ 4243403 h 4575877"/>
              <a:gd name="connsiteX13-713" fmla="*/ 1655587 w 2990085"/>
              <a:gd name="connsiteY13-714" fmla="*/ 4315149 h 4575877"/>
              <a:gd name="connsiteX14-715" fmla="*/ 1273004 w 2990085"/>
              <a:gd name="connsiteY14-716" fmla="*/ 4388324 h 4575877"/>
              <a:gd name="connsiteX15-717" fmla="*/ 806011 w 2990085"/>
              <a:gd name="connsiteY15-718" fmla="*/ 4575877 h 4575877"/>
              <a:gd name="connsiteX16-719" fmla="*/ 801054 w 2990085"/>
              <a:gd name="connsiteY16-720" fmla="*/ 4427857 h 4575877"/>
              <a:gd name="connsiteX17-721" fmla="*/ 1160457 w 2990085"/>
              <a:gd name="connsiteY17-722" fmla="*/ 4159821 h 4575877"/>
              <a:gd name="connsiteX18-723" fmla="*/ 1241769 w 2990085"/>
              <a:gd name="connsiteY18-724" fmla="*/ 3667174 h 4575877"/>
              <a:gd name="connsiteX19-725" fmla="*/ 1239219 w 2990085"/>
              <a:gd name="connsiteY19-726" fmla="*/ 2606619 h 4575877"/>
              <a:gd name="connsiteX20-727" fmla="*/ 1240448 w 2990085"/>
              <a:gd name="connsiteY20-728" fmla="*/ 2606619 h 4575877"/>
              <a:gd name="connsiteX21-729" fmla="*/ 1216781 w 2990085"/>
              <a:gd name="connsiteY21-730" fmla="*/ 1137952 h 4575877"/>
              <a:gd name="connsiteX22-731" fmla="*/ 1205031 w 2990085"/>
              <a:gd name="connsiteY22-732" fmla="*/ 986000 h 4575877"/>
              <a:gd name="connsiteX23-733" fmla="*/ 1010196 w 2990085"/>
              <a:gd name="connsiteY23-734" fmla="*/ 923011 h 4575877"/>
              <a:gd name="connsiteX24-735" fmla="*/ 1010953 w 2990085"/>
              <a:gd name="connsiteY24-736" fmla="*/ 796446 h 4575877"/>
              <a:gd name="connsiteX25-737" fmla="*/ 1631355 w 2990085"/>
              <a:gd name="connsiteY25-738" fmla="*/ 516335 h 4575877"/>
              <a:gd name="connsiteX26-739" fmla="*/ 1619038 w 2990085"/>
              <a:gd name="connsiteY26-740" fmla="*/ 1030819 h 4575877"/>
              <a:gd name="connsiteX27-741" fmla="*/ 1617716 w 2990085"/>
              <a:gd name="connsiteY27-742" fmla="*/ 1823823 h 4575877"/>
              <a:gd name="connsiteX28-743" fmla="*/ 1868719 w 2990085"/>
              <a:gd name="connsiteY28-744" fmla="*/ 1774203 h 4575877"/>
              <a:gd name="connsiteX29-745" fmla="*/ 2397287 w 2990085"/>
              <a:gd name="connsiteY29-746" fmla="*/ 1343368 h 4575877"/>
              <a:gd name="connsiteX30-747" fmla="*/ 2504404 w 2990085"/>
              <a:gd name="connsiteY30-748" fmla="*/ 645679 h 4575877"/>
              <a:gd name="connsiteX31-749" fmla="*/ 2200442 w 2990085"/>
              <a:gd name="connsiteY31-750" fmla="*/ 269996 h 4575877"/>
              <a:gd name="connsiteX32-751" fmla="*/ 1592464 w 2990085"/>
              <a:gd name="connsiteY32-752" fmla="*/ 262479 h 4575877"/>
              <a:gd name="connsiteX33-753" fmla="*/ 774828 w 2990085"/>
              <a:gd name="connsiteY33-754" fmla="*/ 718607 h 4575877"/>
              <a:gd name="connsiteX34-755" fmla="*/ 255817 w 2990085"/>
              <a:gd name="connsiteY34-756" fmla="*/ 1465682 h 4575877"/>
              <a:gd name="connsiteX35-757" fmla="*/ 203204 w 2990085"/>
              <a:gd name="connsiteY35-758" fmla="*/ 2206292 h 4575877"/>
              <a:gd name="connsiteX36-759" fmla="*/ 348810 w 2990085"/>
              <a:gd name="connsiteY36-760" fmla="*/ 2483428 h 4575877"/>
              <a:gd name="connsiteX37-761" fmla="*/ 622088 w 2990085"/>
              <a:gd name="connsiteY37-762" fmla="*/ 2657629 h 4575877"/>
              <a:gd name="connsiteX38-763" fmla="*/ 800805 w 2990085"/>
              <a:gd name="connsiteY38-764" fmla="*/ 2811066 h 4575877"/>
              <a:gd name="connsiteX39-765" fmla="*/ 779502 w 2990085"/>
              <a:gd name="connsiteY39-766" fmla="*/ 2914384 h 4575877"/>
              <a:gd name="connsiteX40-767" fmla="*/ 686344 w 2990085"/>
              <a:gd name="connsiteY40-768" fmla="*/ 2985143 h 4575877"/>
              <a:gd name="connsiteX41-769" fmla="*/ 347086 w 2990085"/>
              <a:gd name="connsiteY41-770" fmla="*/ 2854362 h 4575877"/>
              <a:gd name="connsiteX42-771" fmla="*/ 51924 w 2990085"/>
              <a:gd name="connsiteY42-772" fmla="*/ 2349974 h 4575877"/>
              <a:gd name="connsiteX43-773" fmla="*/ 301903 w 2990085"/>
              <a:gd name="connsiteY43-774" fmla="*/ 1002519 h 4575877"/>
              <a:gd name="connsiteX44-775" fmla="*/ 1651515 w 2990085"/>
              <a:gd name="connsiteY44-776" fmla="*/ 74436 h 4575877"/>
              <a:gd name="connsiteX0-777" fmla="*/ 1651515 w 2990085"/>
              <a:gd name="connsiteY0-778" fmla="*/ 74436 h 4575877"/>
              <a:gd name="connsiteX1-779" fmla="*/ 2523002 w 2990085"/>
              <a:gd name="connsiteY1-780" fmla="*/ 57726 h 4575877"/>
              <a:gd name="connsiteX2-781" fmla="*/ 2960293 w 2990085"/>
              <a:gd name="connsiteY2-782" fmla="*/ 524262 h 4575877"/>
              <a:gd name="connsiteX3-783" fmla="*/ 2750515 w 2990085"/>
              <a:gd name="connsiteY3-784" fmla="*/ 1375655 h 4575877"/>
              <a:gd name="connsiteX4-785" fmla="*/ 1825757 w 2990085"/>
              <a:gd name="connsiteY4-786" fmla="*/ 1957962 h 4575877"/>
              <a:gd name="connsiteX5-787" fmla="*/ 1624453 w 2990085"/>
              <a:gd name="connsiteY5-788" fmla="*/ 2000087 h 4575877"/>
              <a:gd name="connsiteX6-789" fmla="*/ 1635750 w 2990085"/>
              <a:gd name="connsiteY6-790" fmla="*/ 3723073 h 4575877"/>
              <a:gd name="connsiteX7-791" fmla="*/ 1626318 w 2990085"/>
              <a:gd name="connsiteY7-792" fmla="*/ 4162116 h 4575877"/>
              <a:gd name="connsiteX8-793" fmla="*/ 1998521 w 2990085"/>
              <a:gd name="connsiteY8-794" fmla="*/ 4114682 h 4575877"/>
              <a:gd name="connsiteX9-795" fmla="*/ 2387572 w 2990085"/>
              <a:gd name="connsiteY9-796" fmla="*/ 3936393 h 4575877"/>
              <a:gd name="connsiteX10-797" fmla="*/ 2393959 w 2990085"/>
              <a:gd name="connsiteY10-798" fmla="*/ 4089779 h 4575877"/>
              <a:gd name="connsiteX11-799" fmla="*/ 2032803 w 2990085"/>
              <a:gd name="connsiteY11-800" fmla="*/ 4243403 h 4575877"/>
              <a:gd name="connsiteX12-801" fmla="*/ 1655587 w 2990085"/>
              <a:gd name="connsiteY12-802" fmla="*/ 4315149 h 4575877"/>
              <a:gd name="connsiteX13-803" fmla="*/ 1273004 w 2990085"/>
              <a:gd name="connsiteY13-804" fmla="*/ 4388324 h 4575877"/>
              <a:gd name="connsiteX14-805" fmla="*/ 806011 w 2990085"/>
              <a:gd name="connsiteY14-806" fmla="*/ 4575877 h 4575877"/>
              <a:gd name="connsiteX15-807" fmla="*/ 801054 w 2990085"/>
              <a:gd name="connsiteY15-808" fmla="*/ 4427857 h 4575877"/>
              <a:gd name="connsiteX16-809" fmla="*/ 1160457 w 2990085"/>
              <a:gd name="connsiteY16-810" fmla="*/ 4159821 h 4575877"/>
              <a:gd name="connsiteX17-811" fmla="*/ 1241769 w 2990085"/>
              <a:gd name="connsiteY17-812" fmla="*/ 3667174 h 4575877"/>
              <a:gd name="connsiteX18-813" fmla="*/ 1239219 w 2990085"/>
              <a:gd name="connsiteY18-814" fmla="*/ 2606619 h 4575877"/>
              <a:gd name="connsiteX19-815" fmla="*/ 1240448 w 2990085"/>
              <a:gd name="connsiteY19-816" fmla="*/ 2606619 h 4575877"/>
              <a:gd name="connsiteX20-817" fmla="*/ 1216781 w 2990085"/>
              <a:gd name="connsiteY20-818" fmla="*/ 1137952 h 4575877"/>
              <a:gd name="connsiteX21-819" fmla="*/ 1205031 w 2990085"/>
              <a:gd name="connsiteY21-820" fmla="*/ 986000 h 4575877"/>
              <a:gd name="connsiteX22-821" fmla="*/ 1010196 w 2990085"/>
              <a:gd name="connsiteY22-822" fmla="*/ 923011 h 4575877"/>
              <a:gd name="connsiteX23-823" fmla="*/ 1010953 w 2990085"/>
              <a:gd name="connsiteY23-824" fmla="*/ 796446 h 4575877"/>
              <a:gd name="connsiteX24-825" fmla="*/ 1631355 w 2990085"/>
              <a:gd name="connsiteY24-826" fmla="*/ 516335 h 4575877"/>
              <a:gd name="connsiteX25-827" fmla="*/ 1619038 w 2990085"/>
              <a:gd name="connsiteY25-828" fmla="*/ 1030819 h 4575877"/>
              <a:gd name="connsiteX26-829" fmla="*/ 1617716 w 2990085"/>
              <a:gd name="connsiteY26-830" fmla="*/ 1823823 h 4575877"/>
              <a:gd name="connsiteX27-831" fmla="*/ 1868719 w 2990085"/>
              <a:gd name="connsiteY27-832" fmla="*/ 1774203 h 4575877"/>
              <a:gd name="connsiteX28-833" fmla="*/ 2397287 w 2990085"/>
              <a:gd name="connsiteY28-834" fmla="*/ 1343368 h 4575877"/>
              <a:gd name="connsiteX29-835" fmla="*/ 2504404 w 2990085"/>
              <a:gd name="connsiteY29-836" fmla="*/ 645679 h 4575877"/>
              <a:gd name="connsiteX30-837" fmla="*/ 2200442 w 2990085"/>
              <a:gd name="connsiteY30-838" fmla="*/ 269996 h 4575877"/>
              <a:gd name="connsiteX31-839" fmla="*/ 1592464 w 2990085"/>
              <a:gd name="connsiteY31-840" fmla="*/ 262479 h 4575877"/>
              <a:gd name="connsiteX32-841" fmla="*/ 774828 w 2990085"/>
              <a:gd name="connsiteY32-842" fmla="*/ 718607 h 4575877"/>
              <a:gd name="connsiteX33-843" fmla="*/ 255817 w 2990085"/>
              <a:gd name="connsiteY33-844" fmla="*/ 1465682 h 4575877"/>
              <a:gd name="connsiteX34-845" fmla="*/ 203204 w 2990085"/>
              <a:gd name="connsiteY34-846" fmla="*/ 2206292 h 4575877"/>
              <a:gd name="connsiteX35-847" fmla="*/ 348810 w 2990085"/>
              <a:gd name="connsiteY35-848" fmla="*/ 2483428 h 4575877"/>
              <a:gd name="connsiteX36-849" fmla="*/ 622088 w 2990085"/>
              <a:gd name="connsiteY36-850" fmla="*/ 2657629 h 4575877"/>
              <a:gd name="connsiteX37-851" fmla="*/ 800805 w 2990085"/>
              <a:gd name="connsiteY37-852" fmla="*/ 2811066 h 4575877"/>
              <a:gd name="connsiteX38-853" fmla="*/ 779502 w 2990085"/>
              <a:gd name="connsiteY38-854" fmla="*/ 2914384 h 4575877"/>
              <a:gd name="connsiteX39-855" fmla="*/ 686344 w 2990085"/>
              <a:gd name="connsiteY39-856" fmla="*/ 2985143 h 4575877"/>
              <a:gd name="connsiteX40-857" fmla="*/ 347086 w 2990085"/>
              <a:gd name="connsiteY40-858" fmla="*/ 2854362 h 4575877"/>
              <a:gd name="connsiteX41-859" fmla="*/ 51924 w 2990085"/>
              <a:gd name="connsiteY41-860" fmla="*/ 2349974 h 4575877"/>
              <a:gd name="connsiteX42-861" fmla="*/ 301903 w 2990085"/>
              <a:gd name="connsiteY42-862" fmla="*/ 1002519 h 4575877"/>
              <a:gd name="connsiteX43-863" fmla="*/ 1651515 w 2990085"/>
              <a:gd name="connsiteY43-864" fmla="*/ 74436 h 457587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Lst>
            <a:rect l="l" t="t" r="r" b="b"/>
            <a:pathLst>
              <a:path w="2990085" h="4575877">
                <a:moveTo>
                  <a:pt x="1651515" y="74436"/>
                </a:moveTo>
                <a:cubicBezTo>
                  <a:pt x="2001923" y="-18889"/>
                  <a:pt x="2292418" y="-24460"/>
                  <a:pt x="2523002" y="57726"/>
                </a:cubicBezTo>
                <a:cubicBezTo>
                  <a:pt x="2753585" y="139913"/>
                  <a:pt x="2899346" y="295422"/>
                  <a:pt x="2960293" y="524262"/>
                </a:cubicBezTo>
                <a:cubicBezTo>
                  <a:pt x="3036476" y="810310"/>
                  <a:pt x="2966550" y="1094107"/>
                  <a:pt x="2750515" y="1375655"/>
                </a:cubicBezTo>
                <a:cubicBezTo>
                  <a:pt x="2534478" y="1657199"/>
                  <a:pt x="2226227" y="1851304"/>
                  <a:pt x="1825757" y="1957962"/>
                </a:cubicBezTo>
                <a:cubicBezTo>
                  <a:pt x="1761397" y="1975103"/>
                  <a:pt x="1694293" y="1989146"/>
                  <a:pt x="1624453" y="2000087"/>
                </a:cubicBezTo>
                <a:cubicBezTo>
                  <a:pt x="1592785" y="2294272"/>
                  <a:pt x="1635439" y="3362735"/>
                  <a:pt x="1635750" y="3723073"/>
                </a:cubicBezTo>
                <a:cubicBezTo>
                  <a:pt x="1632335" y="3969049"/>
                  <a:pt x="1629193" y="4115396"/>
                  <a:pt x="1626318" y="4162116"/>
                </a:cubicBezTo>
                <a:cubicBezTo>
                  <a:pt x="1763609" y="4160011"/>
                  <a:pt x="1887678" y="4144203"/>
                  <a:pt x="1998521" y="4114682"/>
                </a:cubicBezTo>
                <a:cubicBezTo>
                  <a:pt x="2127246" y="4080399"/>
                  <a:pt x="2256927" y="4020966"/>
                  <a:pt x="2387572" y="3936393"/>
                </a:cubicBezTo>
                <a:lnTo>
                  <a:pt x="2393959" y="4089779"/>
                </a:lnTo>
                <a:cubicBezTo>
                  <a:pt x="2274760" y="4159815"/>
                  <a:pt x="2154376" y="4211024"/>
                  <a:pt x="2032803" y="4243403"/>
                </a:cubicBezTo>
                <a:cubicBezTo>
                  <a:pt x="1939841" y="4268162"/>
                  <a:pt x="1814099" y="4292074"/>
                  <a:pt x="1655587" y="4315149"/>
                </a:cubicBezTo>
                <a:cubicBezTo>
                  <a:pt x="1507801" y="4335361"/>
                  <a:pt x="1380275" y="4359754"/>
                  <a:pt x="1273004" y="4388324"/>
                </a:cubicBezTo>
                <a:cubicBezTo>
                  <a:pt x="1126405" y="4427368"/>
                  <a:pt x="970743" y="4489885"/>
                  <a:pt x="806011" y="4575877"/>
                </a:cubicBezTo>
                <a:lnTo>
                  <a:pt x="801054" y="4427857"/>
                </a:lnTo>
                <a:cubicBezTo>
                  <a:pt x="983894" y="4352360"/>
                  <a:pt x="1103696" y="4263011"/>
                  <a:pt x="1160457" y="4159821"/>
                </a:cubicBezTo>
                <a:cubicBezTo>
                  <a:pt x="1217214" y="4056636"/>
                  <a:pt x="1244321" y="3892418"/>
                  <a:pt x="1241769" y="3667174"/>
                </a:cubicBezTo>
                <a:cubicBezTo>
                  <a:pt x="1254896" y="3408307"/>
                  <a:pt x="1239439" y="2783378"/>
                  <a:pt x="1239219" y="2606619"/>
                </a:cubicBezTo>
                <a:lnTo>
                  <a:pt x="1240448" y="2606619"/>
                </a:lnTo>
                <a:lnTo>
                  <a:pt x="1216781" y="1137952"/>
                </a:lnTo>
                <a:cubicBezTo>
                  <a:pt x="1218472" y="1072405"/>
                  <a:pt x="1214553" y="1021753"/>
                  <a:pt x="1205031" y="986000"/>
                </a:cubicBezTo>
                <a:cubicBezTo>
                  <a:pt x="1183128" y="903760"/>
                  <a:pt x="1118185" y="882762"/>
                  <a:pt x="1010196" y="923011"/>
                </a:cubicBezTo>
                <a:cubicBezTo>
                  <a:pt x="1010448" y="880823"/>
                  <a:pt x="1010701" y="838634"/>
                  <a:pt x="1010953" y="796446"/>
                </a:cubicBezTo>
                <a:cubicBezTo>
                  <a:pt x="1275080" y="695466"/>
                  <a:pt x="1481880" y="602099"/>
                  <a:pt x="1631355" y="516335"/>
                </a:cubicBezTo>
                <a:cubicBezTo>
                  <a:pt x="1622751" y="599041"/>
                  <a:pt x="1618641" y="770534"/>
                  <a:pt x="1619038" y="1030819"/>
                </a:cubicBezTo>
                <a:cubicBezTo>
                  <a:pt x="1618597" y="1295154"/>
                  <a:pt x="1618157" y="1559488"/>
                  <a:pt x="1617716" y="1823823"/>
                </a:cubicBezTo>
                <a:lnTo>
                  <a:pt x="1868719" y="1774203"/>
                </a:lnTo>
                <a:cubicBezTo>
                  <a:pt x="2089688" y="1726840"/>
                  <a:pt x="2265876" y="1583226"/>
                  <a:pt x="2397287" y="1343368"/>
                </a:cubicBezTo>
                <a:cubicBezTo>
                  <a:pt x="2528693" y="1103506"/>
                  <a:pt x="2564398" y="870943"/>
                  <a:pt x="2504404" y="645679"/>
                </a:cubicBezTo>
                <a:cubicBezTo>
                  <a:pt x="2456790" y="466901"/>
                  <a:pt x="2355470" y="341669"/>
                  <a:pt x="2200442" y="269996"/>
                </a:cubicBezTo>
                <a:cubicBezTo>
                  <a:pt x="2045415" y="198323"/>
                  <a:pt x="1842759" y="195818"/>
                  <a:pt x="1592464" y="262479"/>
                </a:cubicBezTo>
                <a:cubicBezTo>
                  <a:pt x="1299263" y="340567"/>
                  <a:pt x="1026718" y="492610"/>
                  <a:pt x="774828" y="718607"/>
                </a:cubicBezTo>
                <a:cubicBezTo>
                  <a:pt x="522934" y="944610"/>
                  <a:pt x="349932" y="1193633"/>
                  <a:pt x="255817" y="1465682"/>
                </a:cubicBezTo>
                <a:cubicBezTo>
                  <a:pt x="161699" y="1737738"/>
                  <a:pt x="144162" y="1984605"/>
                  <a:pt x="203204" y="2206292"/>
                </a:cubicBezTo>
                <a:cubicBezTo>
                  <a:pt x="233678" y="2320714"/>
                  <a:pt x="282216" y="2413090"/>
                  <a:pt x="348810" y="2483428"/>
                </a:cubicBezTo>
                <a:cubicBezTo>
                  <a:pt x="415407" y="2553758"/>
                  <a:pt x="506504" y="2611828"/>
                  <a:pt x="622088" y="2657629"/>
                </a:cubicBezTo>
                <a:cubicBezTo>
                  <a:pt x="725045" y="2699134"/>
                  <a:pt x="784616" y="2750282"/>
                  <a:pt x="800805" y="2811066"/>
                </a:cubicBezTo>
                <a:cubicBezTo>
                  <a:pt x="809375" y="2843244"/>
                  <a:pt x="802275" y="2877683"/>
                  <a:pt x="779502" y="2914384"/>
                </a:cubicBezTo>
                <a:cubicBezTo>
                  <a:pt x="756727" y="2951080"/>
                  <a:pt x="725673" y="2974669"/>
                  <a:pt x="686344" y="2985143"/>
                </a:cubicBezTo>
                <a:cubicBezTo>
                  <a:pt x="596952" y="3008951"/>
                  <a:pt x="483868" y="2965356"/>
                  <a:pt x="347086" y="2854362"/>
                </a:cubicBezTo>
                <a:cubicBezTo>
                  <a:pt x="210304" y="2743365"/>
                  <a:pt x="111918" y="2575238"/>
                  <a:pt x="51924" y="2349974"/>
                </a:cubicBezTo>
                <a:cubicBezTo>
                  <a:pt x="-66161" y="1906597"/>
                  <a:pt x="17164" y="1457447"/>
                  <a:pt x="301903" y="1002519"/>
                </a:cubicBezTo>
                <a:cubicBezTo>
                  <a:pt x="586642" y="547591"/>
                  <a:pt x="1036512" y="238230"/>
                  <a:pt x="1651515" y="74436"/>
                </a:cubicBezTo>
                <a:close/>
              </a:path>
            </a:pathLst>
          </a:custGeom>
          <a:gradFill flip="none" rotWithShape="1">
            <a:gsLst>
              <a:gs pos="67000">
                <a:schemeClr val="accent2">
                  <a:lumMod val="75000"/>
                </a:schemeClr>
              </a:gs>
              <a:gs pos="34000">
                <a:schemeClr val="accent2">
                  <a:lumMod val="50000"/>
                </a:schemeClr>
              </a:gs>
              <a:gs pos="81000">
                <a:schemeClr val="accent2">
                  <a:lumMod val="60000"/>
                  <a:lumOff val="40000"/>
                </a:schemeClr>
              </a:gs>
            </a:gsLst>
            <a:path path="circle">
              <a:fillToRect l="100000" t="100000"/>
            </a:path>
            <a:tileRect r="-100000" b="-100000"/>
          </a:gradFill>
          <a:ln>
            <a:noFill/>
          </a:ln>
          <a:effectLst>
            <a:innerShdw blurRad="63500" dist="254000" dir="13500000">
              <a:prstClr val="black">
                <a:alpha val="50000"/>
              </a:prstClr>
            </a:innerShdw>
          </a:effectLst>
          <a:scene3d>
            <a:camera prst="orthographicFront">
              <a:rot lat="0" lon="20399994" rev="0"/>
            </a:camera>
            <a:lightRig rig="threePt" dir="t"/>
          </a:scene3d>
          <a:sp3d extrusionH="88900">
            <a:bevelT w="19050" h="381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ffectLst>
                <a:innerShdw blurRad="63500" dist="215900" dir="13500000">
                  <a:prstClr val="black">
                    <a:alpha val="50000"/>
                  </a:prstClr>
                </a:innerShdw>
              </a:effectLst>
            </a:endParaRPr>
          </a:p>
        </p:txBody>
      </p:sp>
      <p:sp>
        <p:nvSpPr>
          <p:cNvPr id="76" name="文本框 75" hidden="1"/>
          <p:cNvSpPr txBox="1"/>
          <p:nvPr/>
        </p:nvSpPr>
        <p:spPr>
          <a:xfrm>
            <a:off x="1150276" y="593118"/>
            <a:ext cx="587795" cy="287998"/>
          </a:xfrm>
          <a:custGeom>
            <a:avLst/>
            <a:gdLst>
              <a:gd name="connsiteX0" fmla="*/ 1163985 w 1318021"/>
              <a:gd name="connsiteY0" fmla="*/ 451396 h 632893"/>
              <a:gd name="connsiteX1" fmla="*/ 1233637 w 1318021"/>
              <a:gd name="connsiteY1" fmla="*/ 451396 h 632893"/>
              <a:gd name="connsiteX2" fmla="*/ 1280517 w 1318021"/>
              <a:gd name="connsiteY2" fmla="*/ 479524 h 632893"/>
              <a:gd name="connsiteX3" fmla="*/ 1311325 w 1318021"/>
              <a:gd name="connsiteY3" fmla="*/ 632222 h 632893"/>
              <a:gd name="connsiteX4" fmla="*/ 1203499 w 1318021"/>
              <a:gd name="connsiteY4" fmla="*/ 632222 h 632893"/>
              <a:gd name="connsiteX5" fmla="*/ 862608 w 1318021"/>
              <a:gd name="connsiteY5" fmla="*/ 451396 h 632893"/>
              <a:gd name="connsiteX6" fmla="*/ 964406 w 1318021"/>
              <a:gd name="connsiteY6" fmla="*/ 451396 h 632893"/>
              <a:gd name="connsiteX7" fmla="*/ 936278 w 1318021"/>
              <a:gd name="connsiteY7" fmla="*/ 632222 h 632893"/>
              <a:gd name="connsiteX8" fmla="*/ 828452 w 1318021"/>
              <a:gd name="connsiteY8" fmla="*/ 632222 h 632893"/>
              <a:gd name="connsiteX9" fmla="*/ 946995 w 1318021"/>
              <a:gd name="connsiteY9" fmla="*/ 309415 h 632893"/>
              <a:gd name="connsiteX10" fmla="*/ 946995 w 1318021"/>
              <a:gd name="connsiteY10" fmla="*/ 341562 h 632893"/>
              <a:gd name="connsiteX11" fmla="*/ 1202160 w 1318021"/>
              <a:gd name="connsiteY11" fmla="*/ 341562 h 632893"/>
              <a:gd name="connsiteX12" fmla="*/ 1202160 w 1318021"/>
              <a:gd name="connsiteY12" fmla="*/ 332185 h 632893"/>
              <a:gd name="connsiteX13" fmla="*/ 1168004 w 1318021"/>
              <a:gd name="connsiteY13" fmla="*/ 309415 h 632893"/>
              <a:gd name="connsiteX14" fmla="*/ 391122 w 1318021"/>
              <a:gd name="connsiteY14" fmla="*/ 289323 h 632893"/>
              <a:gd name="connsiteX15" fmla="*/ 506315 w 1318021"/>
              <a:gd name="connsiteY15" fmla="*/ 289323 h 632893"/>
              <a:gd name="connsiteX16" fmla="*/ 475507 w 1318021"/>
              <a:gd name="connsiteY16" fmla="*/ 336204 h 632893"/>
              <a:gd name="connsiteX17" fmla="*/ 391122 w 1318021"/>
              <a:gd name="connsiteY17" fmla="*/ 336204 h 632893"/>
              <a:gd name="connsiteX18" fmla="*/ 123230 w 1318021"/>
              <a:gd name="connsiteY18" fmla="*/ 289323 h 632893"/>
              <a:gd name="connsiteX19" fmla="*/ 241102 w 1318021"/>
              <a:gd name="connsiteY19" fmla="*/ 289323 h 632893"/>
              <a:gd name="connsiteX20" fmla="*/ 207616 w 1318021"/>
              <a:gd name="connsiteY20" fmla="*/ 336204 h 632893"/>
              <a:gd name="connsiteX21" fmla="*/ 123230 w 1318021"/>
              <a:gd name="connsiteY21" fmla="*/ 336204 h 632893"/>
              <a:gd name="connsiteX22" fmla="*/ 391122 w 1318021"/>
              <a:gd name="connsiteY22" fmla="*/ 215653 h 632893"/>
              <a:gd name="connsiteX23" fmla="*/ 506315 w 1318021"/>
              <a:gd name="connsiteY23" fmla="*/ 215653 h 632893"/>
              <a:gd name="connsiteX24" fmla="*/ 474168 w 1318021"/>
              <a:gd name="connsiteY24" fmla="*/ 261194 h 632893"/>
              <a:gd name="connsiteX25" fmla="*/ 391122 w 1318021"/>
              <a:gd name="connsiteY25" fmla="*/ 261194 h 632893"/>
              <a:gd name="connsiteX26" fmla="*/ 123230 w 1318021"/>
              <a:gd name="connsiteY26" fmla="*/ 215653 h 632893"/>
              <a:gd name="connsiteX27" fmla="*/ 241102 w 1318021"/>
              <a:gd name="connsiteY27" fmla="*/ 215653 h 632893"/>
              <a:gd name="connsiteX28" fmla="*/ 209625 w 1318021"/>
              <a:gd name="connsiteY28" fmla="*/ 261194 h 632893"/>
              <a:gd name="connsiteX29" fmla="*/ 123230 w 1318021"/>
              <a:gd name="connsiteY29" fmla="*/ 261194 h 632893"/>
              <a:gd name="connsiteX30" fmla="*/ 946995 w 1318021"/>
              <a:gd name="connsiteY30" fmla="*/ 203598 h 632893"/>
              <a:gd name="connsiteX31" fmla="*/ 946995 w 1318021"/>
              <a:gd name="connsiteY31" fmla="*/ 235745 h 632893"/>
              <a:gd name="connsiteX32" fmla="*/ 1202160 w 1318021"/>
              <a:gd name="connsiteY32" fmla="*/ 235745 h 632893"/>
              <a:gd name="connsiteX33" fmla="*/ 1202160 w 1318021"/>
              <a:gd name="connsiteY33" fmla="*/ 226369 h 632893"/>
              <a:gd name="connsiteX34" fmla="*/ 1168004 w 1318021"/>
              <a:gd name="connsiteY34" fmla="*/ 203598 h 632893"/>
              <a:gd name="connsiteX35" fmla="*/ 871316 w 1318021"/>
              <a:gd name="connsiteY35" fmla="*/ 104478 h 632893"/>
              <a:gd name="connsiteX36" fmla="*/ 975793 w 1318021"/>
              <a:gd name="connsiteY36" fmla="*/ 104478 h 632893"/>
              <a:gd name="connsiteX37" fmla="*/ 962398 w 1318021"/>
              <a:gd name="connsiteY37" fmla="*/ 131267 h 632893"/>
              <a:gd name="connsiteX38" fmla="*/ 1212206 w 1318021"/>
              <a:gd name="connsiteY38" fmla="*/ 131267 h 632893"/>
              <a:gd name="connsiteX39" fmla="*/ 1307977 w 1318021"/>
              <a:gd name="connsiteY39" fmla="*/ 214313 h 632893"/>
              <a:gd name="connsiteX40" fmla="*/ 1308647 w 1318021"/>
              <a:gd name="connsiteY40" fmla="*/ 413892 h 632893"/>
              <a:gd name="connsiteX41" fmla="*/ 1121793 w 1318021"/>
              <a:gd name="connsiteY41" fmla="*/ 413892 h 632893"/>
              <a:gd name="connsiteX42" fmla="*/ 1121793 w 1318021"/>
              <a:gd name="connsiteY42" fmla="*/ 632893 h 632893"/>
              <a:gd name="connsiteX43" fmla="*/ 1009279 w 1318021"/>
              <a:gd name="connsiteY43" fmla="*/ 632223 h 632893"/>
              <a:gd name="connsiteX44" fmla="*/ 1009279 w 1318021"/>
              <a:gd name="connsiteY44" fmla="*/ 467470 h 632893"/>
              <a:gd name="connsiteX45" fmla="*/ 942976 w 1318021"/>
              <a:gd name="connsiteY45" fmla="*/ 413892 h 632893"/>
              <a:gd name="connsiteX46" fmla="*/ 834481 w 1318021"/>
              <a:gd name="connsiteY46" fmla="*/ 413892 h 632893"/>
              <a:gd name="connsiteX47" fmla="*/ 834481 w 1318021"/>
              <a:gd name="connsiteY47" fmla="*/ 377727 h 632893"/>
              <a:gd name="connsiteX48" fmla="*/ 834481 w 1318021"/>
              <a:gd name="connsiteY48" fmla="*/ 341562 h 632893"/>
              <a:gd name="connsiteX49" fmla="*/ 834481 w 1318021"/>
              <a:gd name="connsiteY49" fmla="*/ 249139 h 632893"/>
              <a:gd name="connsiteX50" fmla="*/ 810370 w 1318021"/>
              <a:gd name="connsiteY50" fmla="*/ 265213 h 632893"/>
              <a:gd name="connsiteX51" fmla="*/ 810370 w 1318021"/>
              <a:gd name="connsiteY51" fmla="*/ 162075 h 632893"/>
              <a:gd name="connsiteX52" fmla="*/ 871316 w 1318021"/>
              <a:gd name="connsiteY52" fmla="*/ 104478 h 632893"/>
              <a:gd name="connsiteX53" fmla="*/ 798983 w 1318021"/>
              <a:gd name="connsiteY53" fmla="*/ 0 h 632893"/>
              <a:gd name="connsiteX54" fmla="*/ 1318021 w 1318021"/>
              <a:gd name="connsiteY54" fmla="*/ 0 h 632893"/>
              <a:gd name="connsiteX55" fmla="*/ 1318021 w 1318021"/>
              <a:gd name="connsiteY55" fmla="*/ 83046 h 632893"/>
              <a:gd name="connsiteX56" fmla="*/ 792286 w 1318021"/>
              <a:gd name="connsiteY56" fmla="*/ 83046 h 632893"/>
              <a:gd name="connsiteX57" fmla="*/ 792286 w 1318021"/>
              <a:gd name="connsiteY57" fmla="*/ 567928 h 632893"/>
              <a:gd name="connsiteX58" fmla="*/ 732680 w 1318021"/>
              <a:gd name="connsiteY58" fmla="*/ 632222 h 632893"/>
              <a:gd name="connsiteX59" fmla="*/ 608113 w 1318021"/>
              <a:gd name="connsiteY59" fmla="*/ 632222 h 632893"/>
              <a:gd name="connsiteX60" fmla="*/ 602455 w 1318021"/>
              <a:gd name="connsiteY60" fmla="*/ 632222 h 632893"/>
              <a:gd name="connsiteX61" fmla="*/ 8038 w 1318021"/>
              <a:gd name="connsiteY61" fmla="*/ 632222 h 632893"/>
              <a:gd name="connsiteX62" fmla="*/ 8038 w 1318021"/>
              <a:gd name="connsiteY62" fmla="*/ 562570 h 632893"/>
              <a:gd name="connsiteX63" fmla="*/ 498948 w 1318021"/>
              <a:gd name="connsiteY63" fmla="*/ 562570 h 632893"/>
              <a:gd name="connsiteX64" fmla="*/ 498948 w 1318021"/>
              <a:gd name="connsiteY64" fmla="*/ 556904 h 632893"/>
              <a:gd name="connsiteX65" fmla="*/ 496818 w 1318021"/>
              <a:gd name="connsiteY65" fmla="*/ 555900 h 632893"/>
              <a:gd name="connsiteX66" fmla="*/ 498948 w 1318021"/>
              <a:gd name="connsiteY66" fmla="*/ 555815 h 632893"/>
              <a:gd name="connsiteX67" fmla="*/ 498948 w 1318021"/>
              <a:gd name="connsiteY67" fmla="*/ 553194 h 632893"/>
              <a:gd name="connsiteX68" fmla="*/ 461443 w 1318021"/>
              <a:gd name="connsiteY68" fmla="*/ 531763 h 632893"/>
              <a:gd name="connsiteX69" fmla="*/ 18084 w 1318021"/>
              <a:gd name="connsiteY69" fmla="*/ 531763 h 632893"/>
              <a:gd name="connsiteX70" fmla="*/ 18084 w 1318021"/>
              <a:gd name="connsiteY70" fmla="*/ 452735 h 632893"/>
              <a:gd name="connsiteX71" fmla="*/ 498948 w 1318021"/>
              <a:gd name="connsiteY71" fmla="*/ 452735 h 632893"/>
              <a:gd name="connsiteX72" fmla="*/ 498948 w 1318021"/>
              <a:gd name="connsiteY72" fmla="*/ 443359 h 632893"/>
              <a:gd name="connsiteX73" fmla="*/ 456755 w 1318021"/>
              <a:gd name="connsiteY73" fmla="*/ 419249 h 632893"/>
              <a:gd name="connsiteX74" fmla="*/ 8038 w 1318021"/>
              <a:gd name="connsiteY74" fmla="*/ 419249 h 632893"/>
              <a:gd name="connsiteX75" fmla="*/ 8038 w 1318021"/>
              <a:gd name="connsiteY75" fmla="*/ 348258 h 632893"/>
              <a:gd name="connsiteX76" fmla="*/ 511672 w 1318021"/>
              <a:gd name="connsiteY76" fmla="*/ 348258 h 632893"/>
              <a:gd name="connsiteX77" fmla="*/ 608783 w 1318021"/>
              <a:gd name="connsiteY77" fmla="*/ 446038 h 632893"/>
              <a:gd name="connsiteX78" fmla="*/ 608354 w 1318021"/>
              <a:gd name="connsiteY78" fmla="*/ 565351 h 632893"/>
              <a:gd name="connsiteX79" fmla="*/ 630169 w 1318021"/>
              <a:gd name="connsiteY79" fmla="*/ 564102 h 632893"/>
              <a:gd name="connsiteX80" fmla="*/ 683651 w 1318021"/>
              <a:gd name="connsiteY80" fmla="*/ 533315 h 632893"/>
              <a:gd name="connsiteX81" fmla="*/ 685799 w 1318021"/>
              <a:gd name="connsiteY81" fmla="*/ 111175 h 632893"/>
              <a:gd name="connsiteX82" fmla="*/ 798983 w 1318021"/>
              <a:gd name="connsiteY82" fmla="*/ 0 h 632893"/>
              <a:gd name="connsiteX83" fmla="*/ 0 w 1318021"/>
              <a:gd name="connsiteY83" fmla="*/ 0 h 632893"/>
              <a:gd name="connsiteX84" fmla="*/ 632222 w 1318021"/>
              <a:gd name="connsiteY84" fmla="*/ 0 h 632893"/>
              <a:gd name="connsiteX85" fmla="*/ 632222 w 1318021"/>
              <a:gd name="connsiteY85" fmla="*/ 84386 h 632893"/>
              <a:gd name="connsiteX86" fmla="*/ 369689 w 1318021"/>
              <a:gd name="connsiteY86" fmla="*/ 84386 h 632893"/>
              <a:gd name="connsiteX87" fmla="*/ 369689 w 1318021"/>
              <a:gd name="connsiteY87" fmla="*/ 112514 h 632893"/>
              <a:gd name="connsiteX88" fmla="*/ 523727 w 1318021"/>
              <a:gd name="connsiteY88" fmla="*/ 112514 h 632893"/>
              <a:gd name="connsiteX89" fmla="*/ 620167 w 1318021"/>
              <a:gd name="connsiteY89" fmla="*/ 207615 h 632893"/>
              <a:gd name="connsiteX90" fmla="*/ 620167 w 1318021"/>
              <a:gd name="connsiteY90" fmla="*/ 332184 h 632893"/>
              <a:gd name="connsiteX91" fmla="*/ 522387 w 1318021"/>
              <a:gd name="connsiteY91" fmla="*/ 332184 h 632893"/>
              <a:gd name="connsiteX92" fmla="*/ 522387 w 1318021"/>
              <a:gd name="connsiteY92" fmla="*/ 221010 h 632893"/>
              <a:gd name="connsiteX93" fmla="*/ 483543 w 1318021"/>
              <a:gd name="connsiteY93" fmla="*/ 184844 h 632893"/>
              <a:gd name="connsiteX94" fmla="*/ 369689 w 1318021"/>
              <a:gd name="connsiteY94" fmla="*/ 184844 h 632893"/>
              <a:gd name="connsiteX95" fmla="*/ 369689 w 1318021"/>
              <a:gd name="connsiteY95" fmla="*/ 332184 h 632893"/>
              <a:gd name="connsiteX96" fmla="*/ 260524 w 1318021"/>
              <a:gd name="connsiteY96" fmla="*/ 332184 h 632893"/>
              <a:gd name="connsiteX97" fmla="*/ 260524 w 1318021"/>
              <a:gd name="connsiteY97" fmla="*/ 239762 h 632893"/>
              <a:gd name="connsiteX98" fmla="*/ 200249 w 1318021"/>
              <a:gd name="connsiteY98" fmla="*/ 184844 h 632893"/>
              <a:gd name="connsiteX99" fmla="*/ 101129 w 1318021"/>
              <a:gd name="connsiteY99" fmla="*/ 184844 h 632893"/>
              <a:gd name="connsiteX100" fmla="*/ 101129 w 1318021"/>
              <a:gd name="connsiteY100" fmla="*/ 332184 h 632893"/>
              <a:gd name="connsiteX101" fmla="*/ 4688 w 1318021"/>
              <a:gd name="connsiteY101" fmla="*/ 332184 h 632893"/>
              <a:gd name="connsiteX102" fmla="*/ 4688 w 1318021"/>
              <a:gd name="connsiteY102" fmla="*/ 204936 h 632893"/>
              <a:gd name="connsiteX103" fmla="*/ 92423 w 1318021"/>
              <a:gd name="connsiteY103" fmla="*/ 112514 h 632893"/>
              <a:gd name="connsiteX104" fmla="*/ 260524 w 1318021"/>
              <a:gd name="connsiteY104" fmla="*/ 112514 h 632893"/>
              <a:gd name="connsiteX105" fmla="*/ 198909 w 1318021"/>
              <a:gd name="connsiteY105" fmla="*/ 84386 h 632893"/>
              <a:gd name="connsiteX106" fmla="*/ 0 w 1318021"/>
              <a:gd name="connsiteY106" fmla="*/ 84386 h 632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318021" h="632893">
                <a:moveTo>
                  <a:pt x="1163985" y="451396"/>
                </a:moveTo>
                <a:lnTo>
                  <a:pt x="1233637" y="451396"/>
                </a:lnTo>
                <a:cubicBezTo>
                  <a:pt x="1259533" y="451396"/>
                  <a:pt x="1275160" y="460772"/>
                  <a:pt x="1280517" y="479524"/>
                </a:cubicBezTo>
                <a:lnTo>
                  <a:pt x="1311325" y="632222"/>
                </a:lnTo>
                <a:lnTo>
                  <a:pt x="1203499" y="632222"/>
                </a:lnTo>
                <a:close/>
                <a:moveTo>
                  <a:pt x="862608" y="451396"/>
                </a:moveTo>
                <a:lnTo>
                  <a:pt x="964406" y="451396"/>
                </a:lnTo>
                <a:lnTo>
                  <a:pt x="936278" y="632222"/>
                </a:lnTo>
                <a:lnTo>
                  <a:pt x="828452" y="632222"/>
                </a:lnTo>
                <a:close/>
                <a:moveTo>
                  <a:pt x="946995" y="309415"/>
                </a:moveTo>
                <a:lnTo>
                  <a:pt x="946995" y="341562"/>
                </a:lnTo>
                <a:lnTo>
                  <a:pt x="1202160" y="341562"/>
                </a:lnTo>
                <a:lnTo>
                  <a:pt x="1202160" y="332185"/>
                </a:lnTo>
                <a:cubicBezTo>
                  <a:pt x="1202160" y="317005"/>
                  <a:pt x="1190775" y="309415"/>
                  <a:pt x="1168004" y="309415"/>
                </a:cubicBezTo>
                <a:close/>
                <a:moveTo>
                  <a:pt x="391122" y="289323"/>
                </a:moveTo>
                <a:lnTo>
                  <a:pt x="506315" y="289323"/>
                </a:lnTo>
                <a:cubicBezTo>
                  <a:pt x="506315" y="320577"/>
                  <a:pt x="496045" y="336204"/>
                  <a:pt x="475507" y="336204"/>
                </a:cubicBezTo>
                <a:lnTo>
                  <a:pt x="391122" y="336204"/>
                </a:lnTo>
                <a:close/>
                <a:moveTo>
                  <a:pt x="123230" y="289323"/>
                </a:moveTo>
                <a:lnTo>
                  <a:pt x="241102" y="289323"/>
                </a:lnTo>
                <a:cubicBezTo>
                  <a:pt x="241102" y="320577"/>
                  <a:pt x="229940" y="336204"/>
                  <a:pt x="207616" y="336204"/>
                </a:cubicBezTo>
                <a:lnTo>
                  <a:pt x="123230" y="336204"/>
                </a:lnTo>
                <a:close/>
                <a:moveTo>
                  <a:pt x="391122" y="215653"/>
                </a:moveTo>
                <a:lnTo>
                  <a:pt x="506315" y="215653"/>
                </a:lnTo>
                <a:cubicBezTo>
                  <a:pt x="506315" y="246014"/>
                  <a:pt x="495599" y="261194"/>
                  <a:pt x="474168" y="261194"/>
                </a:cubicBezTo>
                <a:lnTo>
                  <a:pt x="391122" y="261194"/>
                </a:lnTo>
                <a:close/>
                <a:moveTo>
                  <a:pt x="123230" y="215653"/>
                </a:moveTo>
                <a:lnTo>
                  <a:pt x="241102" y="215653"/>
                </a:lnTo>
                <a:cubicBezTo>
                  <a:pt x="241102" y="246014"/>
                  <a:pt x="230609" y="261194"/>
                  <a:pt x="209625" y="261194"/>
                </a:cubicBezTo>
                <a:lnTo>
                  <a:pt x="123230" y="261194"/>
                </a:lnTo>
                <a:close/>
                <a:moveTo>
                  <a:pt x="946995" y="203598"/>
                </a:moveTo>
                <a:lnTo>
                  <a:pt x="946995" y="235745"/>
                </a:lnTo>
                <a:lnTo>
                  <a:pt x="1202160" y="235745"/>
                </a:lnTo>
                <a:lnTo>
                  <a:pt x="1202160" y="226369"/>
                </a:lnTo>
                <a:cubicBezTo>
                  <a:pt x="1202160" y="211188"/>
                  <a:pt x="1190775" y="203598"/>
                  <a:pt x="1168004" y="203598"/>
                </a:cubicBezTo>
                <a:close/>
                <a:moveTo>
                  <a:pt x="871316" y="104478"/>
                </a:moveTo>
                <a:lnTo>
                  <a:pt x="975793" y="104478"/>
                </a:lnTo>
                <a:lnTo>
                  <a:pt x="962398" y="131267"/>
                </a:lnTo>
                <a:lnTo>
                  <a:pt x="1212206" y="131267"/>
                </a:lnTo>
                <a:cubicBezTo>
                  <a:pt x="1275607" y="131267"/>
                  <a:pt x="1307531" y="158949"/>
                  <a:pt x="1307977" y="214313"/>
                </a:cubicBezTo>
                <a:lnTo>
                  <a:pt x="1308647" y="413892"/>
                </a:lnTo>
                <a:lnTo>
                  <a:pt x="1121793" y="413892"/>
                </a:lnTo>
                <a:lnTo>
                  <a:pt x="1121793" y="632893"/>
                </a:lnTo>
                <a:lnTo>
                  <a:pt x="1009279" y="632223"/>
                </a:lnTo>
                <a:lnTo>
                  <a:pt x="1009279" y="467470"/>
                </a:lnTo>
                <a:cubicBezTo>
                  <a:pt x="1009279" y="431751"/>
                  <a:pt x="987178" y="413892"/>
                  <a:pt x="942976" y="413892"/>
                </a:cubicBezTo>
                <a:lnTo>
                  <a:pt x="834481" y="413892"/>
                </a:lnTo>
                <a:lnTo>
                  <a:pt x="834481" y="377727"/>
                </a:lnTo>
                <a:lnTo>
                  <a:pt x="834481" y="341562"/>
                </a:lnTo>
                <a:lnTo>
                  <a:pt x="834481" y="249139"/>
                </a:lnTo>
                <a:lnTo>
                  <a:pt x="810370" y="265213"/>
                </a:lnTo>
                <a:lnTo>
                  <a:pt x="810370" y="162075"/>
                </a:lnTo>
                <a:cubicBezTo>
                  <a:pt x="833141" y="149573"/>
                  <a:pt x="853456" y="130374"/>
                  <a:pt x="871316" y="104478"/>
                </a:cubicBezTo>
                <a:close/>
                <a:moveTo>
                  <a:pt x="798983" y="0"/>
                </a:moveTo>
                <a:lnTo>
                  <a:pt x="1318021" y="0"/>
                </a:lnTo>
                <a:lnTo>
                  <a:pt x="1318021" y="83046"/>
                </a:lnTo>
                <a:lnTo>
                  <a:pt x="792286" y="83046"/>
                </a:lnTo>
                <a:lnTo>
                  <a:pt x="792286" y="567928"/>
                </a:lnTo>
                <a:cubicBezTo>
                  <a:pt x="791839" y="610791"/>
                  <a:pt x="771971" y="632222"/>
                  <a:pt x="732680" y="632222"/>
                </a:cubicBezTo>
                <a:lnTo>
                  <a:pt x="608113" y="632222"/>
                </a:lnTo>
                <a:lnTo>
                  <a:pt x="602455" y="632222"/>
                </a:lnTo>
                <a:lnTo>
                  <a:pt x="8038" y="632222"/>
                </a:lnTo>
                <a:lnTo>
                  <a:pt x="8038" y="562570"/>
                </a:lnTo>
                <a:lnTo>
                  <a:pt x="498948" y="562570"/>
                </a:lnTo>
                <a:lnTo>
                  <a:pt x="498948" y="556904"/>
                </a:lnTo>
                <a:lnTo>
                  <a:pt x="496818" y="555900"/>
                </a:lnTo>
                <a:lnTo>
                  <a:pt x="498948" y="555815"/>
                </a:lnTo>
                <a:lnTo>
                  <a:pt x="498948" y="553194"/>
                </a:lnTo>
                <a:cubicBezTo>
                  <a:pt x="498948" y="538907"/>
                  <a:pt x="486446" y="531763"/>
                  <a:pt x="461443" y="531763"/>
                </a:cubicBezTo>
                <a:lnTo>
                  <a:pt x="18084" y="531763"/>
                </a:lnTo>
                <a:lnTo>
                  <a:pt x="18084" y="452735"/>
                </a:lnTo>
                <a:lnTo>
                  <a:pt x="498948" y="452735"/>
                </a:lnTo>
                <a:lnTo>
                  <a:pt x="498948" y="443359"/>
                </a:lnTo>
                <a:cubicBezTo>
                  <a:pt x="498948" y="427285"/>
                  <a:pt x="484883" y="419249"/>
                  <a:pt x="456755" y="419249"/>
                </a:cubicBezTo>
                <a:lnTo>
                  <a:pt x="8038" y="419249"/>
                </a:lnTo>
                <a:lnTo>
                  <a:pt x="8038" y="348258"/>
                </a:lnTo>
                <a:lnTo>
                  <a:pt x="511672" y="348258"/>
                </a:lnTo>
                <a:cubicBezTo>
                  <a:pt x="576413" y="348258"/>
                  <a:pt x="608783" y="380851"/>
                  <a:pt x="608783" y="446038"/>
                </a:cubicBezTo>
                <a:lnTo>
                  <a:pt x="608354" y="565351"/>
                </a:lnTo>
                <a:lnTo>
                  <a:pt x="630169" y="564102"/>
                </a:lnTo>
                <a:cubicBezTo>
                  <a:pt x="659384" y="560083"/>
                  <a:pt x="682173" y="551004"/>
                  <a:pt x="683651" y="533315"/>
                </a:cubicBezTo>
                <a:cubicBezTo>
                  <a:pt x="685636" y="429805"/>
                  <a:pt x="685877" y="240776"/>
                  <a:pt x="685799" y="111175"/>
                </a:cubicBezTo>
                <a:cubicBezTo>
                  <a:pt x="685799" y="37058"/>
                  <a:pt x="723527" y="0"/>
                  <a:pt x="798983" y="0"/>
                </a:cubicBezTo>
                <a:close/>
                <a:moveTo>
                  <a:pt x="0" y="0"/>
                </a:moveTo>
                <a:lnTo>
                  <a:pt x="632222" y="0"/>
                </a:lnTo>
                <a:lnTo>
                  <a:pt x="632222" y="84386"/>
                </a:lnTo>
                <a:lnTo>
                  <a:pt x="369689" y="84386"/>
                </a:lnTo>
                <a:lnTo>
                  <a:pt x="369689" y="112514"/>
                </a:lnTo>
                <a:lnTo>
                  <a:pt x="523727" y="112514"/>
                </a:lnTo>
                <a:cubicBezTo>
                  <a:pt x="588020" y="112514"/>
                  <a:pt x="620167" y="144214"/>
                  <a:pt x="620167" y="207615"/>
                </a:cubicBezTo>
                <a:lnTo>
                  <a:pt x="620167" y="332184"/>
                </a:lnTo>
                <a:lnTo>
                  <a:pt x="522387" y="332184"/>
                </a:lnTo>
                <a:lnTo>
                  <a:pt x="522387" y="221010"/>
                </a:lnTo>
                <a:cubicBezTo>
                  <a:pt x="523280" y="196900"/>
                  <a:pt x="510332" y="184844"/>
                  <a:pt x="483543" y="184844"/>
                </a:cubicBezTo>
                <a:lnTo>
                  <a:pt x="369689" y="184844"/>
                </a:lnTo>
                <a:lnTo>
                  <a:pt x="369689" y="332184"/>
                </a:lnTo>
                <a:lnTo>
                  <a:pt x="260524" y="332184"/>
                </a:lnTo>
                <a:lnTo>
                  <a:pt x="260524" y="239762"/>
                </a:lnTo>
                <a:cubicBezTo>
                  <a:pt x="260524" y="203150"/>
                  <a:pt x="240432" y="184844"/>
                  <a:pt x="200249" y="184844"/>
                </a:cubicBezTo>
                <a:lnTo>
                  <a:pt x="101129" y="184844"/>
                </a:lnTo>
                <a:lnTo>
                  <a:pt x="101129" y="332184"/>
                </a:lnTo>
                <a:lnTo>
                  <a:pt x="4688" y="332184"/>
                </a:lnTo>
                <a:lnTo>
                  <a:pt x="4688" y="204936"/>
                </a:lnTo>
                <a:cubicBezTo>
                  <a:pt x="4688" y="143321"/>
                  <a:pt x="33933" y="112514"/>
                  <a:pt x="92423" y="112514"/>
                </a:cubicBezTo>
                <a:lnTo>
                  <a:pt x="260524" y="112514"/>
                </a:lnTo>
                <a:cubicBezTo>
                  <a:pt x="260524" y="93762"/>
                  <a:pt x="239986" y="84386"/>
                  <a:pt x="198909" y="84386"/>
                </a:cubicBezTo>
                <a:lnTo>
                  <a:pt x="0" y="84386"/>
                </a:lnTo>
                <a:close/>
              </a:path>
            </a:pathLst>
          </a:custGeom>
          <a:gradFill>
            <a:gsLst>
              <a:gs pos="81000">
                <a:schemeClr val="accent4">
                  <a:lumMod val="50000"/>
                </a:schemeClr>
              </a:gs>
              <a:gs pos="32130">
                <a:schemeClr val="accent4"/>
              </a:gs>
              <a:gs pos="68000">
                <a:schemeClr val="accent4">
                  <a:lumMod val="75000"/>
                </a:schemeClr>
              </a:gs>
              <a:gs pos="4000">
                <a:schemeClr val="accent4">
                  <a:lumMod val="60000"/>
                  <a:lumOff val="40000"/>
                </a:schemeClr>
              </a:gs>
            </a:gsLst>
            <a:lin ang="2700000" scaled="1"/>
          </a:gradFill>
          <a:ln>
            <a:noFill/>
          </a:ln>
          <a:effectLst/>
          <a:scene3d>
            <a:camera prst="orthographicFront">
              <a:rot lat="0" lon="20699996" rev="0"/>
            </a:camera>
            <a:lightRig rig="threePt" dir="t">
              <a:rot lat="0" lon="0" rev="17400000"/>
            </a:lightRig>
          </a:scene3d>
          <a:sp3d extrusionH="76200">
            <a:bevelT w="19050" h="6350" prst="coolSlant"/>
          </a:sp3d>
        </p:spPr>
        <p:txBody>
          <a:bodyPr rot="0" spcFirstLastPara="0" vertOverflow="overflow" horzOverflow="overflow" vert="horz" wrap="square" lIns="91440" tIns="45720" rIns="91440" bIns="45720" numCol="1" spcCol="0" rtlCol="0" fromWordArt="0" anchor="t" anchorCtr="0" forceAA="0" compatLnSpc="1">
            <a:noAutofit/>
          </a:bodyPr>
          <a:lstStyle/>
          <a:p>
            <a:endParaRPr lang="zh-CN" altLang="en-US" sz="5400" dirty="0">
              <a:latin typeface="汉真广标" panose="02010609000101010101" pitchFamily="49" charset="-122"/>
              <a:ea typeface="汉真广标" panose="02010609000101010101" pitchFamily="49" charset="-122"/>
            </a:endParaRPr>
          </a:p>
        </p:txBody>
      </p:sp>
    </p:spTree>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4.GIF"/><Relationship Id="rId3" Type="http://schemas.openxmlformats.org/officeDocument/2006/relationships/theme" Target="../theme/theme1.xml"/><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microsoft.com/office/2007/relationships/hdphoto" Target="../media/hdphoto1.wdp"/><Relationship Id="rId10" Type="http://schemas.microsoft.com/office/2007/relationships/hdphoto" Target="../media/hdphoto2.wdp"/><Relationship Id="rId4" Type="http://schemas.openxmlformats.org/officeDocument/2006/relationships/image" Target="../media/image1.png"/><Relationship Id="rId9" Type="http://schemas.openxmlformats.org/officeDocument/2006/relationships/image" Target="../media/image5.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8.png"/><Relationship Id="rId3" Type="http://schemas.openxmlformats.org/officeDocument/2006/relationships/slideLayout" Target="../slideLayouts/slideLayout5.xml"/><Relationship Id="rId7" Type="http://schemas.microsoft.com/office/2007/relationships/hdphoto" Target="../media/hdphoto1.wdp"/><Relationship Id="rId12" Type="http://schemas.microsoft.com/office/2007/relationships/hdphoto" Target="../media/hdphoto2.wdp"/><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image" Target="../media/image7.png"/><Relationship Id="rId11" Type="http://schemas.openxmlformats.org/officeDocument/2006/relationships/image" Target="../media/image5.png"/><Relationship Id="rId5" Type="http://schemas.openxmlformats.org/officeDocument/2006/relationships/theme" Target="../theme/theme2.xml"/><Relationship Id="rId10" Type="http://schemas.openxmlformats.org/officeDocument/2006/relationships/image" Target="../media/image4.GIF"/><Relationship Id="rId4" Type="http://schemas.openxmlformats.org/officeDocument/2006/relationships/slideLayout" Target="../slideLayouts/slideLayout6.xml"/><Relationship Id="rId9"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7" name="图片 36"/>
          <p:cNvPicPr>
            <a:picLocks noChangeAspect="1"/>
          </p:cNvPicPr>
          <p:nvPr userDrawn="1"/>
        </p:nvPicPr>
        <p:blipFill>
          <a:blip r:embed="rId4" cstate="print">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tretch>
            <a:fillRect/>
          </a:stretch>
        </p:blipFill>
        <p:spPr>
          <a:xfrm>
            <a:off x="-16103" y="-38499"/>
            <a:ext cx="12208104" cy="6891580"/>
          </a:xfrm>
          <a:prstGeom prst="rect">
            <a:avLst/>
          </a:prstGeom>
          <a:scene3d>
            <a:camera prst="orthographicFront"/>
            <a:lightRig rig="threePt" dir="t"/>
          </a:scene3d>
          <a:sp3d>
            <a:bevelT w="165100" prst="coolSlant"/>
          </a:sp3d>
        </p:spPr>
      </p:pic>
      <p:pic>
        <p:nvPicPr>
          <p:cNvPr id="45" name="图片 4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028" y="5357166"/>
            <a:ext cx="12192000" cy="1548368"/>
          </a:xfrm>
          <a:prstGeom prst="rect">
            <a:avLst/>
          </a:prstGeom>
        </p:spPr>
      </p:pic>
      <p:pic>
        <p:nvPicPr>
          <p:cNvPr id="47" name="图片 4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052" y="5276849"/>
            <a:ext cx="12192000" cy="1626225"/>
          </a:xfrm>
          <a:prstGeom prst="rect">
            <a:avLst/>
          </a:prstGeom>
        </p:spPr>
      </p:pic>
      <p:pic>
        <p:nvPicPr>
          <p:cNvPr id="55" name="图片 5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776435" flipH="1">
            <a:off x="607042" y="231697"/>
            <a:ext cx="717325" cy="636625"/>
          </a:xfrm>
          <a:prstGeom prst="rect">
            <a:avLst/>
          </a:prstGeom>
        </p:spPr>
      </p:pic>
      <p:pic>
        <p:nvPicPr>
          <p:cNvPr id="56" name="图片 55"/>
          <p:cNvPicPr>
            <a:picLocks noChangeAspect="1"/>
          </p:cNvPicPr>
          <p:nvPr userDrawn="1"/>
        </p:nvPicPr>
        <p:blipFill>
          <a:blip r:embed="rId9" cstate="print">
            <a:extLst>
              <a:ext uri="{BEBA8EAE-BF5A-486C-A8C5-ECC9F3942E4B}">
                <a14:imgProps xmlns:a14="http://schemas.microsoft.com/office/drawing/2010/main">
                  <a14:imgLayer r:embed="rId10">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8971557" y="-10488"/>
            <a:ext cx="3222457" cy="1501993"/>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Lst>
  <mc:AlternateContent xmlns:mc="http://schemas.openxmlformats.org/markup-compatibility/2006" xmlns:p14="http://schemas.microsoft.com/office/powerpoint/2010/main">
    <mc:Choice Requires="p14">
      <p:transition p14:dur="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56"/>
                                        </p:tgtEl>
                                        <p:attrNameLst>
                                          <p:attrName>style.visibility</p:attrName>
                                        </p:attrNameLst>
                                      </p:cBhvr>
                                      <p:to>
                                        <p:strVal val="visible"/>
                                      </p:to>
                                    </p:set>
                                    <p:animEffect transition="in" filter="fade">
                                      <p:cBhvr>
                                        <p:cTn id="11" dur="1000"/>
                                        <p:tgtEl>
                                          <p:spTgt spid="56"/>
                                        </p:tgtEl>
                                      </p:cBhvr>
                                    </p:animEffect>
                                    <p:anim calcmode="lin" valueType="num">
                                      <p:cBhvr>
                                        <p:cTn id="12" dur="1000" fill="hold"/>
                                        <p:tgtEl>
                                          <p:spTgt spid="56"/>
                                        </p:tgtEl>
                                        <p:attrNameLst>
                                          <p:attrName>ppt_x</p:attrName>
                                        </p:attrNameLst>
                                      </p:cBhvr>
                                      <p:tavLst>
                                        <p:tav tm="0">
                                          <p:val>
                                            <p:strVal val="#ppt_x"/>
                                          </p:val>
                                        </p:tav>
                                        <p:tav tm="100000">
                                          <p:val>
                                            <p:strVal val="#ppt_x"/>
                                          </p:val>
                                        </p:tav>
                                      </p:tavLst>
                                    </p:anim>
                                    <p:anim calcmode="lin" valueType="num">
                                      <p:cBhvr>
                                        <p:cTn id="13"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7" name="图片 36"/>
          <p:cNvPicPr>
            <a:picLocks noChangeAspect="1"/>
          </p:cNvPicPr>
          <p:nvPr userDrawn="1"/>
        </p:nvPicPr>
        <p:blipFill>
          <a:blip r:embed="rId6" cstate="print">
            <a:extLst>
              <a:ext uri="{BEBA8EAE-BF5A-486C-A8C5-ECC9F3942E4B}">
                <a14:imgProps xmlns:a14="http://schemas.microsoft.com/office/drawing/2010/main">
                  <a14:imgLayer r:embed="rId7">
                    <a14:imgEffect>
                      <a14:colorTemperature colorTemp="112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16103" y="-38499"/>
            <a:ext cx="12208104" cy="6891580"/>
          </a:xfrm>
          <a:prstGeom prst="rect">
            <a:avLst/>
          </a:prstGeom>
          <a:scene3d>
            <a:camera prst="orthographicFront"/>
            <a:lightRig rig="threePt" dir="t"/>
          </a:scene3d>
          <a:sp3d>
            <a:bevelT w="165100" prst="coolSlant"/>
          </a:sp3d>
        </p:spPr>
      </p:pic>
      <p:pic>
        <p:nvPicPr>
          <p:cNvPr id="45" name="图片 4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028" y="5357166"/>
            <a:ext cx="12192000" cy="1548368"/>
          </a:xfrm>
          <a:prstGeom prst="rect">
            <a:avLst/>
          </a:prstGeom>
        </p:spPr>
      </p:pic>
      <p:pic>
        <p:nvPicPr>
          <p:cNvPr id="47" name="图片 4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8052" y="5276849"/>
            <a:ext cx="12192000" cy="1626225"/>
          </a:xfrm>
          <a:prstGeom prst="rect">
            <a:avLst/>
          </a:prstGeom>
        </p:spPr>
      </p:pic>
      <p:pic>
        <p:nvPicPr>
          <p:cNvPr id="55" name="图片 54"/>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2776435" flipH="1">
            <a:off x="607042" y="231697"/>
            <a:ext cx="717325" cy="636625"/>
          </a:xfrm>
          <a:prstGeom prst="rect">
            <a:avLst/>
          </a:prstGeom>
        </p:spPr>
      </p:pic>
      <p:pic>
        <p:nvPicPr>
          <p:cNvPr id="56" name="图片 55"/>
          <p:cNvPicPr>
            <a:picLocks noChangeAspect="1"/>
          </p:cNvPicPr>
          <p:nvPr userDrawn="1"/>
        </p:nvPicPr>
        <p:blipFill>
          <a:blip r:embed="rId11" cstate="print">
            <a:extLst>
              <a:ext uri="{BEBA8EAE-BF5A-486C-A8C5-ECC9F3942E4B}">
                <a14:imgProps xmlns:a14="http://schemas.microsoft.com/office/drawing/2010/main">
                  <a14:imgLayer r:embed="rId12">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8971557" y="-10488"/>
            <a:ext cx="3222457" cy="1501993"/>
          </a:xfrm>
          <a:prstGeom prst="rect">
            <a:avLst/>
          </a:prstGeom>
        </p:spPr>
      </p:pic>
      <p:pic>
        <p:nvPicPr>
          <p:cNvPr id="7" name="图片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104" y="489195"/>
            <a:ext cx="12162893" cy="6137776"/>
          </a:xfrm>
          <a:prstGeom prst="rect">
            <a:avLst/>
          </a:prstGeom>
        </p:spPr>
      </p:pic>
    </p:spTree>
  </p:cSld>
  <p:clrMap bg1="lt1" tx1="dk1" bg2="lt2" tx2="dk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Lst>
  <mc:AlternateContent xmlns:mc="http://schemas.openxmlformats.org/markup-compatibility/2006" xmlns:p14="http://schemas.microsoft.com/office/powerpoint/2010/main">
    <mc:Choice Requires="p14">
      <p:transition p14:dur="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56"/>
                                        </p:tgtEl>
                                        <p:attrNameLst>
                                          <p:attrName>style.visibility</p:attrName>
                                        </p:attrNameLst>
                                      </p:cBhvr>
                                      <p:to>
                                        <p:strVal val="visible"/>
                                      </p:to>
                                    </p:set>
                                    <p:animEffect transition="in" filter="fade">
                                      <p:cBhvr>
                                        <p:cTn id="11" dur="1000"/>
                                        <p:tgtEl>
                                          <p:spTgt spid="56"/>
                                        </p:tgtEl>
                                      </p:cBhvr>
                                    </p:animEffect>
                                    <p:anim calcmode="lin" valueType="num">
                                      <p:cBhvr>
                                        <p:cTn id="12" dur="1000" fill="hold"/>
                                        <p:tgtEl>
                                          <p:spTgt spid="56"/>
                                        </p:tgtEl>
                                        <p:attrNameLst>
                                          <p:attrName>ppt_x</p:attrName>
                                        </p:attrNameLst>
                                      </p:cBhvr>
                                      <p:tavLst>
                                        <p:tav tm="0">
                                          <p:val>
                                            <p:strVal val="#ppt_x"/>
                                          </p:val>
                                        </p:tav>
                                        <p:tav tm="100000">
                                          <p:val>
                                            <p:strVal val="#ppt_x"/>
                                          </p:val>
                                        </p:tav>
                                      </p:tavLst>
                                    </p:anim>
                                    <p:anim calcmode="lin" valueType="num">
                                      <p:cBhvr>
                                        <p:cTn id="13"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tags" Target="../tags/tag9.xml"/><Relationship Id="rId13" Type="http://schemas.openxmlformats.org/officeDocument/2006/relationships/tags" Target="../tags/tag14.xml"/><Relationship Id="rId18" Type="http://schemas.openxmlformats.org/officeDocument/2006/relationships/tags" Target="../tags/tag19.xml"/><Relationship Id="rId26" Type="http://schemas.openxmlformats.org/officeDocument/2006/relationships/image" Target="../media/image8.png"/><Relationship Id="rId39" Type="http://schemas.openxmlformats.org/officeDocument/2006/relationships/image" Target="../media/image21.png"/><Relationship Id="rId3" Type="http://schemas.openxmlformats.org/officeDocument/2006/relationships/tags" Target="../tags/tag4.xml"/><Relationship Id="rId21" Type="http://schemas.openxmlformats.org/officeDocument/2006/relationships/slideLayout" Target="../slideLayouts/slideLayout2.xml"/><Relationship Id="rId34" Type="http://schemas.openxmlformats.org/officeDocument/2006/relationships/image" Target="../media/image16.png"/><Relationship Id="rId42" Type="http://schemas.microsoft.com/office/2007/relationships/hdphoto" Target="../media/hdphoto2.wdp"/><Relationship Id="rId7" Type="http://schemas.openxmlformats.org/officeDocument/2006/relationships/tags" Target="../tags/tag8.xml"/><Relationship Id="rId12" Type="http://schemas.openxmlformats.org/officeDocument/2006/relationships/tags" Target="../tags/tag13.xml"/><Relationship Id="rId17" Type="http://schemas.openxmlformats.org/officeDocument/2006/relationships/tags" Target="../tags/tag18.xml"/><Relationship Id="rId25" Type="http://schemas.microsoft.com/office/2007/relationships/hdphoto" Target="../media/hdphoto1.wdp"/><Relationship Id="rId33" Type="http://schemas.openxmlformats.org/officeDocument/2006/relationships/image" Target="../media/image15.png"/><Relationship Id="rId38" Type="http://schemas.openxmlformats.org/officeDocument/2006/relationships/image" Target="../media/image20.png"/><Relationship Id="rId2" Type="http://schemas.openxmlformats.org/officeDocument/2006/relationships/tags" Target="../tags/tag3.xml"/><Relationship Id="rId16" Type="http://schemas.openxmlformats.org/officeDocument/2006/relationships/tags" Target="../tags/tag17.xml"/><Relationship Id="rId20" Type="http://schemas.openxmlformats.org/officeDocument/2006/relationships/audio" Target="../media/media1.mp3"/><Relationship Id="rId29" Type="http://schemas.openxmlformats.org/officeDocument/2006/relationships/image" Target="../media/image11.png"/><Relationship Id="rId41" Type="http://schemas.openxmlformats.org/officeDocument/2006/relationships/image" Target="../media/image5.png"/><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tags" Target="../tags/tag12.xml"/><Relationship Id="rId24" Type="http://schemas.openxmlformats.org/officeDocument/2006/relationships/image" Target="../media/image1.png"/><Relationship Id="rId32" Type="http://schemas.openxmlformats.org/officeDocument/2006/relationships/image" Target="../media/image14.png"/><Relationship Id="rId37" Type="http://schemas.openxmlformats.org/officeDocument/2006/relationships/image" Target="../media/image19.png"/><Relationship Id="rId40" Type="http://schemas.openxmlformats.org/officeDocument/2006/relationships/image" Target="../media/image4.GIF"/><Relationship Id="rId5" Type="http://schemas.openxmlformats.org/officeDocument/2006/relationships/tags" Target="../tags/tag6.xml"/><Relationship Id="rId15" Type="http://schemas.openxmlformats.org/officeDocument/2006/relationships/tags" Target="../tags/tag16.xml"/><Relationship Id="rId23" Type="http://schemas.openxmlformats.org/officeDocument/2006/relationships/audio" Target="../media/audio1.wav"/><Relationship Id="rId28" Type="http://schemas.openxmlformats.org/officeDocument/2006/relationships/image" Target="../media/image10.png"/><Relationship Id="rId36" Type="http://schemas.openxmlformats.org/officeDocument/2006/relationships/image" Target="../media/image18.png"/><Relationship Id="rId10" Type="http://schemas.openxmlformats.org/officeDocument/2006/relationships/tags" Target="../tags/tag11.xml"/><Relationship Id="rId19" Type="http://schemas.microsoft.com/office/2007/relationships/media" Target="../media/media1.mp3"/><Relationship Id="rId31" Type="http://schemas.openxmlformats.org/officeDocument/2006/relationships/image" Target="../media/image13.png"/><Relationship Id="rId4" Type="http://schemas.openxmlformats.org/officeDocument/2006/relationships/tags" Target="../tags/tag5.xml"/><Relationship Id="rId9" Type="http://schemas.openxmlformats.org/officeDocument/2006/relationships/tags" Target="../tags/tag10.xml"/><Relationship Id="rId14" Type="http://schemas.openxmlformats.org/officeDocument/2006/relationships/tags" Target="../tags/tag15.xml"/><Relationship Id="rId22" Type="http://schemas.openxmlformats.org/officeDocument/2006/relationships/notesSlide" Target="../notesSlides/notesSlide1.xml"/><Relationship Id="rId27" Type="http://schemas.openxmlformats.org/officeDocument/2006/relationships/image" Target="../media/image9.png"/><Relationship Id="rId30" Type="http://schemas.openxmlformats.org/officeDocument/2006/relationships/image" Target="../media/image12.png"/><Relationship Id="rId35" Type="http://schemas.openxmlformats.org/officeDocument/2006/relationships/image" Target="../media/image17.png"/><Relationship Id="rId43" Type="http://schemas.openxmlformats.org/officeDocument/2006/relationships/image" Target="../media/image22.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25.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comments" Target="../comments/comment5.xml"/><Relationship Id="rId4" Type="http://schemas.openxmlformats.org/officeDocument/2006/relationships/image" Target="../media/image28.jp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comments" Target="../comments/comment6.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25.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comments" Target="../comments/comment7.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4.xml"/><Relationship Id="rId5" Type="http://schemas.openxmlformats.org/officeDocument/2006/relationships/image" Target="../media/image30.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25.png"/><Relationship Id="rId4" Type="http://schemas.openxmlformats.org/officeDocument/2006/relationships/image" Target="../media/image24.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4.xml"/><Relationship Id="rId5" Type="http://schemas.openxmlformats.org/officeDocument/2006/relationships/image" Target="../media/image32.png"/><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tags" Target="../tags/tag27.xml"/><Relationship Id="rId13" Type="http://schemas.openxmlformats.org/officeDocument/2006/relationships/tags" Target="../tags/tag32.xml"/><Relationship Id="rId18" Type="http://schemas.openxmlformats.org/officeDocument/2006/relationships/tags" Target="../tags/tag37.xml"/><Relationship Id="rId26" Type="http://schemas.openxmlformats.org/officeDocument/2006/relationships/image" Target="../media/image8.png"/><Relationship Id="rId39" Type="http://schemas.openxmlformats.org/officeDocument/2006/relationships/image" Target="../media/image21.png"/><Relationship Id="rId3" Type="http://schemas.openxmlformats.org/officeDocument/2006/relationships/tags" Target="../tags/tag22.xml"/><Relationship Id="rId21" Type="http://schemas.openxmlformats.org/officeDocument/2006/relationships/slideLayout" Target="../slideLayouts/slideLayout2.xml"/><Relationship Id="rId34" Type="http://schemas.openxmlformats.org/officeDocument/2006/relationships/image" Target="../media/image16.png"/><Relationship Id="rId42" Type="http://schemas.microsoft.com/office/2007/relationships/hdphoto" Target="../media/hdphoto2.wdp"/><Relationship Id="rId7" Type="http://schemas.openxmlformats.org/officeDocument/2006/relationships/tags" Target="../tags/tag26.xml"/><Relationship Id="rId12" Type="http://schemas.openxmlformats.org/officeDocument/2006/relationships/tags" Target="../tags/tag31.xml"/><Relationship Id="rId17" Type="http://schemas.openxmlformats.org/officeDocument/2006/relationships/tags" Target="../tags/tag36.xml"/><Relationship Id="rId25" Type="http://schemas.microsoft.com/office/2007/relationships/hdphoto" Target="../media/hdphoto1.wdp"/><Relationship Id="rId33" Type="http://schemas.openxmlformats.org/officeDocument/2006/relationships/image" Target="../media/image15.png"/><Relationship Id="rId38" Type="http://schemas.openxmlformats.org/officeDocument/2006/relationships/image" Target="../media/image20.png"/><Relationship Id="rId2" Type="http://schemas.openxmlformats.org/officeDocument/2006/relationships/tags" Target="../tags/tag21.xml"/><Relationship Id="rId16" Type="http://schemas.openxmlformats.org/officeDocument/2006/relationships/tags" Target="../tags/tag35.xml"/><Relationship Id="rId20" Type="http://schemas.openxmlformats.org/officeDocument/2006/relationships/audio" Target="../media/media1.mp3"/><Relationship Id="rId29" Type="http://schemas.openxmlformats.org/officeDocument/2006/relationships/image" Target="../media/image11.png"/><Relationship Id="rId41" Type="http://schemas.openxmlformats.org/officeDocument/2006/relationships/image" Target="../media/image5.png"/><Relationship Id="rId1" Type="http://schemas.openxmlformats.org/officeDocument/2006/relationships/tags" Target="../tags/tag20.xml"/><Relationship Id="rId6" Type="http://schemas.openxmlformats.org/officeDocument/2006/relationships/tags" Target="../tags/tag25.xml"/><Relationship Id="rId11" Type="http://schemas.openxmlformats.org/officeDocument/2006/relationships/tags" Target="../tags/tag30.xml"/><Relationship Id="rId24" Type="http://schemas.openxmlformats.org/officeDocument/2006/relationships/image" Target="../media/image1.png"/><Relationship Id="rId32" Type="http://schemas.openxmlformats.org/officeDocument/2006/relationships/image" Target="../media/image14.png"/><Relationship Id="rId37" Type="http://schemas.openxmlformats.org/officeDocument/2006/relationships/image" Target="../media/image19.png"/><Relationship Id="rId40" Type="http://schemas.openxmlformats.org/officeDocument/2006/relationships/image" Target="../media/image4.GIF"/><Relationship Id="rId5" Type="http://schemas.openxmlformats.org/officeDocument/2006/relationships/tags" Target="../tags/tag24.xml"/><Relationship Id="rId15" Type="http://schemas.openxmlformats.org/officeDocument/2006/relationships/tags" Target="../tags/tag34.xml"/><Relationship Id="rId23" Type="http://schemas.openxmlformats.org/officeDocument/2006/relationships/audio" Target="../media/audio1.wav"/><Relationship Id="rId28" Type="http://schemas.openxmlformats.org/officeDocument/2006/relationships/image" Target="../media/image10.png"/><Relationship Id="rId36" Type="http://schemas.openxmlformats.org/officeDocument/2006/relationships/image" Target="../media/image18.png"/><Relationship Id="rId10" Type="http://schemas.openxmlformats.org/officeDocument/2006/relationships/tags" Target="../tags/tag29.xml"/><Relationship Id="rId19" Type="http://schemas.microsoft.com/office/2007/relationships/media" Target="../media/media1.mp3"/><Relationship Id="rId31" Type="http://schemas.openxmlformats.org/officeDocument/2006/relationships/image" Target="../media/image13.png"/><Relationship Id="rId4" Type="http://schemas.openxmlformats.org/officeDocument/2006/relationships/tags" Target="../tags/tag23.xml"/><Relationship Id="rId9" Type="http://schemas.openxmlformats.org/officeDocument/2006/relationships/tags" Target="../tags/tag28.xml"/><Relationship Id="rId14" Type="http://schemas.openxmlformats.org/officeDocument/2006/relationships/tags" Target="../tags/tag33.xml"/><Relationship Id="rId22" Type="http://schemas.openxmlformats.org/officeDocument/2006/relationships/notesSlide" Target="../notesSlides/notesSlide22.xml"/><Relationship Id="rId27" Type="http://schemas.openxmlformats.org/officeDocument/2006/relationships/image" Target="../media/image9.png"/><Relationship Id="rId30" Type="http://schemas.openxmlformats.org/officeDocument/2006/relationships/image" Target="../media/image12.png"/><Relationship Id="rId35" Type="http://schemas.openxmlformats.org/officeDocument/2006/relationships/image" Target="../media/image17.png"/><Relationship Id="rId43" Type="http://schemas.openxmlformats.org/officeDocument/2006/relationships/image" Target="../media/image22.png"/></Relationships>
</file>

<file path=ppt/slides/_rels/slide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comments" Target="../comments/comment1.xml"/></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comments" Target="../comments/comment2.xml"/></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comments" Target="../comments/comment3.xml"/><Relationship Id="rId4" Type="http://schemas.openxmlformats.org/officeDocument/2006/relationships/image" Target="../media/image27.jp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comments" Target="../comments/commen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A_图片 23"/>
          <p:cNvPicPr>
            <a:picLocks noChangeAspect="1"/>
          </p:cNvPicPr>
          <p:nvPr>
            <p:custDataLst>
              <p:tags r:id="rId1"/>
            </p:custDataLst>
          </p:nvPr>
        </p:nvPicPr>
        <p:blipFill>
          <a:blip r:embed="rId24" cstate="print">
            <a:extLst>
              <a:ext uri="{BEBA8EAE-BF5A-486C-A8C5-ECC9F3942E4B}">
                <a14:imgProps xmlns:a14="http://schemas.microsoft.com/office/drawing/2010/main">
                  <a14:imgLayer r:embed="rId25">
                    <a14:imgEffect>
                      <a14:saturation sat="400000"/>
                    </a14:imgEffect>
                  </a14:imgLayer>
                </a14:imgProps>
              </a:ext>
              <a:ext uri="{28A0092B-C50C-407E-A947-70E740481C1C}">
                <a14:useLocalDpi xmlns:a14="http://schemas.microsoft.com/office/drawing/2010/main" val="0"/>
              </a:ext>
            </a:extLst>
          </a:blip>
          <a:stretch>
            <a:fillRect/>
          </a:stretch>
        </p:blipFill>
        <p:spPr>
          <a:xfrm>
            <a:off x="-16103" y="-38499"/>
            <a:ext cx="12208104" cy="6891580"/>
          </a:xfrm>
          <a:prstGeom prst="rect">
            <a:avLst/>
          </a:prstGeom>
          <a:scene3d>
            <a:camera prst="orthographicFront"/>
            <a:lightRig rig="threePt" dir="t"/>
          </a:scene3d>
          <a:sp3d>
            <a:bevelT w="165100" prst="coolSlant"/>
          </a:sp3d>
        </p:spPr>
      </p:pic>
      <p:pic>
        <p:nvPicPr>
          <p:cNvPr id="8" name="PA_图片 7"/>
          <p:cNvPicPr>
            <a:picLocks noChangeAspect="1"/>
          </p:cNvPicPr>
          <p:nvPr>
            <p:custDataLst>
              <p:tags r:id="rId2"/>
            </p:custDataLst>
          </p:nvPr>
        </p:nvPicPr>
        <p:blipFill>
          <a:blip r:embed="rId26">
            <a:extLst>
              <a:ext uri="{28A0092B-C50C-407E-A947-70E740481C1C}">
                <a14:useLocalDpi xmlns:a14="http://schemas.microsoft.com/office/drawing/2010/main" val="0"/>
              </a:ext>
            </a:extLst>
          </a:blip>
          <a:stretch>
            <a:fillRect/>
          </a:stretch>
        </p:blipFill>
        <p:spPr>
          <a:xfrm>
            <a:off x="-16104" y="489195"/>
            <a:ext cx="12162893" cy="6137776"/>
          </a:xfrm>
          <a:prstGeom prst="rect">
            <a:avLst/>
          </a:prstGeom>
        </p:spPr>
      </p:pic>
      <p:pic>
        <p:nvPicPr>
          <p:cNvPr id="10" name="PA_图片 9"/>
          <p:cNvPicPr>
            <a:picLocks noChangeAspect="1"/>
          </p:cNvPicPr>
          <p:nvPr>
            <p:custDataLst>
              <p:tags r:id="rId3"/>
            </p:custDataLst>
          </p:nvPr>
        </p:nvPicPr>
        <p:blipFill>
          <a:blip r:embed="rId27">
            <a:extLst>
              <a:ext uri="{28A0092B-C50C-407E-A947-70E740481C1C}">
                <a14:useLocalDpi xmlns:a14="http://schemas.microsoft.com/office/drawing/2010/main" val="0"/>
              </a:ext>
            </a:extLst>
          </a:blip>
          <a:stretch>
            <a:fillRect/>
          </a:stretch>
        </p:blipFill>
        <p:spPr>
          <a:xfrm>
            <a:off x="-61316" y="325985"/>
            <a:ext cx="11430023" cy="3310135"/>
          </a:xfrm>
          <a:prstGeom prst="rect">
            <a:avLst/>
          </a:prstGeom>
        </p:spPr>
      </p:pic>
      <p:pic>
        <p:nvPicPr>
          <p:cNvPr id="15" name="PA_图片 14"/>
          <p:cNvPicPr>
            <a:picLocks noChangeAspect="1"/>
          </p:cNvPicPr>
          <p:nvPr>
            <p:custDataLst>
              <p:tags r:id="rId4"/>
            </p:custDataLst>
          </p:nvPr>
        </p:nvPicPr>
        <p:blipFill>
          <a:blip r:embed="rId28">
            <a:extLst>
              <a:ext uri="{28A0092B-C50C-407E-A947-70E740481C1C}">
                <a14:useLocalDpi xmlns:a14="http://schemas.microsoft.com/office/drawing/2010/main" val="0"/>
              </a:ext>
            </a:extLst>
          </a:blip>
          <a:stretch>
            <a:fillRect/>
          </a:stretch>
        </p:blipFill>
        <p:spPr>
          <a:xfrm>
            <a:off x="45210" y="342899"/>
            <a:ext cx="12062783" cy="4209932"/>
          </a:xfrm>
          <a:prstGeom prst="rect">
            <a:avLst/>
          </a:prstGeom>
        </p:spPr>
      </p:pic>
      <p:pic>
        <p:nvPicPr>
          <p:cNvPr id="25" name="PA_图片 24"/>
          <p:cNvPicPr>
            <a:picLocks noChangeAspect="1"/>
          </p:cNvPicPr>
          <p:nvPr>
            <p:custDataLst>
              <p:tags r:id="rId5"/>
            </p:custDataLst>
          </p:nvPr>
        </p:nvPicPr>
        <p:blipFill>
          <a:blip r:embed="rId29" cstate="print">
            <a:extLst>
              <a:ext uri="{28A0092B-C50C-407E-A947-70E740481C1C}">
                <a14:useLocalDpi xmlns:a14="http://schemas.microsoft.com/office/drawing/2010/main" val="0"/>
              </a:ext>
            </a:extLst>
          </a:blip>
          <a:stretch>
            <a:fillRect/>
          </a:stretch>
        </p:blipFill>
        <p:spPr>
          <a:xfrm>
            <a:off x="8634149" y="2221794"/>
            <a:ext cx="1767971" cy="3467371"/>
          </a:xfrm>
          <a:prstGeom prst="rect">
            <a:avLst/>
          </a:prstGeom>
        </p:spPr>
      </p:pic>
      <p:pic>
        <p:nvPicPr>
          <p:cNvPr id="26" name="PA_图片 25"/>
          <p:cNvPicPr>
            <a:picLocks noChangeAspect="1"/>
          </p:cNvPicPr>
          <p:nvPr>
            <p:custDataLst>
              <p:tags r:id="rId6"/>
            </p:custDataLst>
          </p:nvPr>
        </p:nvPicPr>
        <p:blipFill>
          <a:blip r:embed="rId30" cstate="print">
            <a:extLst>
              <a:ext uri="{28A0092B-C50C-407E-A947-70E740481C1C}">
                <a14:useLocalDpi xmlns:a14="http://schemas.microsoft.com/office/drawing/2010/main" val="0"/>
              </a:ext>
            </a:extLst>
          </a:blip>
          <a:stretch>
            <a:fillRect/>
          </a:stretch>
        </p:blipFill>
        <p:spPr>
          <a:xfrm>
            <a:off x="7258263" y="2755976"/>
            <a:ext cx="1265850" cy="1209839"/>
          </a:xfrm>
          <a:prstGeom prst="rect">
            <a:avLst/>
          </a:prstGeom>
        </p:spPr>
      </p:pic>
      <p:pic>
        <p:nvPicPr>
          <p:cNvPr id="27" name="PA_图片 26"/>
          <p:cNvPicPr>
            <a:picLocks noChangeAspect="1"/>
          </p:cNvPicPr>
          <p:nvPr>
            <p:custDataLst>
              <p:tags r:id="rId7"/>
            </p:custDataLst>
          </p:nvPr>
        </p:nvPicPr>
        <p:blipFill>
          <a:blip r:embed="rId31" cstate="print">
            <a:extLst>
              <a:ext uri="{28A0092B-C50C-407E-A947-70E740481C1C}">
                <a14:useLocalDpi xmlns:a14="http://schemas.microsoft.com/office/drawing/2010/main" val="0"/>
              </a:ext>
            </a:extLst>
          </a:blip>
          <a:stretch>
            <a:fillRect/>
          </a:stretch>
        </p:blipFill>
        <p:spPr>
          <a:xfrm>
            <a:off x="4572148" y="2948148"/>
            <a:ext cx="1919601" cy="3207656"/>
          </a:xfrm>
          <a:prstGeom prst="rect">
            <a:avLst/>
          </a:prstGeom>
        </p:spPr>
      </p:pic>
      <p:pic>
        <p:nvPicPr>
          <p:cNvPr id="29" name="PA_图片 28"/>
          <p:cNvPicPr>
            <a:picLocks noChangeAspect="1"/>
          </p:cNvPicPr>
          <p:nvPr>
            <p:custDataLst>
              <p:tags r:id="rId8"/>
            </p:custDataLst>
          </p:nvPr>
        </p:nvPicPr>
        <p:blipFill rotWithShape="1">
          <a:blip r:embed="rId32" cstate="print">
            <a:extLst>
              <a:ext uri="{28A0092B-C50C-407E-A947-70E740481C1C}">
                <a14:useLocalDpi xmlns:a14="http://schemas.microsoft.com/office/drawing/2010/main" val="0"/>
              </a:ext>
            </a:extLst>
          </a:blip>
          <a:srcRect l="28897"/>
          <a:stretch>
            <a:fillRect/>
          </a:stretch>
        </p:blipFill>
        <p:spPr>
          <a:xfrm>
            <a:off x="-1379" y="2159668"/>
            <a:ext cx="2699029" cy="4115371"/>
          </a:xfrm>
          <a:prstGeom prst="rect">
            <a:avLst/>
          </a:prstGeom>
        </p:spPr>
      </p:pic>
      <p:pic>
        <p:nvPicPr>
          <p:cNvPr id="30" name="PA_图片 29"/>
          <p:cNvPicPr>
            <a:picLocks noChangeAspect="1"/>
          </p:cNvPicPr>
          <p:nvPr>
            <p:custDataLst>
              <p:tags r:id="rId9"/>
            </p:custDataLst>
          </p:nvPr>
        </p:nvPicPr>
        <p:blipFill>
          <a:blip r:embed="rId33" cstate="print">
            <a:extLst>
              <a:ext uri="{28A0092B-C50C-407E-A947-70E740481C1C}">
                <a14:useLocalDpi xmlns:a14="http://schemas.microsoft.com/office/drawing/2010/main" val="0"/>
              </a:ext>
            </a:extLst>
          </a:blip>
          <a:stretch>
            <a:fillRect/>
          </a:stretch>
        </p:blipFill>
        <p:spPr>
          <a:xfrm>
            <a:off x="4028" y="5002893"/>
            <a:ext cx="12192000" cy="1902641"/>
          </a:xfrm>
          <a:prstGeom prst="rect">
            <a:avLst/>
          </a:prstGeom>
        </p:spPr>
      </p:pic>
      <p:pic>
        <p:nvPicPr>
          <p:cNvPr id="6" name="PA_图片 5"/>
          <p:cNvPicPr>
            <a:picLocks noChangeAspect="1"/>
          </p:cNvPicPr>
          <p:nvPr>
            <p:custDataLst>
              <p:tags r:id="rId10"/>
            </p:custDataLst>
          </p:nvPr>
        </p:nvPicPr>
        <p:blipFill rotWithShape="1">
          <a:blip r:embed="rId34" cstate="print">
            <a:extLst>
              <a:ext uri="{28A0092B-C50C-407E-A947-70E740481C1C}">
                <a14:useLocalDpi xmlns:a14="http://schemas.microsoft.com/office/drawing/2010/main" val="0"/>
              </a:ext>
            </a:extLst>
          </a:blip>
          <a:srcRect r="17587"/>
          <a:stretch>
            <a:fillRect/>
          </a:stretch>
        </p:blipFill>
        <p:spPr>
          <a:xfrm>
            <a:off x="7546630" y="-37344"/>
            <a:ext cx="4608210" cy="6858000"/>
          </a:xfrm>
          <a:prstGeom prst="rect">
            <a:avLst/>
          </a:prstGeom>
        </p:spPr>
      </p:pic>
      <p:pic>
        <p:nvPicPr>
          <p:cNvPr id="16" name="PA_图片 15"/>
          <p:cNvPicPr>
            <a:picLocks noChangeAspect="1"/>
          </p:cNvPicPr>
          <p:nvPr>
            <p:custDataLst>
              <p:tags r:id="rId11"/>
            </p:custDataLst>
          </p:nvPr>
        </p:nvPicPr>
        <p:blipFill>
          <a:blip r:embed="rId35" cstate="print">
            <a:extLst>
              <a:ext uri="{28A0092B-C50C-407E-A947-70E740481C1C}">
                <a14:useLocalDpi xmlns:a14="http://schemas.microsoft.com/office/drawing/2010/main" val="0"/>
              </a:ext>
            </a:extLst>
          </a:blip>
          <a:stretch>
            <a:fillRect/>
          </a:stretch>
        </p:blipFill>
        <p:spPr>
          <a:xfrm>
            <a:off x="-8052" y="4904763"/>
            <a:ext cx="12192000" cy="1998312"/>
          </a:xfrm>
          <a:prstGeom prst="rect">
            <a:avLst/>
          </a:prstGeom>
        </p:spPr>
      </p:pic>
      <p:pic>
        <p:nvPicPr>
          <p:cNvPr id="28" name="PA_图片 27"/>
          <p:cNvPicPr>
            <a:picLocks noChangeAspect="1"/>
          </p:cNvPicPr>
          <p:nvPr>
            <p:custDataLst>
              <p:tags r:id="rId12"/>
            </p:custDataLst>
          </p:nvPr>
        </p:nvPicPr>
        <p:blipFill>
          <a:blip r:embed="rId36" cstate="print">
            <a:extLst>
              <a:ext uri="{28A0092B-C50C-407E-A947-70E740481C1C}">
                <a14:useLocalDpi xmlns:a14="http://schemas.microsoft.com/office/drawing/2010/main" val="0"/>
              </a:ext>
            </a:extLst>
          </a:blip>
          <a:stretch>
            <a:fillRect/>
          </a:stretch>
        </p:blipFill>
        <p:spPr>
          <a:xfrm>
            <a:off x="-5653" y="4519584"/>
            <a:ext cx="7977300" cy="2356367"/>
          </a:xfrm>
          <a:prstGeom prst="rect">
            <a:avLst/>
          </a:prstGeom>
        </p:spPr>
      </p:pic>
      <p:pic>
        <p:nvPicPr>
          <p:cNvPr id="5" name="PA_图片 4"/>
          <p:cNvPicPr>
            <a:picLocks noChangeAspect="1"/>
          </p:cNvPicPr>
          <p:nvPr>
            <p:custDataLst>
              <p:tags r:id="rId13"/>
            </p:custDataLst>
          </p:nvPr>
        </p:nvPicPr>
        <p:blipFill rotWithShape="1">
          <a:blip r:embed="rId37" cstate="print">
            <a:extLst>
              <a:ext uri="{28A0092B-C50C-407E-A947-70E740481C1C}">
                <a14:useLocalDpi xmlns:a14="http://schemas.microsoft.com/office/drawing/2010/main" val="0"/>
              </a:ext>
            </a:extLst>
          </a:blip>
          <a:srcRect l="9527" b="37127"/>
          <a:stretch>
            <a:fillRect/>
          </a:stretch>
        </p:blipFill>
        <p:spPr>
          <a:xfrm>
            <a:off x="0" y="5173536"/>
            <a:ext cx="5515240" cy="1759550"/>
          </a:xfrm>
          <a:prstGeom prst="rect">
            <a:avLst/>
          </a:prstGeom>
        </p:spPr>
      </p:pic>
      <p:pic>
        <p:nvPicPr>
          <p:cNvPr id="31" name="PA_图片 30"/>
          <p:cNvPicPr>
            <a:picLocks noChangeAspect="1"/>
          </p:cNvPicPr>
          <p:nvPr>
            <p:custDataLst>
              <p:tags r:id="rId14"/>
            </p:custDataLst>
          </p:nvPr>
        </p:nvPicPr>
        <p:blipFill rotWithShape="1">
          <a:blip r:embed="rId38" cstate="print">
            <a:extLst>
              <a:ext uri="{28A0092B-C50C-407E-A947-70E740481C1C}">
                <a14:useLocalDpi xmlns:a14="http://schemas.microsoft.com/office/drawing/2010/main" val="0"/>
              </a:ext>
            </a:extLst>
          </a:blip>
          <a:srcRect b="37297"/>
          <a:stretch>
            <a:fillRect/>
          </a:stretch>
        </p:blipFill>
        <p:spPr>
          <a:xfrm>
            <a:off x="3316061" y="5460011"/>
            <a:ext cx="5055017" cy="1455139"/>
          </a:xfrm>
          <a:prstGeom prst="rect">
            <a:avLst/>
          </a:prstGeom>
        </p:spPr>
      </p:pic>
      <p:pic>
        <p:nvPicPr>
          <p:cNvPr id="7" name="PA_图片 6"/>
          <p:cNvPicPr>
            <a:picLocks noChangeAspect="1"/>
          </p:cNvPicPr>
          <p:nvPr>
            <p:custDataLst>
              <p:tags r:id="rId15"/>
            </p:custDataLst>
          </p:nvPr>
        </p:nvPicPr>
        <p:blipFill>
          <a:blip r:embed="rId39" cstate="print">
            <a:extLst>
              <a:ext uri="{28A0092B-C50C-407E-A947-70E740481C1C}">
                <a14:useLocalDpi xmlns:a14="http://schemas.microsoft.com/office/drawing/2010/main" val="0"/>
              </a:ext>
            </a:extLst>
          </a:blip>
          <a:stretch>
            <a:fillRect/>
          </a:stretch>
        </p:blipFill>
        <p:spPr>
          <a:xfrm>
            <a:off x="8096986" y="4348131"/>
            <a:ext cx="4011008" cy="2612759"/>
          </a:xfrm>
          <a:prstGeom prst="rect">
            <a:avLst/>
          </a:prstGeom>
        </p:spPr>
      </p:pic>
      <p:pic>
        <p:nvPicPr>
          <p:cNvPr id="32" name="PA_图片 31"/>
          <p:cNvPicPr>
            <a:picLocks noChangeAspect="1"/>
          </p:cNvPicPr>
          <p:nvPr>
            <p:custDataLst>
              <p:tags r:id="rId16"/>
            </p:custDataLst>
          </p:nvPr>
        </p:nvPicPr>
        <p:blipFill>
          <a:blip r:embed="rId39" cstate="print">
            <a:extLst>
              <a:ext uri="{28A0092B-C50C-407E-A947-70E740481C1C}">
                <a14:useLocalDpi xmlns:a14="http://schemas.microsoft.com/office/drawing/2010/main" val="0"/>
              </a:ext>
            </a:extLst>
          </a:blip>
          <a:stretch>
            <a:fillRect/>
          </a:stretch>
        </p:blipFill>
        <p:spPr>
          <a:xfrm flipH="1">
            <a:off x="6806113" y="4382786"/>
            <a:ext cx="4011008" cy="2612759"/>
          </a:xfrm>
          <a:prstGeom prst="rect">
            <a:avLst/>
          </a:prstGeom>
        </p:spPr>
      </p:pic>
      <p:pic>
        <p:nvPicPr>
          <p:cNvPr id="35" name="PA_图片 34"/>
          <p:cNvPicPr>
            <a:picLocks noChangeAspect="1"/>
          </p:cNvPicPr>
          <p:nvPr>
            <p:custDataLst>
              <p:tags r:id="rId17"/>
            </p:custDataLst>
          </p:nvPr>
        </p:nvPicPr>
        <p:blipFill>
          <a:blip r:embed="rId40" cstate="print">
            <a:extLst>
              <a:ext uri="{28A0092B-C50C-407E-A947-70E740481C1C}">
                <a14:useLocalDpi xmlns:a14="http://schemas.microsoft.com/office/drawing/2010/main" val="0"/>
              </a:ext>
            </a:extLst>
          </a:blip>
          <a:stretch>
            <a:fillRect/>
          </a:stretch>
        </p:blipFill>
        <p:spPr>
          <a:xfrm rot="2776435" flipH="1">
            <a:off x="3020959" y="2839828"/>
            <a:ext cx="717325" cy="636625"/>
          </a:xfrm>
          <a:prstGeom prst="rect">
            <a:avLst/>
          </a:prstGeom>
        </p:spPr>
      </p:pic>
      <p:pic>
        <p:nvPicPr>
          <p:cNvPr id="36" name="PA_图片 35"/>
          <p:cNvPicPr>
            <a:picLocks noChangeAspect="1"/>
          </p:cNvPicPr>
          <p:nvPr>
            <p:custDataLst>
              <p:tags r:id="rId18"/>
            </p:custDataLst>
          </p:nvPr>
        </p:nvPicPr>
        <p:blipFill>
          <a:blip r:embed="rId41" cstate="print">
            <a:extLst>
              <a:ext uri="{BEBA8EAE-BF5A-486C-A8C5-ECC9F3942E4B}">
                <a14:imgProps xmlns:a14="http://schemas.microsoft.com/office/drawing/2010/main">
                  <a14:imgLayer r:embed="rId42">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263094" y="-40958"/>
            <a:ext cx="3222457" cy="1501993"/>
          </a:xfrm>
          <a:prstGeom prst="rect">
            <a:avLst/>
          </a:prstGeom>
        </p:spPr>
      </p:pic>
      <p:pic>
        <p:nvPicPr>
          <p:cNvPr id="37" name="PA_儿童歌舞 - 小兔采蘑菇(音乐)">
            <a:hlinkClick r:id="" action="ppaction://media"/>
          </p:cNvPr>
          <p:cNvPicPr>
            <a:picLocks noChangeAspect="1"/>
          </p:cNvPicPr>
          <p:nvPr>
            <a:audioFile r:link="rId20"/>
            <p:extLst>
              <p:ext uri="{DAA4B4D4-6D71-4841-9C94-3DE7FCFB9230}">
                <p14:media xmlns:p14="http://schemas.microsoft.com/office/powerpoint/2010/main" r:embed="rId19"/>
              </p:ext>
            </p:extLst>
          </p:nvPr>
        </p:nvPicPr>
        <p:blipFill>
          <a:blip r:embed="rId43"/>
          <a:stretch>
            <a:fillRect/>
          </a:stretch>
        </p:blipFill>
        <p:spPr>
          <a:xfrm>
            <a:off x="92075" y="-1476252"/>
            <a:ext cx="609600" cy="609600"/>
          </a:xfrm>
          <a:prstGeom prst="rect">
            <a:avLst/>
          </a:prstGeom>
        </p:spPr>
      </p:pic>
      <p:sp>
        <p:nvSpPr>
          <p:cNvPr id="2" name="TextBox 1"/>
          <p:cNvSpPr txBox="1"/>
          <p:nvPr/>
        </p:nvSpPr>
        <p:spPr>
          <a:xfrm>
            <a:off x="1302328" y="942109"/>
            <a:ext cx="6786074"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CHỦ ĐỀ 6:</a:t>
            </a:r>
            <a:endParaRPr kumimoji="0" lang="en-US" sz="4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
        <p:nvSpPr>
          <p:cNvPr id="3" name="TextBox 2"/>
          <p:cNvSpPr txBox="1"/>
          <p:nvPr/>
        </p:nvSpPr>
        <p:spPr>
          <a:xfrm>
            <a:off x="2998006" y="1868930"/>
            <a:ext cx="678607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BÀI 18: NAM CHÂM</a:t>
            </a:r>
            <a:endParaRPr kumimoji="0" lang="en-US" sz="4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1842044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7215" fill="hold"/>
                                        <p:tgtEl>
                                          <p:spTgt spid="37"/>
                                        </p:tgtEl>
                                      </p:cBhvr>
                                    </p:cmd>
                                  </p:childTnLst>
                                </p:cTn>
                              </p:par>
                              <p:par>
                                <p:cTn id="7" presetID="22" presetClass="entr" presetSubtype="4" fill="hold"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wipe(down)">
                                      <p:cBhvr>
                                        <p:cTn id="9" dur="1000"/>
                                        <p:tgtEl>
                                          <p:spTgt spid="8"/>
                                        </p:tgtEl>
                                      </p:cBhvr>
                                    </p:animEffect>
                                  </p:childTnLst>
                                </p:cTn>
                              </p:par>
                              <p:par>
                                <p:cTn id="10" presetID="47" presetClass="entr" presetSubtype="0"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1000"/>
                                        <p:tgtEl>
                                          <p:spTgt spid="36"/>
                                        </p:tgtEl>
                                      </p:cBhvr>
                                    </p:animEffect>
                                    <p:anim calcmode="lin" valueType="num">
                                      <p:cBhvr>
                                        <p:cTn id="13" dur="1000" fill="hold"/>
                                        <p:tgtEl>
                                          <p:spTgt spid="36"/>
                                        </p:tgtEl>
                                        <p:attrNameLst>
                                          <p:attrName>ppt_x</p:attrName>
                                        </p:attrNameLst>
                                      </p:cBhvr>
                                      <p:tavLst>
                                        <p:tav tm="0">
                                          <p:val>
                                            <p:strVal val="#ppt_x"/>
                                          </p:val>
                                        </p:tav>
                                        <p:tav tm="100000">
                                          <p:val>
                                            <p:strVal val="#ppt_x"/>
                                          </p:val>
                                        </p:tav>
                                      </p:tavLst>
                                    </p:anim>
                                    <p:anim calcmode="lin" valueType="num">
                                      <p:cBhvr>
                                        <p:cTn id="14" dur="1000" fill="hold"/>
                                        <p:tgtEl>
                                          <p:spTgt spid="3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1500"/>
                                        <p:tgtEl>
                                          <p:spTgt spid="30"/>
                                        </p:tgtEl>
                                      </p:cBhvr>
                                    </p:animEffect>
                                    <p:anim calcmode="lin" valueType="num">
                                      <p:cBhvr>
                                        <p:cTn id="18" dur="1500" fill="hold"/>
                                        <p:tgtEl>
                                          <p:spTgt spid="30"/>
                                        </p:tgtEl>
                                        <p:attrNameLst>
                                          <p:attrName>ppt_x</p:attrName>
                                        </p:attrNameLst>
                                      </p:cBhvr>
                                      <p:tavLst>
                                        <p:tav tm="0">
                                          <p:val>
                                            <p:strVal val="#ppt_x"/>
                                          </p:val>
                                        </p:tav>
                                        <p:tav tm="100000">
                                          <p:val>
                                            <p:strVal val="#ppt_x"/>
                                          </p:val>
                                        </p:tav>
                                      </p:tavLst>
                                    </p:anim>
                                    <p:anim calcmode="lin" valueType="num">
                                      <p:cBhvr>
                                        <p:cTn id="19" dur="1500" fill="hold"/>
                                        <p:tgtEl>
                                          <p:spTgt spid="3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500"/>
                                        <p:tgtEl>
                                          <p:spTgt spid="16"/>
                                        </p:tgtEl>
                                      </p:cBhvr>
                                    </p:animEffect>
                                    <p:anim calcmode="lin" valueType="num">
                                      <p:cBhvr>
                                        <p:cTn id="23" dur="1500" fill="hold"/>
                                        <p:tgtEl>
                                          <p:spTgt spid="16"/>
                                        </p:tgtEl>
                                        <p:attrNameLst>
                                          <p:attrName>ppt_x</p:attrName>
                                        </p:attrNameLst>
                                      </p:cBhvr>
                                      <p:tavLst>
                                        <p:tav tm="0">
                                          <p:val>
                                            <p:strVal val="#ppt_x"/>
                                          </p:val>
                                        </p:tav>
                                        <p:tav tm="100000">
                                          <p:val>
                                            <p:strVal val="#ppt_x"/>
                                          </p:val>
                                        </p:tav>
                                      </p:tavLst>
                                    </p:anim>
                                    <p:anim calcmode="lin" valueType="num">
                                      <p:cBhvr>
                                        <p:cTn id="24" dur="1500" fill="hold"/>
                                        <p:tgtEl>
                                          <p:spTgt spid="1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1500"/>
                                        <p:tgtEl>
                                          <p:spTgt spid="28"/>
                                        </p:tgtEl>
                                      </p:cBhvr>
                                    </p:animEffect>
                                    <p:anim calcmode="lin" valueType="num">
                                      <p:cBhvr>
                                        <p:cTn id="28" dur="1500" fill="hold"/>
                                        <p:tgtEl>
                                          <p:spTgt spid="28"/>
                                        </p:tgtEl>
                                        <p:attrNameLst>
                                          <p:attrName>ppt_x</p:attrName>
                                        </p:attrNameLst>
                                      </p:cBhvr>
                                      <p:tavLst>
                                        <p:tav tm="0">
                                          <p:val>
                                            <p:strVal val="#ppt_x"/>
                                          </p:val>
                                        </p:tav>
                                        <p:tav tm="100000">
                                          <p:val>
                                            <p:strVal val="#ppt_x"/>
                                          </p:val>
                                        </p:tav>
                                      </p:tavLst>
                                    </p:anim>
                                    <p:anim calcmode="lin" valueType="num">
                                      <p:cBhvr>
                                        <p:cTn id="29" dur="1500" fill="hold"/>
                                        <p:tgtEl>
                                          <p:spTgt spid="28"/>
                                        </p:tgtEl>
                                        <p:attrNameLst>
                                          <p:attrName>ppt_y</p:attrName>
                                        </p:attrNameLst>
                                      </p:cBhvr>
                                      <p:tavLst>
                                        <p:tav tm="0">
                                          <p:val>
                                            <p:strVal val="#ppt_y+.1"/>
                                          </p:val>
                                        </p:tav>
                                        <p:tav tm="100000">
                                          <p:val>
                                            <p:strVal val="#ppt_y"/>
                                          </p:val>
                                        </p:tav>
                                      </p:tavLst>
                                    </p:anim>
                                  </p:childTnLst>
                                </p:cTn>
                              </p:par>
                            </p:childTnLst>
                          </p:cTn>
                        </p:par>
                        <p:par>
                          <p:cTn id="30" fill="hold">
                            <p:stCondLst>
                              <p:cond delay="117215"/>
                            </p:stCondLst>
                            <p:childTnLst>
                              <p:par>
                                <p:cTn id="31" presetID="42" presetClass="entr" presetSubtype="0" fill="hold" nodeType="after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1500"/>
                                        <p:tgtEl>
                                          <p:spTgt spid="5"/>
                                        </p:tgtEl>
                                      </p:cBhvr>
                                    </p:animEffect>
                                    <p:anim calcmode="lin" valueType="num">
                                      <p:cBhvr>
                                        <p:cTn id="34" dur="1500" fill="hold"/>
                                        <p:tgtEl>
                                          <p:spTgt spid="5"/>
                                        </p:tgtEl>
                                        <p:attrNameLst>
                                          <p:attrName>ppt_x</p:attrName>
                                        </p:attrNameLst>
                                      </p:cBhvr>
                                      <p:tavLst>
                                        <p:tav tm="0">
                                          <p:val>
                                            <p:strVal val="#ppt_x"/>
                                          </p:val>
                                        </p:tav>
                                        <p:tav tm="100000">
                                          <p:val>
                                            <p:strVal val="#ppt_x"/>
                                          </p:val>
                                        </p:tav>
                                      </p:tavLst>
                                    </p:anim>
                                    <p:anim calcmode="lin" valueType="num">
                                      <p:cBhvr>
                                        <p:cTn id="35" dur="1500" fill="hold"/>
                                        <p:tgtEl>
                                          <p:spTgt spid="5"/>
                                        </p:tgtEl>
                                        <p:attrNameLst>
                                          <p:attrName>ppt_y</p:attrName>
                                        </p:attrNameLst>
                                      </p:cBhvr>
                                      <p:tavLst>
                                        <p:tav tm="0">
                                          <p:val>
                                            <p:strVal val="#ppt_y+.1"/>
                                          </p:val>
                                        </p:tav>
                                        <p:tav tm="100000">
                                          <p:val>
                                            <p:strVal val="#ppt_y"/>
                                          </p:val>
                                        </p:tav>
                                      </p:tavLst>
                                    </p:anim>
                                  </p:childTnLst>
                                </p:cTn>
                              </p:par>
                            </p:childTnLst>
                          </p:cTn>
                        </p:par>
                        <p:par>
                          <p:cTn id="36" fill="hold">
                            <p:stCondLst>
                              <p:cond delay="118715"/>
                            </p:stCondLst>
                            <p:childTnLst>
                              <p:par>
                                <p:cTn id="37" presetID="42" presetClass="entr" presetSubtype="0" fill="hold" nodeType="after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fade">
                                      <p:cBhvr>
                                        <p:cTn id="39" dur="1500"/>
                                        <p:tgtEl>
                                          <p:spTgt spid="31"/>
                                        </p:tgtEl>
                                      </p:cBhvr>
                                    </p:animEffect>
                                    <p:anim calcmode="lin" valueType="num">
                                      <p:cBhvr>
                                        <p:cTn id="40" dur="1500" fill="hold"/>
                                        <p:tgtEl>
                                          <p:spTgt spid="31"/>
                                        </p:tgtEl>
                                        <p:attrNameLst>
                                          <p:attrName>ppt_x</p:attrName>
                                        </p:attrNameLst>
                                      </p:cBhvr>
                                      <p:tavLst>
                                        <p:tav tm="0">
                                          <p:val>
                                            <p:strVal val="#ppt_x"/>
                                          </p:val>
                                        </p:tav>
                                        <p:tav tm="100000">
                                          <p:val>
                                            <p:strVal val="#ppt_x"/>
                                          </p:val>
                                        </p:tav>
                                      </p:tavLst>
                                    </p:anim>
                                    <p:anim calcmode="lin" valueType="num">
                                      <p:cBhvr>
                                        <p:cTn id="41" dur="1500" fill="hold"/>
                                        <p:tgtEl>
                                          <p:spTgt spid="31"/>
                                        </p:tgtEl>
                                        <p:attrNameLst>
                                          <p:attrName>ppt_y</p:attrName>
                                        </p:attrNameLst>
                                      </p:cBhvr>
                                      <p:tavLst>
                                        <p:tav tm="0">
                                          <p:val>
                                            <p:strVal val="#ppt_y+.1"/>
                                          </p:val>
                                        </p:tav>
                                        <p:tav tm="100000">
                                          <p:val>
                                            <p:strVal val="#ppt_y"/>
                                          </p:val>
                                        </p:tav>
                                      </p:tavLst>
                                    </p:anim>
                                  </p:childTnLst>
                                </p:cTn>
                              </p:par>
                              <p:par>
                                <p:cTn id="42" presetID="53" presetClass="entr" presetSubtype="16" fill="hold" nodeType="withEffect">
                                  <p:stCondLst>
                                    <p:cond delay="0"/>
                                  </p:stCondLst>
                                  <p:childTnLst>
                                    <p:set>
                                      <p:cBhvr>
                                        <p:cTn id="43" dur="1" fill="hold">
                                          <p:stCondLst>
                                            <p:cond delay="0"/>
                                          </p:stCondLst>
                                        </p:cTn>
                                        <p:tgtEl>
                                          <p:spTgt spid="7"/>
                                        </p:tgtEl>
                                        <p:attrNameLst>
                                          <p:attrName>style.visibility</p:attrName>
                                        </p:attrNameLst>
                                      </p:cBhvr>
                                      <p:to>
                                        <p:strVal val="visible"/>
                                      </p:to>
                                    </p:set>
                                    <p:anim calcmode="lin" valueType="num">
                                      <p:cBhvr>
                                        <p:cTn id="44" dur="1000" fill="hold"/>
                                        <p:tgtEl>
                                          <p:spTgt spid="7"/>
                                        </p:tgtEl>
                                        <p:attrNameLst>
                                          <p:attrName>ppt_w</p:attrName>
                                        </p:attrNameLst>
                                      </p:cBhvr>
                                      <p:tavLst>
                                        <p:tav tm="0">
                                          <p:val>
                                            <p:fltVal val="0"/>
                                          </p:val>
                                        </p:tav>
                                        <p:tav tm="100000">
                                          <p:val>
                                            <p:strVal val="#ppt_w"/>
                                          </p:val>
                                        </p:tav>
                                      </p:tavLst>
                                    </p:anim>
                                    <p:anim calcmode="lin" valueType="num">
                                      <p:cBhvr>
                                        <p:cTn id="45" dur="1000" fill="hold"/>
                                        <p:tgtEl>
                                          <p:spTgt spid="7"/>
                                        </p:tgtEl>
                                        <p:attrNameLst>
                                          <p:attrName>ppt_h</p:attrName>
                                        </p:attrNameLst>
                                      </p:cBhvr>
                                      <p:tavLst>
                                        <p:tav tm="0">
                                          <p:val>
                                            <p:fltVal val="0"/>
                                          </p:val>
                                        </p:tav>
                                        <p:tav tm="100000">
                                          <p:val>
                                            <p:strVal val="#ppt_h"/>
                                          </p:val>
                                        </p:tav>
                                      </p:tavLst>
                                    </p:anim>
                                    <p:animEffect transition="in" filter="fade">
                                      <p:cBhvr>
                                        <p:cTn id="46" dur="1000"/>
                                        <p:tgtEl>
                                          <p:spTgt spid="7"/>
                                        </p:tgtEl>
                                      </p:cBhvr>
                                    </p:animEffect>
                                  </p:childTnLst>
                                </p:cTn>
                              </p:par>
                              <p:par>
                                <p:cTn id="47" presetID="53" presetClass="entr" presetSubtype="16" fill="hold" nodeType="withEffect">
                                  <p:stCondLst>
                                    <p:cond delay="0"/>
                                  </p:stCondLst>
                                  <p:childTnLst>
                                    <p:set>
                                      <p:cBhvr>
                                        <p:cTn id="48" dur="1" fill="hold">
                                          <p:stCondLst>
                                            <p:cond delay="0"/>
                                          </p:stCondLst>
                                        </p:cTn>
                                        <p:tgtEl>
                                          <p:spTgt spid="32"/>
                                        </p:tgtEl>
                                        <p:attrNameLst>
                                          <p:attrName>style.visibility</p:attrName>
                                        </p:attrNameLst>
                                      </p:cBhvr>
                                      <p:to>
                                        <p:strVal val="visible"/>
                                      </p:to>
                                    </p:set>
                                    <p:anim calcmode="lin" valueType="num">
                                      <p:cBhvr>
                                        <p:cTn id="49" dur="1000" fill="hold"/>
                                        <p:tgtEl>
                                          <p:spTgt spid="32"/>
                                        </p:tgtEl>
                                        <p:attrNameLst>
                                          <p:attrName>ppt_w</p:attrName>
                                        </p:attrNameLst>
                                      </p:cBhvr>
                                      <p:tavLst>
                                        <p:tav tm="0">
                                          <p:val>
                                            <p:fltVal val="0"/>
                                          </p:val>
                                        </p:tav>
                                        <p:tav tm="100000">
                                          <p:val>
                                            <p:strVal val="#ppt_w"/>
                                          </p:val>
                                        </p:tav>
                                      </p:tavLst>
                                    </p:anim>
                                    <p:anim calcmode="lin" valueType="num">
                                      <p:cBhvr>
                                        <p:cTn id="50" dur="1000" fill="hold"/>
                                        <p:tgtEl>
                                          <p:spTgt spid="32"/>
                                        </p:tgtEl>
                                        <p:attrNameLst>
                                          <p:attrName>ppt_h</p:attrName>
                                        </p:attrNameLst>
                                      </p:cBhvr>
                                      <p:tavLst>
                                        <p:tav tm="0">
                                          <p:val>
                                            <p:fltVal val="0"/>
                                          </p:val>
                                        </p:tav>
                                        <p:tav tm="100000">
                                          <p:val>
                                            <p:strVal val="#ppt_h"/>
                                          </p:val>
                                        </p:tav>
                                      </p:tavLst>
                                    </p:anim>
                                    <p:animEffect transition="in" filter="fade">
                                      <p:cBhvr>
                                        <p:cTn id="51" dur="1000"/>
                                        <p:tgtEl>
                                          <p:spTgt spid="32"/>
                                        </p:tgtEl>
                                      </p:cBhvr>
                                    </p:animEffect>
                                  </p:childTnLst>
                                </p:cTn>
                              </p:par>
                            </p:childTnLst>
                          </p:cTn>
                        </p:par>
                        <p:par>
                          <p:cTn id="52" fill="hold">
                            <p:stCondLst>
                              <p:cond delay="120215"/>
                            </p:stCondLst>
                            <p:childTnLst>
                              <p:par>
                                <p:cTn id="53" presetID="42" presetClass="entr" presetSubtype="0" fill="hold" nodeType="afterEffect">
                                  <p:stCondLst>
                                    <p:cond delay="0"/>
                                  </p:stCondLst>
                                  <p:childTnLst>
                                    <p:set>
                                      <p:cBhvr>
                                        <p:cTn id="54" dur="1" fill="hold">
                                          <p:stCondLst>
                                            <p:cond delay="0"/>
                                          </p:stCondLst>
                                        </p:cTn>
                                        <p:tgtEl>
                                          <p:spTgt spid="29"/>
                                        </p:tgtEl>
                                        <p:attrNameLst>
                                          <p:attrName>style.visibility</p:attrName>
                                        </p:attrNameLst>
                                      </p:cBhvr>
                                      <p:to>
                                        <p:strVal val="visible"/>
                                      </p:to>
                                    </p:set>
                                    <p:animEffect transition="in" filter="fade">
                                      <p:cBhvr>
                                        <p:cTn id="55" dur="1500"/>
                                        <p:tgtEl>
                                          <p:spTgt spid="29"/>
                                        </p:tgtEl>
                                      </p:cBhvr>
                                    </p:animEffect>
                                    <p:anim calcmode="lin" valueType="num">
                                      <p:cBhvr>
                                        <p:cTn id="56" dur="1500" fill="hold"/>
                                        <p:tgtEl>
                                          <p:spTgt spid="29"/>
                                        </p:tgtEl>
                                        <p:attrNameLst>
                                          <p:attrName>ppt_x</p:attrName>
                                        </p:attrNameLst>
                                      </p:cBhvr>
                                      <p:tavLst>
                                        <p:tav tm="0">
                                          <p:val>
                                            <p:strVal val="#ppt_x"/>
                                          </p:val>
                                        </p:tav>
                                        <p:tav tm="100000">
                                          <p:val>
                                            <p:strVal val="#ppt_x"/>
                                          </p:val>
                                        </p:tav>
                                      </p:tavLst>
                                    </p:anim>
                                    <p:anim calcmode="lin" valueType="num">
                                      <p:cBhvr>
                                        <p:cTn id="57" dur="1500" fill="hold"/>
                                        <p:tgtEl>
                                          <p:spTgt spid="29"/>
                                        </p:tgtEl>
                                        <p:attrNameLst>
                                          <p:attrName>ppt_y</p:attrName>
                                        </p:attrNameLst>
                                      </p:cBhvr>
                                      <p:tavLst>
                                        <p:tav tm="0">
                                          <p:val>
                                            <p:strVal val="#ppt_y+.1"/>
                                          </p:val>
                                        </p:tav>
                                        <p:tav tm="100000">
                                          <p:val>
                                            <p:strVal val="#ppt_y"/>
                                          </p:val>
                                        </p:tav>
                                      </p:tavLst>
                                    </p:anim>
                                  </p:childTnLst>
                                </p:cTn>
                              </p:par>
                            </p:childTnLst>
                          </p:cTn>
                        </p:par>
                        <p:par>
                          <p:cTn id="58" fill="hold">
                            <p:stCondLst>
                              <p:cond delay="121715"/>
                            </p:stCondLst>
                            <p:childTnLst>
                              <p:par>
                                <p:cTn id="59" presetID="42" presetClass="entr" presetSubtype="0" fill="hold" nodeType="afterEffect">
                                  <p:stCondLst>
                                    <p:cond delay="0"/>
                                  </p:stCondLst>
                                  <p:childTnLst>
                                    <p:set>
                                      <p:cBhvr>
                                        <p:cTn id="60" dur="1" fill="hold">
                                          <p:stCondLst>
                                            <p:cond delay="0"/>
                                          </p:stCondLst>
                                        </p:cTn>
                                        <p:tgtEl>
                                          <p:spTgt spid="27"/>
                                        </p:tgtEl>
                                        <p:attrNameLst>
                                          <p:attrName>style.visibility</p:attrName>
                                        </p:attrNameLst>
                                      </p:cBhvr>
                                      <p:to>
                                        <p:strVal val="visible"/>
                                      </p:to>
                                    </p:set>
                                    <p:animEffect transition="in" filter="fade">
                                      <p:cBhvr>
                                        <p:cTn id="61" dur="1500"/>
                                        <p:tgtEl>
                                          <p:spTgt spid="27"/>
                                        </p:tgtEl>
                                      </p:cBhvr>
                                    </p:animEffect>
                                    <p:anim calcmode="lin" valueType="num">
                                      <p:cBhvr>
                                        <p:cTn id="62" dur="1500" fill="hold"/>
                                        <p:tgtEl>
                                          <p:spTgt spid="27"/>
                                        </p:tgtEl>
                                        <p:attrNameLst>
                                          <p:attrName>ppt_x</p:attrName>
                                        </p:attrNameLst>
                                      </p:cBhvr>
                                      <p:tavLst>
                                        <p:tav tm="0">
                                          <p:val>
                                            <p:strVal val="#ppt_x"/>
                                          </p:val>
                                        </p:tav>
                                        <p:tav tm="100000">
                                          <p:val>
                                            <p:strVal val="#ppt_x"/>
                                          </p:val>
                                        </p:tav>
                                      </p:tavLst>
                                    </p:anim>
                                    <p:anim calcmode="lin" valueType="num">
                                      <p:cBhvr>
                                        <p:cTn id="63" dur="1500" fill="hold"/>
                                        <p:tgtEl>
                                          <p:spTgt spid="27"/>
                                        </p:tgtEl>
                                        <p:attrNameLst>
                                          <p:attrName>ppt_y</p:attrName>
                                        </p:attrNameLst>
                                      </p:cBhvr>
                                      <p:tavLst>
                                        <p:tav tm="0">
                                          <p:val>
                                            <p:strVal val="#ppt_y+.1"/>
                                          </p:val>
                                        </p:tav>
                                        <p:tav tm="100000">
                                          <p:val>
                                            <p:strVal val="#ppt_y"/>
                                          </p:val>
                                        </p:tav>
                                      </p:tavLst>
                                    </p:anim>
                                  </p:childTnLst>
                                </p:cTn>
                              </p:par>
                            </p:childTnLst>
                          </p:cTn>
                        </p:par>
                        <p:par>
                          <p:cTn id="64" fill="hold">
                            <p:stCondLst>
                              <p:cond delay="123215"/>
                            </p:stCondLst>
                            <p:childTnLst>
                              <p:par>
                                <p:cTn id="65" presetID="42" presetClass="entr" presetSubtype="0" fill="hold" nodeType="afterEffect">
                                  <p:stCondLst>
                                    <p:cond delay="0"/>
                                  </p:stCondLst>
                                  <p:childTnLst>
                                    <p:set>
                                      <p:cBhvr>
                                        <p:cTn id="66" dur="1" fill="hold">
                                          <p:stCondLst>
                                            <p:cond delay="0"/>
                                          </p:stCondLst>
                                        </p:cTn>
                                        <p:tgtEl>
                                          <p:spTgt spid="6"/>
                                        </p:tgtEl>
                                        <p:attrNameLst>
                                          <p:attrName>style.visibility</p:attrName>
                                        </p:attrNameLst>
                                      </p:cBhvr>
                                      <p:to>
                                        <p:strVal val="visible"/>
                                      </p:to>
                                    </p:set>
                                    <p:animEffect transition="in" filter="fade">
                                      <p:cBhvr>
                                        <p:cTn id="67" dur="1500"/>
                                        <p:tgtEl>
                                          <p:spTgt spid="6"/>
                                        </p:tgtEl>
                                      </p:cBhvr>
                                    </p:animEffect>
                                    <p:anim calcmode="lin" valueType="num">
                                      <p:cBhvr>
                                        <p:cTn id="68" dur="1500" fill="hold"/>
                                        <p:tgtEl>
                                          <p:spTgt spid="6"/>
                                        </p:tgtEl>
                                        <p:attrNameLst>
                                          <p:attrName>ppt_x</p:attrName>
                                        </p:attrNameLst>
                                      </p:cBhvr>
                                      <p:tavLst>
                                        <p:tav tm="0">
                                          <p:val>
                                            <p:strVal val="#ppt_x"/>
                                          </p:val>
                                        </p:tav>
                                        <p:tav tm="100000">
                                          <p:val>
                                            <p:strVal val="#ppt_x"/>
                                          </p:val>
                                        </p:tav>
                                      </p:tavLst>
                                    </p:anim>
                                    <p:anim calcmode="lin" valueType="num">
                                      <p:cBhvr>
                                        <p:cTn id="69" dur="1500" fill="hold"/>
                                        <p:tgtEl>
                                          <p:spTgt spid="6"/>
                                        </p:tgtEl>
                                        <p:attrNameLst>
                                          <p:attrName>ppt_y</p:attrName>
                                        </p:attrNameLst>
                                      </p:cBhvr>
                                      <p:tavLst>
                                        <p:tav tm="0">
                                          <p:val>
                                            <p:strVal val="#ppt_y+.1"/>
                                          </p:val>
                                        </p:tav>
                                        <p:tav tm="100000">
                                          <p:val>
                                            <p:strVal val="#ppt_y"/>
                                          </p:val>
                                        </p:tav>
                                      </p:tavLst>
                                    </p:anim>
                                  </p:childTnLst>
                                </p:cTn>
                              </p:par>
                            </p:childTnLst>
                          </p:cTn>
                        </p:par>
                        <p:par>
                          <p:cTn id="70" fill="hold">
                            <p:stCondLst>
                              <p:cond delay="124715"/>
                            </p:stCondLst>
                            <p:childTnLst>
                              <p:par>
                                <p:cTn id="71" presetID="22" presetClass="entr" presetSubtype="8" fill="hold" nodeType="afterEffect">
                                  <p:stCondLst>
                                    <p:cond delay="0"/>
                                  </p:stCondLst>
                                  <p:childTnLst>
                                    <p:set>
                                      <p:cBhvr>
                                        <p:cTn id="72" dur="1" fill="hold">
                                          <p:stCondLst>
                                            <p:cond delay="0"/>
                                          </p:stCondLst>
                                        </p:cTn>
                                        <p:tgtEl>
                                          <p:spTgt spid="10"/>
                                        </p:tgtEl>
                                        <p:attrNameLst>
                                          <p:attrName>style.visibility</p:attrName>
                                        </p:attrNameLst>
                                      </p:cBhvr>
                                      <p:to>
                                        <p:strVal val="visible"/>
                                      </p:to>
                                    </p:set>
                                    <p:animEffect transition="in" filter="wipe(left)">
                                      <p:cBhvr>
                                        <p:cTn id="73" dur="1500"/>
                                        <p:tgtEl>
                                          <p:spTgt spid="10"/>
                                        </p:tgtEl>
                                      </p:cBhvr>
                                    </p:animEffect>
                                  </p:childTnLst>
                                  <p:subTnLst>
                                    <p:audio>
                                      <p:cMediaNode>
                                        <p:cTn display="0" masterRel="sameClick">
                                          <p:stCondLst>
                                            <p:cond evt="begin" delay="0">
                                              <p:tn val="71"/>
                                            </p:cond>
                                          </p:stCondLst>
                                          <p:endCondLst>
                                            <p:cond evt="onStopAudio" delay="0">
                                              <p:tgtEl>
                                                <p:sldTgt/>
                                              </p:tgtEl>
                                            </p:cond>
                                          </p:endCondLst>
                                        </p:cTn>
                                        <p:tgtEl>
                                          <p:sndTgt r:embed="rId23" name="chimes.wav"/>
                                        </p:tgtEl>
                                      </p:cMediaNode>
                                    </p:audio>
                                  </p:subTnLst>
                                </p:cTn>
                              </p:par>
                            </p:childTnLst>
                          </p:cTn>
                        </p:par>
                        <p:par>
                          <p:cTn id="74" fill="hold">
                            <p:stCondLst>
                              <p:cond delay="126215"/>
                            </p:stCondLst>
                            <p:childTnLst>
                              <p:par>
                                <p:cTn id="75" presetID="22" presetClass="entr" presetSubtype="8" fill="hold" nodeType="afterEffect">
                                  <p:stCondLst>
                                    <p:cond delay="0"/>
                                  </p:stCondLst>
                                  <p:childTnLst>
                                    <p:set>
                                      <p:cBhvr>
                                        <p:cTn id="76" dur="1" fill="hold">
                                          <p:stCondLst>
                                            <p:cond delay="0"/>
                                          </p:stCondLst>
                                        </p:cTn>
                                        <p:tgtEl>
                                          <p:spTgt spid="15"/>
                                        </p:tgtEl>
                                        <p:attrNameLst>
                                          <p:attrName>style.visibility</p:attrName>
                                        </p:attrNameLst>
                                      </p:cBhvr>
                                      <p:to>
                                        <p:strVal val="visible"/>
                                      </p:to>
                                    </p:set>
                                    <p:animEffect transition="in" filter="wipe(left)">
                                      <p:cBhvr>
                                        <p:cTn id="77" dur="1500"/>
                                        <p:tgtEl>
                                          <p:spTgt spid="15"/>
                                        </p:tgtEl>
                                      </p:cBhvr>
                                    </p:animEffect>
                                  </p:childTnLst>
                                  <p:subTnLst>
                                    <p:audio>
                                      <p:cMediaNode>
                                        <p:cTn display="0" masterRel="sameClick">
                                          <p:stCondLst>
                                            <p:cond evt="begin" delay="0">
                                              <p:tn val="75"/>
                                            </p:cond>
                                          </p:stCondLst>
                                          <p:endCondLst>
                                            <p:cond evt="onStopAudio" delay="0">
                                              <p:tgtEl>
                                                <p:sldTgt/>
                                              </p:tgtEl>
                                            </p:cond>
                                          </p:endCondLst>
                                        </p:cTn>
                                        <p:tgtEl>
                                          <p:sndTgt r:embed="rId23" name="chimes.wav"/>
                                        </p:tgtEl>
                                      </p:cMediaNode>
                                    </p:audio>
                                  </p:subTnLst>
                                </p:cTn>
                              </p:par>
                            </p:childTnLst>
                          </p:cTn>
                        </p:par>
                        <p:par>
                          <p:cTn id="78" fill="hold">
                            <p:stCondLst>
                              <p:cond delay="127715"/>
                            </p:stCondLst>
                            <p:childTnLst>
                              <p:par>
                                <p:cTn id="79" presetID="42" presetClass="entr" presetSubtype="0" fill="hold" nodeType="afterEffect">
                                  <p:stCondLst>
                                    <p:cond delay="0"/>
                                  </p:stCondLst>
                                  <p:childTnLst>
                                    <p:set>
                                      <p:cBhvr>
                                        <p:cTn id="80" dur="1" fill="hold">
                                          <p:stCondLst>
                                            <p:cond delay="0"/>
                                          </p:stCondLst>
                                        </p:cTn>
                                        <p:tgtEl>
                                          <p:spTgt spid="25"/>
                                        </p:tgtEl>
                                        <p:attrNameLst>
                                          <p:attrName>style.visibility</p:attrName>
                                        </p:attrNameLst>
                                      </p:cBhvr>
                                      <p:to>
                                        <p:strVal val="visible"/>
                                      </p:to>
                                    </p:set>
                                    <p:animEffect transition="in" filter="fade">
                                      <p:cBhvr>
                                        <p:cTn id="81" dur="1000"/>
                                        <p:tgtEl>
                                          <p:spTgt spid="25"/>
                                        </p:tgtEl>
                                      </p:cBhvr>
                                    </p:animEffect>
                                    <p:anim calcmode="lin" valueType="num">
                                      <p:cBhvr>
                                        <p:cTn id="82" dur="1000" fill="hold"/>
                                        <p:tgtEl>
                                          <p:spTgt spid="25"/>
                                        </p:tgtEl>
                                        <p:attrNameLst>
                                          <p:attrName>ppt_x</p:attrName>
                                        </p:attrNameLst>
                                      </p:cBhvr>
                                      <p:tavLst>
                                        <p:tav tm="0">
                                          <p:val>
                                            <p:strVal val="#ppt_x"/>
                                          </p:val>
                                        </p:tav>
                                        <p:tav tm="100000">
                                          <p:val>
                                            <p:strVal val="#ppt_x"/>
                                          </p:val>
                                        </p:tav>
                                      </p:tavLst>
                                    </p:anim>
                                    <p:anim calcmode="lin" valueType="num">
                                      <p:cBhvr>
                                        <p:cTn id="83" dur="1000" fill="hold"/>
                                        <p:tgtEl>
                                          <p:spTgt spid="25"/>
                                        </p:tgtEl>
                                        <p:attrNameLst>
                                          <p:attrName>ppt_y</p:attrName>
                                        </p:attrNameLst>
                                      </p:cBhvr>
                                      <p:tavLst>
                                        <p:tav tm="0">
                                          <p:val>
                                            <p:strVal val="#ppt_y+.1"/>
                                          </p:val>
                                        </p:tav>
                                        <p:tav tm="100000">
                                          <p:val>
                                            <p:strVal val="#ppt_y"/>
                                          </p:val>
                                        </p:tav>
                                      </p:tavLst>
                                    </p:anim>
                                  </p:childTnLst>
                                </p:cTn>
                              </p:par>
                              <p:par>
                                <p:cTn id="84" presetID="15" presetClass="entr" presetSubtype="0" fill="hold" nodeType="withEffect">
                                  <p:stCondLst>
                                    <p:cond delay="0"/>
                                  </p:stCondLst>
                                  <p:childTnLst>
                                    <p:set>
                                      <p:cBhvr>
                                        <p:cTn id="85" dur="1" fill="hold">
                                          <p:stCondLst>
                                            <p:cond delay="0"/>
                                          </p:stCondLst>
                                        </p:cTn>
                                        <p:tgtEl>
                                          <p:spTgt spid="26"/>
                                        </p:tgtEl>
                                        <p:attrNameLst>
                                          <p:attrName>style.visibility</p:attrName>
                                        </p:attrNameLst>
                                      </p:cBhvr>
                                      <p:to>
                                        <p:strVal val="visible"/>
                                      </p:to>
                                    </p:set>
                                    <p:anim calcmode="lin" valueType="num">
                                      <p:cBhvr>
                                        <p:cTn id="86" dur="1000" fill="hold"/>
                                        <p:tgtEl>
                                          <p:spTgt spid="26"/>
                                        </p:tgtEl>
                                        <p:attrNameLst>
                                          <p:attrName>ppt_w</p:attrName>
                                        </p:attrNameLst>
                                      </p:cBhvr>
                                      <p:tavLst>
                                        <p:tav tm="0">
                                          <p:val>
                                            <p:fltVal val="0"/>
                                          </p:val>
                                        </p:tav>
                                        <p:tav tm="100000">
                                          <p:val>
                                            <p:strVal val="#ppt_w"/>
                                          </p:val>
                                        </p:tav>
                                      </p:tavLst>
                                    </p:anim>
                                    <p:anim calcmode="lin" valueType="num">
                                      <p:cBhvr>
                                        <p:cTn id="87" dur="1000" fill="hold"/>
                                        <p:tgtEl>
                                          <p:spTgt spid="26"/>
                                        </p:tgtEl>
                                        <p:attrNameLst>
                                          <p:attrName>ppt_h</p:attrName>
                                        </p:attrNameLst>
                                      </p:cBhvr>
                                      <p:tavLst>
                                        <p:tav tm="0">
                                          <p:val>
                                            <p:fltVal val="0"/>
                                          </p:val>
                                        </p:tav>
                                        <p:tav tm="100000">
                                          <p:val>
                                            <p:strVal val="#ppt_h"/>
                                          </p:val>
                                        </p:tav>
                                      </p:tavLst>
                                    </p:anim>
                                    <p:anim calcmode="lin" valueType="num">
                                      <p:cBhvr>
                                        <p:cTn id="88" dur="1000" fill="hold"/>
                                        <p:tgtEl>
                                          <p:spTgt spid="26"/>
                                        </p:tgtEl>
                                        <p:attrNameLst>
                                          <p:attrName>ppt_x</p:attrName>
                                        </p:attrNameLst>
                                      </p:cBhvr>
                                      <p:tavLst>
                                        <p:tav tm="0" fmla="#ppt_x+(cos(-2*pi*(1-$))*-#ppt_x-sin(-2*pi*(1-$))*(1-#ppt_y))*(1-$)">
                                          <p:val>
                                            <p:fltVal val="0"/>
                                          </p:val>
                                        </p:tav>
                                        <p:tav tm="100000">
                                          <p:val>
                                            <p:fltVal val="1"/>
                                          </p:val>
                                        </p:tav>
                                      </p:tavLst>
                                    </p:anim>
                                    <p:anim calcmode="lin" valueType="num">
                                      <p:cBhvr>
                                        <p:cTn id="89" dur="1000" fill="hold"/>
                                        <p:tgtEl>
                                          <p:spTgt spid="26"/>
                                        </p:tgtEl>
                                        <p:attrNameLst>
                                          <p:attrName>ppt_y</p:attrName>
                                        </p:attrNameLst>
                                      </p:cBhvr>
                                      <p:tavLst>
                                        <p:tav tm="0" fmla="#ppt_y+(sin(-2*pi*(1-$))*-#ppt_x+cos(-2*pi*(1-$))*(1-#ppt_y))*(1-$)">
                                          <p:val>
                                            <p:fltVal val="0"/>
                                          </p:val>
                                        </p:tav>
                                        <p:tav tm="100000">
                                          <p:val>
                                            <p:fltVal val="1"/>
                                          </p:val>
                                        </p:tav>
                                      </p:tavLst>
                                    </p:anim>
                                  </p:childTnLst>
                                </p:cTn>
                              </p:par>
                            </p:childTnLst>
                          </p:cTn>
                        </p:par>
                        <p:par>
                          <p:cTn id="90" fill="hold">
                            <p:stCondLst>
                              <p:cond delay="128715"/>
                            </p:stCondLst>
                            <p:childTnLst>
                              <p:par>
                                <p:cTn id="91" presetID="10" presetClass="entr" presetSubtype="0" fill="hold" nodeType="afterEffect">
                                  <p:stCondLst>
                                    <p:cond delay="0"/>
                                  </p:stCondLst>
                                  <p:childTnLst>
                                    <p:set>
                                      <p:cBhvr>
                                        <p:cTn id="92" dur="1" fill="hold">
                                          <p:stCondLst>
                                            <p:cond delay="0"/>
                                          </p:stCondLst>
                                        </p:cTn>
                                        <p:tgtEl>
                                          <p:spTgt spid="35"/>
                                        </p:tgtEl>
                                        <p:attrNameLst>
                                          <p:attrName>style.visibility</p:attrName>
                                        </p:attrNameLst>
                                      </p:cBhvr>
                                      <p:to>
                                        <p:strVal val="visible"/>
                                      </p:to>
                                    </p:set>
                                    <p:animEffect transition="in" filter="fade">
                                      <p:cBhvr>
                                        <p:cTn id="93" dur="500"/>
                                        <p:tgtEl>
                                          <p:spTgt spid="35"/>
                                        </p:tgtEl>
                                      </p:cBhvr>
                                    </p:animEffect>
                                  </p:childTnLst>
                                </p:cTn>
                              </p:par>
                            </p:childTnLst>
                          </p:cTn>
                        </p:par>
                        <p:par>
                          <p:cTn id="94" fill="hold">
                            <p:stCondLst>
                              <p:cond delay="129215"/>
                            </p:stCondLst>
                            <p:childTnLst>
                              <p:par>
                                <p:cTn id="95" presetID="32" presetClass="emph" presetSubtype="0" repeatCount="3000" fill="hold" nodeType="afterEffect">
                                  <p:stCondLst>
                                    <p:cond delay="0"/>
                                  </p:stCondLst>
                                  <p:childTnLst>
                                    <p:animRot by="120000">
                                      <p:cBhvr>
                                        <p:cTn id="96" dur="50" fill="hold">
                                          <p:stCondLst>
                                            <p:cond delay="0"/>
                                          </p:stCondLst>
                                        </p:cTn>
                                        <p:tgtEl>
                                          <p:spTgt spid="26"/>
                                        </p:tgtEl>
                                        <p:attrNameLst>
                                          <p:attrName>r</p:attrName>
                                        </p:attrNameLst>
                                      </p:cBhvr>
                                    </p:animRot>
                                    <p:animRot by="-240000">
                                      <p:cBhvr>
                                        <p:cTn id="97" dur="100" fill="hold">
                                          <p:stCondLst>
                                            <p:cond delay="100"/>
                                          </p:stCondLst>
                                        </p:cTn>
                                        <p:tgtEl>
                                          <p:spTgt spid="26"/>
                                        </p:tgtEl>
                                        <p:attrNameLst>
                                          <p:attrName>r</p:attrName>
                                        </p:attrNameLst>
                                      </p:cBhvr>
                                    </p:animRot>
                                    <p:animRot by="240000">
                                      <p:cBhvr>
                                        <p:cTn id="98" dur="100" fill="hold">
                                          <p:stCondLst>
                                            <p:cond delay="200"/>
                                          </p:stCondLst>
                                        </p:cTn>
                                        <p:tgtEl>
                                          <p:spTgt spid="26"/>
                                        </p:tgtEl>
                                        <p:attrNameLst>
                                          <p:attrName>r</p:attrName>
                                        </p:attrNameLst>
                                      </p:cBhvr>
                                    </p:animRot>
                                    <p:animRot by="-240000">
                                      <p:cBhvr>
                                        <p:cTn id="99" dur="100" fill="hold">
                                          <p:stCondLst>
                                            <p:cond delay="300"/>
                                          </p:stCondLst>
                                        </p:cTn>
                                        <p:tgtEl>
                                          <p:spTgt spid="26"/>
                                        </p:tgtEl>
                                        <p:attrNameLst>
                                          <p:attrName>r</p:attrName>
                                        </p:attrNameLst>
                                      </p:cBhvr>
                                    </p:animRot>
                                    <p:animRot by="120000">
                                      <p:cBhvr>
                                        <p:cTn id="100" dur="100" fill="hold">
                                          <p:stCondLst>
                                            <p:cond delay="400"/>
                                          </p:stCondLst>
                                        </p:cTn>
                                        <p:tgtEl>
                                          <p:spTgt spid="26"/>
                                        </p:tgtEl>
                                        <p:attrNameLst>
                                          <p:attrName>r</p:attrName>
                                        </p:attrNameLst>
                                      </p:cBhvr>
                                    </p:animRot>
                                  </p:childTnLst>
                                </p:cTn>
                              </p:par>
                            </p:childTnLst>
                          </p:cTn>
                        </p:par>
                        <p:par>
                          <p:cTn id="101" fill="hold">
                            <p:stCondLst>
                              <p:cond delay="130715"/>
                            </p:stCondLst>
                            <p:childTnLst>
                              <p:par>
                                <p:cTn id="102" presetID="21" presetClass="entr" presetSubtype="1" fill="hold" grpId="0" nodeType="afterEffect">
                                  <p:stCondLst>
                                    <p:cond delay="0"/>
                                  </p:stCondLst>
                                  <p:childTnLst>
                                    <p:set>
                                      <p:cBhvr>
                                        <p:cTn id="103" dur="1" fill="hold">
                                          <p:stCondLst>
                                            <p:cond delay="0"/>
                                          </p:stCondLst>
                                        </p:cTn>
                                        <p:tgtEl>
                                          <p:spTgt spid="2"/>
                                        </p:tgtEl>
                                        <p:attrNameLst>
                                          <p:attrName>style.visibility</p:attrName>
                                        </p:attrNameLst>
                                      </p:cBhvr>
                                      <p:to>
                                        <p:strVal val="visible"/>
                                      </p:to>
                                    </p:set>
                                    <p:animEffect transition="in" filter="wheel(1)">
                                      <p:cBhvr>
                                        <p:cTn id="104" dur="2000"/>
                                        <p:tgtEl>
                                          <p:spTgt spid="2"/>
                                        </p:tgtEl>
                                      </p:cBhvr>
                                    </p:animEffect>
                                  </p:childTnLst>
                                </p:cTn>
                              </p:par>
                            </p:childTnLst>
                          </p:cTn>
                        </p:par>
                        <p:par>
                          <p:cTn id="105" fill="hold">
                            <p:stCondLst>
                              <p:cond delay="132715"/>
                            </p:stCondLst>
                            <p:childTnLst>
                              <p:par>
                                <p:cTn id="106" presetID="41" presetClass="entr" presetSubtype="0" fill="hold" grpId="0" nodeType="afterEffect">
                                  <p:stCondLst>
                                    <p:cond delay="0"/>
                                  </p:stCondLst>
                                  <p:iterate type="lt">
                                    <p:tmPct val="10000"/>
                                  </p:iterate>
                                  <p:childTnLst>
                                    <p:set>
                                      <p:cBhvr>
                                        <p:cTn id="107" dur="1" fill="hold">
                                          <p:stCondLst>
                                            <p:cond delay="0"/>
                                          </p:stCondLst>
                                        </p:cTn>
                                        <p:tgtEl>
                                          <p:spTgt spid="3"/>
                                        </p:tgtEl>
                                        <p:attrNameLst>
                                          <p:attrName>style.visibility</p:attrName>
                                        </p:attrNameLst>
                                      </p:cBhvr>
                                      <p:to>
                                        <p:strVal val="visible"/>
                                      </p:to>
                                    </p:set>
                                    <p:anim calcmode="lin" valueType="num">
                                      <p:cBhvr>
                                        <p:cTn id="108"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109" dur="500" fill="hold"/>
                                        <p:tgtEl>
                                          <p:spTgt spid="3"/>
                                        </p:tgtEl>
                                        <p:attrNameLst>
                                          <p:attrName>ppt_y</p:attrName>
                                        </p:attrNameLst>
                                      </p:cBhvr>
                                      <p:tavLst>
                                        <p:tav tm="0">
                                          <p:val>
                                            <p:strVal val="#ppt_y"/>
                                          </p:val>
                                        </p:tav>
                                        <p:tav tm="100000">
                                          <p:val>
                                            <p:strVal val="#ppt_y"/>
                                          </p:val>
                                        </p:tav>
                                      </p:tavLst>
                                    </p:anim>
                                    <p:anim calcmode="lin" valueType="num">
                                      <p:cBhvr>
                                        <p:cTn id="110"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11"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12" dur="500" tmFilter="0,0; .5, 1; 1, 1"/>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113" repeatCount="indefinite" fill="hold" display="0">
                  <p:stCondLst>
                    <p:cond delay="indefinite"/>
                  </p:stCondLst>
                  <p:endCondLst>
                    <p:cond evt="onStopAudio" delay="0">
                      <p:tgtEl>
                        <p:sldTgt/>
                      </p:tgtEl>
                    </p:cond>
                  </p:endCondLst>
                </p:cTn>
                <p:tgtEl>
                  <p:spTgt spid="37"/>
                </p:tgtEl>
              </p:cMediaNode>
            </p:audio>
          </p:childTnLst>
        </p:cTn>
      </p:par>
    </p:tnLst>
    <p:bldLst>
      <p:bldP spid="2" grpId="0"/>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椭圆 106"/>
          <p:cNvSpPr>
            <a:spLocks noChangeAspect="1"/>
          </p:cNvSpPr>
          <p:nvPr/>
        </p:nvSpPr>
        <p:spPr>
          <a:xfrm>
            <a:off x="2785478" y="815892"/>
            <a:ext cx="2520000" cy="2520000"/>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08" name="椭圆 107"/>
          <p:cNvSpPr>
            <a:spLocks noChangeAspect="1"/>
          </p:cNvSpPr>
          <p:nvPr/>
        </p:nvSpPr>
        <p:spPr>
          <a:xfrm>
            <a:off x="1123424" y="759659"/>
            <a:ext cx="2520000" cy="2520000"/>
          </a:xfrm>
          <a:prstGeom prst="ellipse">
            <a:avLst/>
          </a:prstGeom>
          <a:solidFill>
            <a:schemeClr val="accent3">
              <a:lumMod val="75000"/>
            </a:schemeClr>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09" name="椭圆 108"/>
          <p:cNvSpPr>
            <a:spLocks noChangeAspect="1"/>
          </p:cNvSpPr>
          <p:nvPr/>
        </p:nvSpPr>
        <p:spPr>
          <a:xfrm>
            <a:off x="3065478" y="1095892"/>
            <a:ext cx="1960000" cy="1960000"/>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10" name="任意多边形 109"/>
          <p:cNvSpPr/>
          <p:nvPr/>
        </p:nvSpPr>
        <p:spPr>
          <a:xfrm>
            <a:off x="3960664" y="1291892"/>
            <a:ext cx="4657000" cy="1554722"/>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accent6">
                  <a:lumMod val="5000"/>
                  <a:lumOff val="95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11" name="椭圆 110"/>
          <p:cNvSpPr>
            <a:spLocks noChangeAspect="1"/>
          </p:cNvSpPr>
          <p:nvPr/>
        </p:nvSpPr>
        <p:spPr>
          <a:xfrm>
            <a:off x="3261478" y="1291892"/>
            <a:ext cx="1568000" cy="1568000"/>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12" name="文本框 111"/>
          <p:cNvSpPr txBox="1"/>
          <p:nvPr/>
        </p:nvSpPr>
        <p:spPr>
          <a:xfrm>
            <a:off x="3574093" y="1582464"/>
            <a:ext cx="1005403"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000" b="0" i="0" u="none" strike="noStrike" kern="1200" cap="none" spc="0" normalizeH="0" baseline="0" noProof="0">
                <a:ln>
                  <a:noFill/>
                </a:ln>
                <a:solidFill>
                  <a:srgbClr val="FF9900">
                    <a:lumMod val="75000"/>
                  </a:srgbClr>
                </a:solidFill>
                <a:effectLst/>
                <a:uLnTx/>
                <a:uFillTx/>
                <a:latin typeface="Impact" panose="020B0806030902050204" pitchFamily="34" charset="0"/>
                <a:ea typeface="宋体" panose="02010600030101010101" pitchFamily="2" charset="-122"/>
                <a:cs typeface="+mn-cs"/>
              </a:rPr>
              <a:t>03</a:t>
            </a:r>
            <a:endParaRPr kumimoji="0" lang="zh-CN" altLang="en-US" sz="6000" b="0" i="0" u="none" strike="noStrike" kern="1200" cap="none" spc="0" normalizeH="0" baseline="0" noProof="0" dirty="0">
              <a:ln>
                <a:noFill/>
              </a:ln>
              <a:solidFill>
                <a:srgbClr val="FF9900">
                  <a:lumMod val="75000"/>
                </a:srgbClr>
              </a:solidFill>
              <a:effectLst/>
              <a:uLnTx/>
              <a:uFillTx/>
              <a:latin typeface="Impact" panose="020B0806030902050204" pitchFamily="34" charset="0"/>
              <a:ea typeface="宋体" panose="02010600030101010101" pitchFamily="2" charset="-122"/>
              <a:cs typeface="+mn-cs"/>
            </a:endParaRPr>
          </a:p>
        </p:txBody>
      </p:sp>
      <p:sp>
        <p:nvSpPr>
          <p:cNvPr id="113" name="文本框 112"/>
          <p:cNvSpPr txBox="1"/>
          <p:nvPr/>
        </p:nvSpPr>
        <p:spPr>
          <a:xfrm>
            <a:off x="4628491" y="1354688"/>
            <a:ext cx="5292749"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SỰ</a:t>
            </a:r>
            <a:r>
              <a:rPr kumimoji="0" lang="en-US" altLang="zh-CN" sz="3200" b="1" i="0" u="none" strike="noStrike" kern="1200" cap="none" spc="0" normalizeH="0" noProof="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ĐỊNH HƯỚNG CỦA THANH NAM CHÂM</a:t>
            </a:r>
            <a:endParaRPr kumimoji="0" lang="zh-CN" alt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pSp>
        <p:nvGrpSpPr>
          <p:cNvPr id="114" name="组合 113"/>
          <p:cNvGrpSpPr/>
          <p:nvPr/>
        </p:nvGrpSpPr>
        <p:grpSpPr>
          <a:xfrm>
            <a:off x="2635887" y="3014374"/>
            <a:ext cx="682388" cy="682388"/>
            <a:chOff x="2822348" y="3744846"/>
            <a:chExt cx="682388" cy="682388"/>
          </a:xfrm>
        </p:grpSpPr>
        <p:grpSp>
          <p:nvGrpSpPr>
            <p:cNvPr id="115" name="组合 114"/>
            <p:cNvGrpSpPr/>
            <p:nvPr/>
          </p:nvGrpSpPr>
          <p:grpSpPr>
            <a:xfrm>
              <a:off x="2822348" y="3744846"/>
              <a:ext cx="682388" cy="682388"/>
              <a:chOff x="4993868" y="2326869"/>
              <a:chExt cx="2204264" cy="2204264"/>
            </a:xfrm>
            <a:effectLst>
              <a:outerShdw blurRad="292100" dist="114300" dir="2700000" algn="tl" rotWithShape="0">
                <a:prstClr val="black">
                  <a:alpha val="25000"/>
                </a:prstClr>
              </a:outerShdw>
            </a:effectLst>
          </p:grpSpPr>
          <p:sp>
            <p:nvSpPr>
              <p:cNvPr id="119" name="任意多边形 118"/>
              <p:cNvSpPr/>
              <p:nvPr/>
            </p:nvSpPr>
            <p:spPr>
              <a:xfrm>
                <a:off x="4993868" y="2326869"/>
                <a:ext cx="2204264" cy="2204264"/>
              </a:xfrm>
              <a:custGeom>
                <a:avLst/>
                <a:gdLst>
                  <a:gd name="connsiteX0" fmla="*/ 1102132 w 2204265"/>
                  <a:gd name="connsiteY0" fmla="*/ 321083 h 2204265"/>
                  <a:gd name="connsiteX1" fmla="*/ 311557 w 2204265"/>
                  <a:gd name="connsiteY1" fmla="*/ 1111658 h 2204265"/>
                  <a:gd name="connsiteX2" fmla="*/ 1102132 w 2204265"/>
                  <a:gd name="connsiteY2" fmla="*/ 1902233 h 2204265"/>
                  <a:gd name="connsiteX3" fmla="*/ 1892707 w 2204265"/>
                  <a:gd name="connsiteY3" fmla="*/ 1111658 h 2204265"/>
                  <a:gd name="connsiteX4" fmla="*/ 1102132 w 2204265"/>
                  <a:gd name="connsiteY4" fmla="*/ 321083 h 2204265"/>
                  <a:gd name="connsiteX5" fmla="*/ 977042 w 2204265"/>
                  <a:gd name="connsiteY5" fmla="*/ 0 h 2204265"/>
                  <a:gd name="connsiteX6" fmla="*/ 1227224 w 2204265"/>
                  <a:gd name="connsiteY6" fmla="*/ 0 h 2204265"/>
                  <a:gd name="connsiteX7" fmla="*/ 1276006 w 2204265"/>
                  <a:gd name="connsiteY7" fmla="*/ 227584 h 2204265"/>
                  <a:gd name="connsiteX8" fmla="*/ 1287791 w 2204265"/>
                  <a:gd name="connsiteY8" fmla="*/ 229382 h 2204265"/>
                  <a:gd name="connsiteX9" fmla="*/ 1387705 w 2204265"/>
                  <a:gd name="connsiteY9" fmla="*/ 259057 h 2204265"/>
                  <a:gd name="connsiteX10" fmla="*/ 1544868 w 2204265"/>
                  <a:gd name="connsiteY10" fmla="*/ 85113 h 2204265"/>
                  <a:gd name="connsiteX11" fmla="*/ 1761531 w 2204265"/>
                  <a:gd name="connsiteY11" fmla="*/ 210203 h 2204265"/>
                  <a:gd name="connsiteX12" fmla="*/ 1691902 w 2204265"/>
                  <a:gd name="connsiteY12" fmla="*/ 425756 h 2204265"/>
                  <a:gd name="connsiteX13" fmla="*/ 1705003 w 2204265"/>
                  <a:gd name="connsiteY13" fmla="*/ 435309 h 2204265"/>
                  <a:gd name="connsiteX14" fmla="*/ 1774668 w 2204265"/>
                  <a:gd name="connsiteY14" fmla="*/ 502325 h 2204265"/>
                  <a:gd name="connsiteX15" fmla="*/ 1782142 w 2204265"/>
                  <a:gd name="connsiteY15" fmla="*/ 511190 h 2204265"/>
                  <a:gd name="connsiteX16" fmla="*/ 1994063 w 2204265"/>
                  <a:gd name="connsiteY16" fmla="*/ 442735 h 2204265"/>
                  <a:gd name="connsiteX17" fmla="*/ 2119154 w 2204265"/>
                  <a:gd name="connsiteY17" fmla="*/ 659399 h 2204265"/>
                  <a:gd name="connsiteX18" fmla="*/ 1961265 w 2204265"/>
                  <a:gd name="connsiteY18" fmla="*/ 802053 h 2204265"/>
                  <a:gd name="connsiteX19" fmla="*/ 1974042 w 2204265"/>
                  <a:gd name="connsiteY19" fmla="*/ 833752 h 2204265"/>
                  <a:gd name="connsiteX20" fmla="*/ 1999140 w 2204265"/>
                  <a:gd name="connsiteY20" fmla="*/ 933073 h 2204265"/>
                  <a:gd name="connsiteX21" fmla="*/ 2204265 w 2204265"/>
                  <a:gd name="connsiteY21" fmla="*/ 977042 h 2204265"/>
                  <a:gd name="connsiteX22" fmla="*/ 2204265 w 2204265"/>
                  <a:gd name="connsiteY22" fmla="*/ 1227224 h 2204265"/>
                  <a:gd name="connsiteX23" fmla="*/ 2012137 w 2204265"/>
                  <a:gd name="connsiteY23" fmla="*/ 1268406 h 2204265"/>
                  <a:gd name="connsiteX24" fmla="*/ 2004638 w 2204265"/>
                  <a:gd name="connsiteY24" fmla="*/ 1317545 h 2204265"/>
                  <a:gd name="connsiteX25" fmla="*/ 1985237 w 2204265"/>
                  <a:gd name="connsiteY25" fmla="*/ 1394985 h 2204265"/>
                  <a:gd name="connsiteX26" fmla="*/ 1977636 w 2204265"/>
                  <a:gd name="connsiteY26" fmla="*/ 1417004 h 2204265"/>
                  <a:gd name="connsiteX27" fmla="*/ 2119154 w 2204265"/>
                  <a:gd name="connsiteY27" fmla="*/ 1544868 h 2204265"/>
                  <a:gd name="connsiteX28" fmla="*/ 1994063 w 2204265"/>
                  <a:gd name="connsiteY28" fmla="*/ 1761531 h 2204265"/>
                  <a:gd name="connsiteX29" fmla="*/ 1820151 w 2204265"/>
                  <a:gd name="connsiteY29" fmla="*/ 1705353 h 2204265"/>
                  <a:gd name="connsiteX30" fmla="*/ 1798711 w 2204265"/>
                  <a:gd name="connsiteY30" fmla="*/ 1734758 h 2204265"/>
                  <a:gd name="connsiteX31" fmla="*/ 1731696 w 2204265"/>
                  <a:gd name="connsiteY31" fmla="*/ 1804423 h 2204265"/>
                  <a:gd name="connsiteX32" fmla="*/ 1706998 w 2204265"/>
                  <a:gd name="connsiteY32" fmla="*/ 1825242 h 2204265"/>
                  <a:gd name="connsiteX33" fmla="*/ 1761531 w 2204265"/>
                  <a:gd name="connsiteY33" fmla="*/ 1994062 h 2204265"/>
                  <a:gd name="connsiteX34" fmla="*/ 1544868 w 2204265"/>
                  <a:gd name="connsiteY34" fmla="*/ 2119153 h 2204265"/>
                  <a:gd name="connsiteX35" fmla="*/ 1429863 w 2204265"/>
                  <a:gd name="connsiteY35" fmla="*/ 1991868 h 2204265"/>
                  <a:gd name="connsiteX36" fmla="*/ 1400268 w 2204265"/>
                  <a:gd name="connsiteY36" fmla="*/ 2003797 h 2204265"/>
                  <a:gd name="connsiteX37" fmla="*/ 1262745 w 2204265"/>
                  <a:gd name="connsiteY37" fmla="*/ 2038549 h 2204265"/>
                  <a:gd name="connsiteX38" fmla="*/ 1227224 w 2204265"/>
                  <a:gd name="connsiteY38" fmla="*/ 2204265 h 2204265"/>
                  <a:gd name="connsiteX39" fmla="*/ 977042 w 2204265"/>
                  <a:gd name="connsiteY39" fmla="*/ 2204265 h 2204265"/>
                  <a:gd name="connsiteX40" fmla="*/ 941447 w 2204265"/>
                  <a:gd name="connsiteY40" fmla="*/ 2038203 h 2204265"/>
                  <a:gd name="connsiteX41" fmla="*/ 916475 w 2204265"/>
                  <a:gd name="connsiteY41" fmla="*/ 2034392 h 2204265"/>
                  <a:gd name="connsiteX42" fmla="*/ 774169 w 2204265"/>
                  <a:gd name="connsiteY42" fmla="*/ 1992127 h 2204265"/>
                  <a:gd name="connsiteX43" fmla="*/ 659399 w 2204265"/>
                  <a:gd name="connsiteY43" fmla="*/ 2119153 h 2204265"/>
                  <a:gd name="connsiteX44" fmla="*/ 442735 w 2204265"/>
                  <a:gd name="connsiteY44" fmla="*/ 1994062 h 2204265"/>
                  <a:gd name="connsiteX45" fmla="*/ 496981 w 2204265"/>
                  <a:gd name="connsiteY45" fmla="*/ 1826130 h 2204265"/>
                  <a:gd name="connsiteX46" fmla="*/ 391274 w 2204265"/>
                  <a:gd name="connsiteY46" fmla="*/ 1717869 h 2204265"/>
                  <a:gd name="connsiteX47" fmla="*/ 382878 w 2204265"/>
                  <a:gd name="connsiteY47" fmla="*/ 1705753 h 2204265"/>
                  <a:gd name="connsiteX48" fmla="*/ 210204 w 2204265"/>
                  <a:gd name="connsiteY48" fmla="*/ 1761531 h 2204265"/>
                  <a:gd name="connsiteX49" fmla="*/ 85113 w 2204265"/>
                  <a:gd name="connsiteY49" fmla="*/ 1544868 h 2204265"/>
                  <a:gd name="connsiteX50" fmla="*/ 226733 w 2204265"/>
                  <a:gd name="connsiteY50" fmla="*/ 1416912 h 2204265"/>
                  <a:gd name="connsiteX51" fmla="*/ 212821 w 2204265"/>
                  <a:gd name="connsiteY51" fmla="*/ 1373126 h 2204265"/>
                  <a:gd name="connsiteX52" fmla="*/ 191748 w 2204265"/>
                  <a:gd name="connsiteY52" fmla="*/ 1268325 h 2204265"/>
                  <a:gd name="connsiteX53" fmla="*/ 0 w 2204265"/>
                  <a:gd name="connsiteY53" fmla="*/ 1227224 h 2204265"/>
                  <a:gd name="connsiteX54" fmla="*/ 0 w 2204265"/>
                  <a:gd name="connsiteY54" fmla="*/ 977042 h 2204265"/>
                  <a:gd name="connsiteX55" fmla="*/ 203220 w 2204265"/>
                  <a:gd name="connsiteY55" fmla="*/ 933481 h 2204265"/>
                  <a:gd name="connsiteX56" fmla="*/ 212821 w 2204265"/>
                  <a:gd name="connsiteY56" fmla="*/ 890649 h 2204265"/>
                  <a:gd name="connsiteX57" fmla="*/ 243470 w 2204265"/>
                  <a:gd name="connsiteY57" fmla="*/ 802476 h 2204265"/>
                  <a:gd name="connsiteX58" fmla="*/ 85113 w 2204265"/>
                  <a:gd name="connsiteY58" fmla="*/ 659399 h 2204265"/>
                  <a:gd name="connsiteX59" fmla="*/ 210204 w 2204265"/>
                  <a:gd name="connsiteY59" fmla="*/ 442735 h 2204265"/>
                  <a:gd name="connsiteX60" fmla="*/ 423776 w 2204265"/>
                  <a:gd name="connsiteY60" fmla="*/ 511723 h 2204265"/>
                  <a:gd name="connsiteX61" fmla="*/ 470557 w 2204265"/>
                  <a:gd name="connsiteY61" fmla="*/ 461243 h 2204265"/>
                  <a:gd name="connsiteX62" fmla="*/ 512656 w 2204265"/>
                  <a:gd name="connsiteY62" fmla="*/ 426662 h 2204265"/>
                  <a:gd name="connsiteX63" fmla="*/ 442735 w 2204265"/>
                  <a:gd name="connsiteY63" fmla="*/ 210203 h 2204265"/>
                  <a:gd name="connsiteX64" fmla="*/ 659399 w 2204265"/>
                  <a:gd name="connsiteY64" fmla="*/ 85113 h 2204265"/>
                  <a:gd name="connsiteX65" fmla="*/ 815299 w 2204265"/>
                  <a:gd name="connsiteY65" fmla="*/ 257661 h 2204265"/>
                  <a:gd name="connsiteX66" fmla="*/ 916475 w 2204265"/>
                  <a:gd name="connsiteY66" fmla="*/ 229382 h 2204265"/>
                  <a:gd name="connsiteX67" fmla="*/ 928259 w 2204265"/>
                  <a:gd name="connsiteY67" fmla="*/ 227584 h 220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204265" h="2204265">
                    <a:moveTo>
                      <a:pt x="1102132" y="321083"/>
                    </a:moveTo>
                    <a:cubicBezTo>
                      <a:pt x="665509" y="321083"/>
                      <a:pt x="311557" y="675035"/>
                      <a:pt x="311557" y="1111658"/>
                    </a:cubicBezTo>
                    <a:cubicBezTo>
                      <a:pt x="311557" y="1548281"/>
                      <a:pt x="665509" y="1902233"/>
                      <a:pt x="1102132" y="1902233"/>
                    </a:cubicBezTo>
                    <a:cubicBezTo>
                      <a:pt x="1538755" y="1902233"/>
                      <a:pt x="1892707" y="1548281"/>
                      <a:pt x="1892707" y="1111658"/>
                    </a:cubicBezTo>
                    <a:cubicBezTo>
                      <a:pt x="1892707" y="675035"/>
                      <a:pt x="1538755" y="321083"/>
                      <a:pt x="1102132" y="321083"/>
                    </a:cubicBezTo>
                    <a:close/>
                    <a:moveTo>
                      <a:pt x="977042" y="0"/>
                    </a:moveTo>
                    <a:lnTo>
                      <a:pt x="1227224" y="0"/>
                    </a:lnTo>
                    <a:lnTo>
                      <a:pt x="1276006" y="227584"/>
                    </a:lnTo>
                    <a:lnTo>
                      <a:pt x="1287791" y="229382"/>
                    </a:lnTo>
                    <a:lnTo>
                      <a:pt x="1387705" y="259057"/>
                    </a:lnTo>
                    <a:lnTo>
                      <a:pt x="1544868" y="85113"/>
                    </a:lnTo>
                    <a:lnTo>
                      <a:pt x="1761531" y="210203"/>
                    </a:lnTo>
                    <a:lnTo>
                      <a:pt x="1691902" y="425756"/>
                    </a:lnTo>
                    <a:lnTo>
                      <a:pt x="1705003" y="435309"/>
                    </a:lnTo>
                    <a:cubicBezTo>
                      <a:pt x="1729378" y="456423"/>
                      <a:pt x="1752634" y="478795"/>
                      <a:pt x="1774668" y="502325"/>
                    </a:cubicBezTo>
                    <a:lnTo>
                      <a:pt x="1782142" y="511190"/>
                    </a:lnTo>
                    <a:lnTo>
                      <a:pt x="1994063" y="442735"/>
                    </a:lnTo>
                    <a:lnTo>
                      <a:pt x="2119154" y="659399"/>
                    </a:lnTo>
                    <a:lnTo>
                      <a:pt x="1961265" y="802053"/>
                    </a:lnTo>
                    <a:lnTo>
                      <a:pt x="1974042" y="833752"/>
                    </a:lnTo>
                    <a:lnTo>
                      <a:pt x="1999140" y="933073"/>
                    </a:lnTo>
                    <a:lnTo>
                      <a:pt x="2204265" y="977042"/>
                    </a:lnTo>
                    <a:lnTo>
                      <a:pt x="2204265" y="1227224"/>
                    </a:lnTo>
                    <a:lnTo>
                      <a:pt x="2012137" y="1268406"/>
                    </a:lnTo>
                    <a:lnTo>
                      <a:pt x="2004638" y="1317545"/>
                    </a:lnTo>
                    <a:cubicBezTo>
                      <a:pt x="1999269" y="1343782"/>
                      <a:pt x="1992785" y="1369612"/>
                      <a:pt x="1985237" y="1394985"/>
                    </a:cubicBezTo>
                    <a:lnTo>
                      <a:pt x="1977636" y="1417004"/>
                    </a:lnTo>
                    <a:lnTo>
                      <a:pt x="2119154" y="1544868"/>
                    </a:lnTo>
                    <a:lnTo>
                      <a:pt x="1994063" y="1761531"/>
                    </a:lnTo>
                    <a:lnTo>
                      <a:pt x="1820151" y="1705353"/>
                    </a:lnTo>
                    <a:lnTo>
                      <a:pt x="1798711" y="1734758"/>
                    </a:lnTo>
                    <a:cubicBezTo>
                      <a:pt x="1777597" y="1759133"/>
                      <a:pt x="1755225" y="1782388"/>
                      <a:pt x="1731696" y="1804423"/>
                    </a:cubicBezTo>
                    <a:lnTo>
                      <a:pt x="1706998" y="1825242"/>
                    </a:lnTo>
                    <a:lnTo>
                      <a:pt x="1761531" y="1994062"/>
                    </a:lnTo>
                    <a:lnTo>
                      <a:pt x="1544868" y="2119153"/>
                    </a:lnTo>
                    <a:lnTo>
                      <a:pt x="1429863" y="1991868"/>
                    </a:lnTo>
                    <a:lnTo>
                      <a:pt x="1400268" y="2003797"/>
                    </a:lnTo>
                    <a:lnTo>
                      <a:pt x="1262745" y="2038549"/>
                    </a:lnTo>
                    <a:lnTo>
                      <a:pt x="1227224" y="2204265"/>
                    </a:lnTo>
                    <a:lnTo>
                      <a:pt x="977042" y="2204265"/>
                    </a:lnTo>
                    <a:lnTo>
                      <a:pt x="941447" y="2038203"/>
                    </a:lnTo>
                    <a:lnTo>
                      <a:pt x="916475" y="2034392"/>
                    </a:lnTo>
                    <a:lnTo>
                      <a:pt x="774169" y="1992127"/>
                    </a:lnTo>
                    <a:lnTo>
                      <a:pt x="659399" y="2119153"/>
                    </a:lnTo>
                    <a:lnTo>
                      <a:pt x="442735" y="1994062"/>
                    </a:lnTo>
                    <a:lnTo>
                      <a:pt x="496981" y="1826130"/>
                    </a:lnTo>
                    <a:lnTo>
                      <a:pt x="391274" y="1717869"/>
                    </a:lnTo>
                    <a:lnTo>
                      <a:pt x="382878" y="1705753"/>
                    </a:lnTo>
                    <a:lnTo>
                      <a:pt x="210204" y="1761531"/>
                    </a:lnTo>
                    <a:lnTo>
                      <a:pt x="85113" y="1544868"/>
                    </a:lnTo>
                    <a:lnTo>
                      <a:pt x="226733" y="1416912"/>
                    </a:lnTo>
                    <a:lnTo>
                      <a:pt x="212821" y="1373126"/>
                    </a:lnTo>
                    <a:lnTo>
                      <a:pt x="191748" y="1268325"/>
                    </a:lnTo>
                    <a:lnTo>
                      <a:pt x="0" y="1227224"/>
                    </a:lnTo>
                    <a:lnTo>
                      <a:pt x="0" y="977042"/>
                    </a:lnTo>
                    <a:lnTo>
                      <a:pt x="203220" y="933481"/>
                    </a:lnTo>
                    <a:lnTo>
                      <a:pt x="212821" y="890649"/>
                    </a:lnTo>
                    <a:lnTo>
                      <a:pt x="243470" y="802476"/>
                    </a:lnTo>
                    <a:lnTo>
                      <a:pt x="85113" y="659399"/>
                    </a:lnTo>
                    <a:lnTo>
                      <a:pt x="210204" y="442735"/>
                    </a:lnTo>
                    <a:lnTo>
                      <a:pt x="423776" y="511723"/>
                    </a:lnTo>
                    <a:lnTo>
                      <a:pt x="470557" y="461243"/>
                    </a:lnTo>
                    <a:lnTo>
                      <a:pt x="512656" y="426662"/>
                    </a:lnTo>
                    <a:lnTo>
                      <a:pt x="442735" y="210203"/>
                    </a:lnTo>
                    <a:lnTo>
                      <a:pt x="659399" y="85113"/>
                    </a:lnTo>
                    <a:lnTo>
                      <a:pt x="815299" y="257661"/>
                    </a:lnTo>
                    <a:lnTo>
                      <a:pt x="916475" y="229382"/>
                    </a:lnTo>
                    <a:lnTo>
                      <a:pt x="928259" y="227584"/>
                    </a:lnTo>
                    <a:close/>
                  </a:path>
                </a:pathLst>
              </a:custGeom>
              <a:gradFill>
                <a:gsLst>
                  <a:gs pos="0">
                    <a:schemeClr val="bg1"/>
                  </a:gs>
                  <a:gs pos="100000">
                    <a:srgbClr val="E2E2E2"/>
                  </a:gs>
                </a:gsLst>
                <a:lin ang="2700000" scaled="1"/>
              </a:gradFill>
              <a:ln>
                <a:solidFill>
                  <a:schemeClr val="accent5">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0" name="椭圆 119"/>
              <p:cNvSpPr/>
              <p:nvPr/>
            </p:nvSpPr>
            <p:spPr>
              <a:xfrm>
                <a:off x="5305426" y="2638424"/>
                <a:ext cx="1581148" cy="1581148"/>
              </a:xfrm>
              <a:prstGeom prst="ellipse">
                <a:avLst/>
              </a:prstGeom>
              <a:noFill/>
              <a:ln>
                <a:solidFill>
                  <a:schemeClr val="accent5">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1" name="椭圆 120"/>
              <p:cNvSpPr/>
              <p:nvPr/>
            </p:nvSpPr>
            <p:spPr>
              <a:xfrm>
                <a:off x="5370108" y="2708872"/>
                <a:ext cx="1451781" cy="1451781"/>
              </a:xfrm>
              <a:prstGeom prst="ellipse">
                <a:avLst/>
              </a:prstGeom>
              <a:gradFill>
                <a:gsLst>
                  <a:gs pos="0">
                    <a:schemeClr val="bg1">
                      <a:lumMod val="85000"/>
                    </a:schemeClr>
                  </a:gs>
                  <a:gs pos="100000">
                    <a:schemeClr val="bg1"/>
                  </a:gs>
                </a:gsLst>
                <a:lin ang="2700000" scaled="1"/>
              </a:gradFill>
              <a:ln w="19050">
                <a:solidFill>
                  <a:schemeClr val="accent5">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sp>
          <p:nvSpPr>
            <p:cNvPr id="116" name="椭圆 115"/>
            <p:cNvSpPr/>
            <p:nvPr/>
          </p:nvSpPr>
          <p:spPr>
            <a:xfrm>
              <a:off x="2964635" y="3890345"/>
              <a:ext cx="392218" cy="392218"/>
            </a:xfrm>
            <a:prstGeom prst="ellipse">
              <a:avLst/>
            </a:prstGeom>
            <a:gradFill>
              <a:gsLst>
                <a:gs pos="100000">
                  <a:srgbClr val="01ACBE"/>
                </a:gs>
                <a:gs pos="53000">
                  <a:srgbClr val="01C4D9"/>
                </a:gs>
                <a:gs pos="0">
                  <a:srgbClr val="5EEFFE"/>
                </a:gs>
              </a:gsLst>
              <a:lin ang="5400000" scaled="1"/>
            </a:gradFill>
            <a:ln>
              <a:solidFill>
                <a:schemeClr val="accent5">
                  <a:lumMod val="75000"/>
                </a:schemeClr>
              </a:solidFill>
            </a:ln>
            <a:effectLst>
              <a:outerShdw blurRad="152400" dist="76200" dir="5400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17" name="椭圆 116"/>
            <p:cNvSpPr/>
            <p:nvPr/>
          </p:nvSpPr>
          <p:spPr>
            <a:xfrm>
              <a:off x="2964636" y="3890345"/>
              <a:ext cx="392218" cy="392218"/>
            </a:xfrm>
            <a:prstGeom prst="ellipse">
              <a:avLst/>
            </a:prstGeom>
            <a:solidFill>
              <a:schemeClr val="accent5"/>
            </a:solidFill>
            <a:ln>
              <a:solidFill>
                <a:schemeClr val="accent5">
                  <a:lumMod val="75000"/>
                </a:schemeClr>
              </a:solidFill>
            </a:ln>
            <a:effectLst>
              <a:innerShdw blurRad="304800" dist="63500" dir="5400000">
                <a:srgbClr val="AC6600">
                  <a:alpha val="49804"/>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18" name="椭圆 67"/>
            <p:cNvSpPr/>
            <p:nvPr/>
          </p:nvSpPr>
          <p:spPr>
            <a:xfrm>
              <a:off x="3038464" y="3915399"/>
              <a:ext cx="244560" cy="91486"/>
            </a:xfrm>
            <a:custGeom>
              <a:avLst/>
              <a:gdLst>
                <a:gd name="connsiteX0" fmla="*/ 0 w 812800"/>
                <a:gd name="connsiteY0" fmla="*/ 406400 h 812800"/>
                <a:gd name="connsiteX1" fmla="*/ 406400 w 812800"/>
                <a:gd name="connsiteY1" fmla="*/ 0 h 812800"/>
                <a:gd name="connsiteX2" fmla="*/ 812800 w 812800"/>
                <a:gd name="connsiteY2" fmla="*/ 406400 h 812800"/>
                <a:gd name="connsiteX3" fmla="*/ 406400 w 812800"/>
                <a:gd name="connsiteY3" fmla="*/ 812800 h 812800"/>
                <a:gd name="connsiteX4" fmla="*/ 0 w 812800"/>
                <a:gd name="connsiteY4" fmla="*/ 406400 h 812800"/>
                <a:gd name="connsiteX0-1" fmla="*/ 0 w 812800"/>
                <a:gd name="connsiteY0-2" fmla="*/ 406400 h 457199"/>
                <a:gd name="connsiteX1-3" fmla="*/ 406400 w 812800"/>
                <a:gd name="connsiteY1-4" fmla="*/ 0 h 457199"/>
                <a:gd name="connsiteX2-5" fmla="*/ 812800 w 812800"/>
                <a:gd name="connsiteY2-6" fmla="*/ 406400 h 457199"/>
                <a:gd name="connsiteX3-7" fmla="*/ 0 w 812800"/>
                <a:gd name="connsiteY3-8" fmla="*/ 406400 h 457199"/>
                <a:gd name="connsiteX0-9" fmla="*/ 0 w 812800"/>
                <a:gd name="connsiteY0-10" fmla="*/ 406400 h 421420"/>
                <a:gd name="connsiteX1-11" fmla="*/ 406400 w 812800"/>
                <a:gd name="connsiteY1-12" fmla="*/ 0 h 421420"/>
                <a:gd name="connsiteX2-13" fmla="*/ 812800 w 812800"/>
                <a:gd name="connsiteY2-14" fmla="*/ 406400 h 421420"/>
                <a:gd name="connsiteX3-15" fmla="*/ 0 w 812800"/>
                <a:gd name="connsiteY3-16" fmla="*/ 406400 h 421420"/>
                <a:gd name="connsiteX0-17" fmla="*/ 0 w 812800"/>
                <a:gd name="connsiteY0-18" fmla="*/ 406400 h 406400"/>
                <a:gd name="connsiteX1-19" fmla="*/ 406400 w 812800"/>
                <a:gd name="connsiteY1-20" fmla="*/ 0 h 406400"/>
                <a:gd name="connsiteX2-21" fmla="*/ 812800 w 812800"/>
                <a:gd name="connsiteY2-22" fmla="*/ 406400 h 406400"/>
                <a:gd name="connsiteX3-23" fmla="*/ 0 w 812800"/>
                <a:gd name="connsiteY3-24" fmla="*/ 406400 h 406400"/>
                <a:gd name="connsiteX0-25" fmla="*/ 0 w 812800"/>
                <a:gd name="connsiteY0-26" fmla="*/ 406400 h 406400"/>
                <a:gd name="connsiteX1-27" fmla="*/ 406400 w 812800"/>
                <a:gd name="connsiteY1-28" fmla="*/ 0 h 406400"/>
                <a:gd name="connsiteX2-29" fmla="*/ 812800 w 812800"/>
                <a:gd name="connsiteY2-30" fmla="*/ 406400 h 406400"/>
                <a:gd name="connsiteX3-31" fmla="*/ 0 w 812800"/>
                <a:gd name="connsiteY3-32" fmla="*/ 406400 h 406400"/>
                <a:gd name="connsiteX0-33" fmla="*/ 0 w 812800"/>
                <a:gd name="connsiteY0-34" fmla="*/ 406400 h 406400"/>
                <a:gd name="connsiteX1-35" fmla="*/ 406400 w 812800"/>
                <a:gd name="connsiteY1-36" fmla="*/ 0 h 406400"/>
                <a:gd name="connsiteX2-37" fmla="*/ 812800 w 812800"/>
                <a:gd name="connsiteY2-38" fmla="*/ 406400 h 406400"/>
                <a:gd name="connsiteX3-39" fmla="*/ 0 w 812800"/>
                <a:gd name="connsiteY3-40" fmla="*/ 406400 h 406400"/>
              </a:gdLst>
              <a:ahLst/>
              <a:cxnLst>
                <a:cxn ang="0">
                  <a:pos x="connsiteX0-1" y="connsiteY0-2"/>
                </a:cxn>
                <a:cxn ang="0">
                  <a:pos x="connsiteX1-3" y="connsiteY1-4"/>
                </a:cxn>
                <a:cxn ang="0">
                  <a:pos x="connsiteX2-5" y="connsiteY2-6"/>
                </a:cxn>
                <a:cxn ang="0">
                  <a:pos x="connsiteX3-7" y="connsiteY3-8"/>
                </a:cxn>
              </a:cxnLst>
              <a:rect l="l" t="t" r="r" b="b"/>
              <a:pathLst>
                <a:path w="812800" h="406400">
                  <a:moveTo>
                    <a:pt x="0" y="406400"/>
                  </a:moveTo>
                  <a:cubicBezTo>
                    <a:pt x="0" y="181951"/>
                    <a:pt x="181951" y="0"/>
                    <a:pt x="406400" y="0"/>
                  </a:cubicBezTo>
                  <a:cubicBezTo>
                    <a:pt x="630849" y="0"/>
                    <a:pt x="812800" y="181951"/>
                    <a:pt x="812800" y="406400"/>
                  </a:cubicBezTo>
                  <a:cubicBezTo>
                    <a:pt x="501227" y="268393"/>
                    <a:pt x="281093" y="253153"/>
                    <a:pt x="0" y="406400"/>
                  </a:cubicBezTo>
                  <a:close/>
                </a:path>
              </a:pathLst>
            </a:custGeom>
            <a:solidFill>
              <a:schemeClr val="bg1">
                <a:alpha val="30000"/>
              </a:schemeClr>
            </a:solidFill>
            <a:ln>
              <a:solidFill>
                <a:schemeClr val="accent5">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sp>
        <p:nvSpPr>
          <p:cNvPr id="146" name="文本框 145"/>
          <p:cNvSpPr txBox="1"/>
          <p:nvPr/>
        </p:nvSpPr>
        <p:spPr>
          <a:xfrm>
            <a:off x="3857471" y="3075037"/>
            <a:ext cx="6192757"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0" u="none" strike="noStrike" kern="1200" cap="none" spc="0" normalizeH="0" baseline="0" noProof="0" dirty="0" err="1">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Thí</a:t>
            </a:r>
            <a:r>
              <a:rPr kumimoji="0" lang="en-US" altLang="zh-CN" sz="28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0" u="none" strike="noStrike" kern="1200" cap="none" spc="0" normalizeH="0" baseline="0" noProof="0" dirty="0" err="1">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nghiệm</a:t>
            </a:r>
            <a:r>
              <a:rPr kumimoji="0" lang="en-US" altLang="zh-CN" sz="28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0" u="none" strike="noStrike" kern="1200" cap="none" spc="0" normalizeH="0" baseline="0" noProof="0" dirty="0" err="1">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khảo</a:t>
            </a:r>
            <a:r>
              <a:rPr kumimoji="0" lang="en-US" altLang="zh-CN" sz="28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0" u="none" strike="noStrike" kern="1200" cap="none" spc="0" normalizeH="0" baseline="0" noProof="0" dirty="0" err="1">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sát</a:t>
            </a:r>
            <a:r>
              <a:rPr kumimoji="0" lang="en-US" altLang="zh-CN" sz="28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b="1" dirty="0" err="1">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sự</a:t>
            </a:r>
            <a:r>
              <a:rPr lang="en-US" altLang="zh-CN" sz="28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b="1" dirty="0" err="1">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định</a:t>
            </a:r>
            <a:r>
              <a:rPr lang="en-US" altLang="zh-CN" sz="28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b="1" dirty="0" err="1">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hướng</a:t>
            </a:r>
            <a:r>
              <a:rPr lang="en-US" altLang="zh-CN" sz="28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b="1" dirty="0" err="1">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của</a:t>
            </a:r>
            <a:r>
              <a:rPr lang="en-US" altLang="zh-CN" sz="28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b="1" dirty="0" err="1">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thanh</a:t>
            </a:r>
            <a:r>
              <a:rPr lang="en-US" altLang="zh-CN" sz="28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b="1" dirty="0" err="1">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nam</a:t>
            </a:r>
            <a:r>
              <a:rPr lang="en-US" altLang="zh-CN" sz="28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b="1" dirty="0" err="1">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châm</a:t>
            </a:r>
            <a:endParaRPr kumimoji="0" lang="en-US" altLang="zh-CN" sz="28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150" name="图片 14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179306">
            <a:off x="-617831" y="9963128"/>
            <a:ext cx="8564897" cy="2008636"/>
          </a:xfrm>
          <a:prstGeom prst="rect">
            <a:avLst/>
          </a:prstGeom>
        </p:spPr>
      </p:pic>
      <p:pic>
        <p:nvPicPr>
          <p:cNvPr id="88" name="图片 8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548" y="1291892"/>
            <a:ext cx="2454433" cy="2412595"/>
          </a:xfrm>
          <a:prstGeom prst="rect">
            <a:avLst/>
          </a:prstGeom>
        </p:spPr>
      </p:pic>
      <p:pic>
        <p:nvPicPr>
          <p:cNvPr id="91" name="图片 9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96645" y="1209111"/>
            <a:ext cx="2272907" cy="2415957"/>
          </a:xfrm>
          <a:prstGeom prst="rect">
            <a:avLst/>
          </a:prstGeom>
        </p:spPr>
      </p:pic>
    </p:spTree>
    <p:extLst>
      <p:ext uri="{BB962C8B-B14F-4D97-AF65-F5344CB8AC3E}">
        <p14:creationId xmlns:p14="http://schemas.microsoft.com/office/powerpoint/2010/main" val="17113211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8"/>
                                        </p:tgtEl>
                                        <p:attrNameLst>
                                          <p:attrName>style.visibility</p:attrName>
                                        </p:attrNameLst>
                                      </p:cBhvr>
                                      <p:to>
                                        <p:strVal val="visible"/>
                                      </p:to>
                                    </p:set>
                                    <p:animEffect transition="in" filter="fade">
                                      <p:cBhvr>
                                        <p:cTn id="7" dur="1000"/>
                                        <p:tgtEl>
                                          <p:spTgt spid="88"/>
                                        </p:tgtEl>
                                      </p:cBhvr>
                                    </p:animEffect>
                                    <p:anim calcmode="lin" valueType="num">
                                      <p:cBhvr>
                                        <p:cTn id="8" dur="1000" fill="hold"/>
                                        <p:tgtEl>
                                          <p:spTgt spid="88"/>
                                        </p:tgtEl>
                                        <p:attrNameLst>
                                          <p:attrName>ppt_x</p:attrName>
                                        </p:attrNameLst>
                                      </p:cBhvr>
                                      <p:tavLst>
                                        <p:tav tm="0">
                                          <p:val>
                                            <p:strVal val="#ppt_x"/>
                                          </p:val>
                                        </p:tav>
                                        <p:tav tm="100000">
                                          <p:val>
                                            <p:strVal val="#ppt_x"/>
                                          </p:val>
                                        </p:tav>
                                      </p:tavLst>
                                    </p:anim>
                                    <p:anim calcmode="lin" valueType="num">
                                      <p:cBhvr>
                                        <p:cTn id="9" dur="1000" fill="hold"/>
                                        <p:tgtEl>
                                          <p:spTgt spid="8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91"/>
                                        </p:tgtEl>
                                        <p:attrNameLst>
                                          <p:attrName>style.visibility</p:attrName>
                                        </p:attrNameLst>
                                      </p:cBhvr>
                                      <p:to>
                                        <p:strVal val="visible"/>
                                      </p:to>
                                    </p:set>
                                    <p:animEffect transition="in" filter="fade">
                                      <p:cBhvr>
                                        <p:cTn id="13" dur="1000"/>
                                        <p:tgtEl>
                                          <p:spTgt spid="91"/>
                                        </p:tgtEl>
                                      </p:cBhvr>
                                    </p:animEffect>
                                    <p:anim calcmode="lin" valueType="num">
                                      <p:cBhvr>
                                        <p:cTn id="14" dur="1000" fill="hold"/>
                                        <p:tgtEl>
                                          <p:spTgt spid="91"/>
                                        </p:tgtEl>
                                        <p:attrNameLst>
                                          <p:attrName>ppt_x</p:attrName>
                                        </p:attrNameLst>
                                      </p:cBhvr>
                                      <p:tavLst>
                                        <p:tav tm="0">
                                          <p:val>
                                            <p:strVal val="#ppt_x"/>
                                          </p:val>
                                        </p:tav>
                                        <p:tav tm="100000">
                                          <p:val>
                                            <p:strVal val="#ppt_x"/>
                                          </p:val>
                                        </p:tav>
                                      </p:tavLst>
                                    </p:anim>
                                    <p:anim calcmode="lin" valueType="num">
                                      <p:cBhvr>
                                        <p:cTn id="15" dur="1000" fill="hold"/>
                                        <p:tgtEl>
                                          <p:spTgt spid="91"/>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107"/>
                                        </p:tgtEl>
                                        <p:attrNameLst>
                                          <p:attrName>style.visibility</p:attrName>
                                        </p:attrNameLst>
                                      </p:cBhvr>
                                      <p:to>
                                        <p:strVal val="visible"/>
                                      </p:to>
                                    </p:set>
                                    <p:animEffect transition="in" filter="fade">
                                      <p:cBhvr>
                                        <p:cTn id="19" dur="300"/>
                                        <p:tgtEl>
                                          <p:spTgt spid="107"/>
                                        </p:tgtEl>
                                      </p:cBhvr>
                                    </p:animEffect>
                                  </p:childTnLst>
                                </p:cTn>
                              </p:par>
                            </p:childTnLst>
                          </p:cTn>
                        </p:par>
                        <p:par>
                          <p:cTn id="20" fill="hold">
                            <p:stCondLst>
                              <p:cond delay="2300"/>
                            </p:stCondLst>
                            <p:childTnLst>
                              <p:par>
                                <p:cTn id="21" presetID="10" presetClass="entr" presetSubtype="0" fill="hold" grpId="0" nodeType="afterEffect">
                                  <p:stCondLst>
                                    <p:cond delay="0"/>
                                  </p:stCondLst>
                                  <p:childTnLst>
                                    <p:set>
                                      <p:cBhvr>
                                        <p:cTn id="22" dur="1" fill="hold">
                                          <p:stCondLst>
                                            <p:cond delay="0"/>
                                          </p:stCondLst>
                                        </p:cTn>
                                        <p:tgtEl>
                                          <p:spTgt spid="108"/>
                                        </p:tgtEl>
                                        <p:attrNameLst>
                                          <p:attrName>style.visibility</p:attrName>
                                        </p:attrNameLst>
                                      </p:cBhvr>
                                      <p:to>
                                        <p:strVal val="visible"/>
                                      </p:to>
                                    </p:set>
                                    <p:animEffect transition="in" filter="fade">
                                      <p:cBhvr>
                                        <p:cTn id="23" dur="300"/>
                                        <p:tgtEl>
                                          <p:spTgt spid="108"/>
                                        </p:tgtEl>
                                      </p:cBhvr>
                                    </p:animEffect>
                                  </p:childTnLst>
                                </p:cTn>
                              </p:par>
                            </p:childTnLst>
                          </p:cTn>
                        </p:par>
                        <p:par>
                          <p:cTn id="24" fill="hold">
                            <p:stCondLst>
                              <p:cond delay="2600"/>
                            </p:stCondLst>
                            <p:childTnLst>
                              <p:par>
                                <p:cTn id="25" presetID="10" presetClass="entr" presetSubtype="0" fill="hold" grpId="0" nodeType="afterEffect">
                                  <p:stCondLst>
                                    <p:cond delay="0"/>
                                  </p:stCondLst>
                                  <p:childTnLst>
                                    <p:set>
                                      <p:cBhvr>
                                        <p:cTn id="26" dur="1" fill="hold">
                                          <p:stCondLst>
                                            <p:cond delay="0"/>
                                          </p:stCondLst>
                                        </p:cTn>
                                        <p:tgtEl>
                                          <p:spTgt spid="109"/>
                                        </p:tgtEl>
                                        <p:attrNameLst>
                                          <p:attrName>style.visibility</p:attrName>
                                        </p:attrNameLst>
                                      </p:cBhvr>
                                      <p:to>
                                        <p:strVal val="visible"/>
                                      </p:to>
                                    </p:set>
                                    <p:animEffect transition="in" filter="fade">
                                      <p:cBhvr>
                                        <p:cTn id="27" dur="300"/>
                                        <p:tgtEl>
                                          <p:spTgt spid="109"/>
                                        </p:tgtEl>
                                      </p:cBhvr>
                                    </p:animEffect>
                                  </p:childTnLst>
                                </p:cTn>
                              </p:par>
                            </p:childTnLst>
                          </p:cTn>
                        </p:par>
                        <p:par>
                          <p:cTn id="28" fill="hold">
                            <p:stCondLst>
                              <p:cond delay="2900"/>
                            </p:stCondLst>
                            <p:childTnLst>
                              <p:par>
                                <p:cTn id="29" presetID="10" presetClass="entr" presetSubtype="0" fill="hold" grpId="0" nodeType="afterEffect">
                                  <p:stCondLst>
                                    <p:cond delay="0"/>
                                  </p:stCondLst>
                                  <p:childTnLst>
                                    <p:set>
                                      <p:cBhvr>
                                        <p:cTn id="30" dur="1" fill="hold">
                                          <p:stCondLst>
                                            <p:cond delay="0"/>
                                          </p:stCondLst>
                                        </p:cTn>
                                        <p:tgtEl>
                                          <p:spTgt spid="110"/>
                                        </p:tgtEl>
                                        <p:attrNameLst>
                                          <p:attrName>style.visibility</p:attrName>
                                        </p:attrNameLst>
                                      </p:cBhvr>
                                      <p:to>
                                        <p:strVal val="visible"/>
                                      </p:to>
                                    </p:set>
                                    <p:animEffect transition="in" filter="fade">
                                      <p:cBhvr>
                                        <p:cTn id="31" dur="300"/>
                                        <p:tgtEl>
                                          <p:spTgt spid="110"/>
                                        </p:tgtEl>
                                      </p:cBhvr>
                                    </p:animEffect>
                                  </p:childTnLst>
                                </p:cTn>
                              </p:par>
                            </p:childTnLst>
                          </p:cTn>
                        </p:par>
                        <p:par>
                          <p:cTn id="32" fill="hold">
                            <p:stCondLst>
                              <p:cond delay="3200"/>
                            </p:stCondLst>
                            <p:childTnLst>
                              <p:par>
                                <p:cTn id="33" presetID="10" presetClass="entr" presetSubtype="0" fill="hold" grpId="0" nodeType="afterEffect">
                                  <p:stCondLst>
                                    <p:cond delay="0"/>
                                  </p:stCondLst>
                                  <p:childTnLst>
                                    <p:set>
                                      <p:cBhvr>
                                        <p:cTn id="34" dur="1" fill="hold">
                                          <p:stCondLst>
                                            <p:cond delay="0"/>
                                          </p:stCondLst>
                                        </p:cTn>
                                        <p:tgtEl>
                                          <p:spTgt spid="111"/>
                                        </p:tgtEl>
                                        <p:attrNameLst>
                                          <p:attrName>style.visibility</p:attrName>
                                        </p:attrNameLst>
                                      </p:cBhvr>
                                      <p:to>
                                        <p:strVal val="visible"/>
                                      </p:to>
                                    </p:set>
                                    <p:animEffect transition="in" filter="fade">
                                      <p:cBhvr>
                                        <p:cTn id="35" dur="300"/>
                                        <p:tgtEl>
                                          <p:spTgt spid="111"/>
                                        </p:tgtEl>
                                      </p:cBhvr>
                                    </p:animEffect>
                                  </p:childTnLst>
                                </p:cTn>
                              </p:par>
                            </p:childTnLst>
                          </p:cTn>
                        </p:par>
                        <p:par>
                          <p:cTn id="36" fill="hold">
                            <p:stCondLst>
                              <p:cond delay="3500"/>
                            </p:stCondLst>
                            <p:childTnLst>
                              <p:par>
                                <p:cTn id="37" presetID="10" presetClass="entr" presetSubtype="0" fill="hold" grpId="0" nodeType="afterEffect">
                                  <p:stCondLst>
                                    <p:cond delay="0"/>
                                  </p:stCondLst>
                                  <p:childTnLst>
                                    <p:set>
                                      <p:cBhvr>
                                        <p:cTn id="38" dur="1" fill="hold">
                                          <p:stCondLst>
                                            <p:cond delay="0"/>
                                          </p:stCondLst>
                                        </p:cTn>
                                        <p:tgtEl>
                                          <p:spTgt spid="112"/>
                                        </p:tgtEl>
                                        <p:attrNameLst>
                                          <p:attrName>style.visibility</p:attrName>
                                        </p:attrNameLst>
                                      </p:cBhvr>
                                      <p:to>
                                        <p:strVal val="visible"/>
                                      </p:to>
                                    </p:set>
                                    <p:animEffect transition="in" filter="fade">
                                      <p:cBhvr>
                                        <p:cTn id="39" dur="300"/>
                                        <p:tgtEl>
                                          <p:spTgt spid="112"/>
                                        </p:tgtEl>
                                      </p:cBhvr>
                                    </p:animEffect>
                                  </p:childTnLst>
                                </p:cTn>
                              </p:par>
                            </p:childTnLst>
                          </p:cTn>
                        </p:par>
                        <p:par>
                          <p:cTn id="40" fill="hold">
                            <p:stCondLst>
                              <p:cond delay="3800"/>
                            </p:stCondLst>
                            <p:childTnLst>
                              <p:par>
                                <p:cTn id="41" presetID="10" presetClass="entr" presetSubtype="0" fill="hold" grpId="0" nodeType="afterEffect">
                                  <p:stCondLst>
                                    <p:cond delay="0"/>
                                  </p:stCondLst>
                                  <p:childTnLst>
                                    <p:set>
                                      <p:cBhvr>
                                        <p:cTn id="42" dur="1" fill="hold">
                                          <p:stCondLst>
                                            <p:cond delay="0"/>
                                          </p:stCondLst>
                                        </p:cTn>
                                        <p:tgtEl>
                                          <p:spTgt spid="113"/>
                                        </p:tgtEl>
                                        <p:attrNameLst>
                                          <p:attrName>style.visibility</p:attrName>
                                        </p:attrNameLst>
                                      </p:cBhvr>
                                      <p:to>
                                        <p:strVal val="visible"/>
                                      </p:to>
                                    </p:set>
                                    <p:animEffect transition="in" filter="fade">
                                      <p:cBhvr>
                                        <p:cTn id="43" dur="300"/>
                                        <p:tgtEl>
                                          <p:spTgt spid="113"/>
                                        </p:tgtEl>
                                      </p:cBhvr>
                                    </p:animEffect>
                                  </p:childTnLst>
                                </p:cTn>
                              </p:par>
                            </p:childTnLst>
                          </p:cTn>
                        </p:par>
                        <p:par>
                          <p:cTn id="44" fill="hold">
                            <p:stCondLst>
                              <p:cond delay="4100"/>
                            </p:stCondLst>
                            <p:childTnLst>
                              <p:par>
                                <p:cTn id="45" presetID="42" presetClass="path" presetSubtype="0" accel="50000" decel="50000" fill="hold" nodeType="afterEffect">
                                  <p:stCondLst>
                                    <p:cond delay="0"/>
                                  </p:stCondLst>
                                  <p:childTnLst>
                                    <p:animMotion origin="layout" path="M -8.33333E-7 0.10834 L -8.33333E-7 -0.66898 " pathEditMode="relative" rAng="0" ptsTypes="AA">
                                      <p:cBhvr>
                                        <p:cTn id="46" dur="1000" fill="hold"/>
                                        <p:tgtEl>
                                          <p:spTgt spid="150"/>
                                        </p:tgtEl>
                                        <p:attrNameLst>
                                          <p:attrName>ppt_x</p:attrName>
                                          <p:attrName>ppt_y</p:attrName>
                                        </p:attrNameLst>
                                      </p:cBhvr>
                                      <p:rCtr x="0" y="-38866"/>
                                    </p:animMotion>
                                  </p:childTnLst>
                                </p:cTn>
                              </p:par>
                            </p:childTnLst>
                          </p:cTn>
                        </p:par>
                        <p:par>
                          <p:cTn id="47" fill="hold">
                            <p:stCondLst>
                              <p:cond delay="5100"/>
                            </p:stCondLst>
                            <p:childTnLst>
                              <p:par>
                                <p:cTn id="48" presetID="26" presetClass="emph" presetSubtype="0" fill="hold" grpId="1" nodeType="afterEffect">
                                  <p:stCondLst>
                                    <p:cond delay="0"/>
                                  </p:stCondLst>
                                  <p:childTnLst>
                                    <p:animEffect transition="out" filter="fade">
                                      <p:cBhvr>
                                        <p:cTn id="49" dur="500" tmFilter="0, 0; .2, .5; .8, .5; 1, 0"/>
                                        <p:tgtEl>
                                          <p:spTgt spid="111"/>
                                        </p:tgtEl>
                                      </p:cBhvr>
                                    </p:animEffect>
                                    <p:animScale>
                                      <p:cBhvr>
                                        <p:cTn id="50" dur="250" autoRev="1" fill="hold"/>
                                        <p:tgtEl>
                                          <p:spTgt spid="111"/>
                                        </p:tgtEl>
                                      </p:cBhvr>
                                      <p:by x="105000" y="105000"/>
                                    </p:animScale>
                                  </p:childTnLst>
                                </p:cTn>
                              </p:par>
                            </p:childTnLst>
                          </p:cTn>
                        </p:par>
                        <p:par>
                          <p:cTn id="51" fill="hold">
                            <p:stCondLst>
                              <p:cond delay="5600"/>
                            </p:stCondLst>
                            <p:childTnLst>
                              <p:par>
                                <p:cTn id="52" presetID="10" presetClass="exit" presetSubtype="0" fill="hold" nodeType="afterEffect">
                                  <p:stCondLst>
                                    <p:cond delay="0"/>
                                  </p:stCondLst>
                                  <p:childTnLst>
                                    <p:animEffect transition="out" filter="fade">
                                      <p:cBhvr>
                                        <p:cTn id="53" dur="500"/>
                                        <p:tgtEl>
                                          <p:spTgt spid="150"/>
                                        </p:tgtEl>
                                      </p:cBhvr>
                                    </p:animEffect>
                                    <p:set>
                                      <p:cBhvr>
                                        <p:cTn id="54" dur="1" fill="hold">
                                          <p:stCondLst>
                                            <p:cond delay="499"/>
                                          </p:stCondLst>
                                        </p:cTn>
                                        <p:tgtEl>
                                          <p:spTgt spid="150"/>
                                        </p:tgtEl>
                                        <p:attrNameLst>
                                          <p:attrName>style.visibility</p:attrName>
                                        </p:attrNameLst>
                                      </p:cBhvr>
                                      <p:to>
                                        <p:strVal val="hidden"/>
                                      </p:to>
                                    </p:set>
                                  </p:childTnLst>
                                </p:cTn>
                              </p:par>
                            </p:childTnLst>
                          </p:cTn>
                        </p:par>
                        <p:par>
                          <p:cTn id="55" fill="hold">
                            <p:stCondLst>
                              <p:cond delay="6100"/>
                            </p:stCondLst>
                            <p:childTnLst>
                              <p:par>
                                <p:cTn id="56" presetID="41" presetClass="entr" presetSubtype="0" fill="hold" nodeType="afterEffect">
                                  <p:stCondLst>
                                    <p:cond delay="0"/>
                                  </p:stCondLst>
                                  <p:iterate type="lt">
                                    <p:tmPct val="10000"/>
                                  </p:iterate>
                                  <p:childTnLst>
                                    <p:set>
                                      <p:cBhvr>
                                        <p:cTn id="57" dur="1" fill="hold">
                                          <p:stCondLst>
                                            <p:cond delay="0"/>
                                          </p:stCondLst>
                                        </p:cTn>
                                        <p:tgtEl>
                                          <p:spTgt spid="113">
                                            <p:txEl>
                                              <p:pRg st="0" end="0"/>
                                            </p:txEl>
                                          </p:spTgt>
                                        </p:tgtEl>
                                        <p:attrNameLst>
                                          <p:attrName>style.visibility</p:attrName>
                                        </p:attrNameLst>
                                      </p:cBhvr>
                                      <p:to>
                                        <p:strVal val="visible"/>
                                      </p:to>
                                    </p:set>
                                    <p:anim calcmode="lin" valueType="num">
                                      <p:cBhvr>
                                        <p:cTn id="58" dur="500" fill="hold"/>
                                        <p:tgtEl>
                                          <p:spTgt spid="11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59" dur="500" fill="hold"/>
                                        <p:tgtEl>
                                          <p:spTgt spid="113">
                                            <p:txEl>
                                              <p:pRg st="0" end="0"/>
                                            </p:txEl>
                                          </p:spTgt>
                                        </p:tgtEl>
                                        <p:attrNameLst>
                                          <p:attrName>ppt_y</p:attrName>
                                        </p:attrNameLst>
                                      </p:cBhvr>
                                      <p:tavLst>
                                        <p:tav tm="0">
                                          <p:val>
                                            <p:strVal val="#ppt_y"/>
                                          </p:val>
                                        </p:tav>
                                        <p:tav tm="100000">
                                          <p:val>
                                            <p:strVal val="#ppt_y"/>
                                          </p:val>
                                        </p:tav>
                                      </p:tavLst>
                                    </p:anim>
                                    <p:anim calcmode="lin" valueType="num">
                                      <p:cBhvr>
                                        <p:cTn id="60" dur="500" fill="hold"/>
                                        <p:tgtEl>
                                          <p:spTgt spid="11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61" dur="500" fill="hold"/>
                                        <p:tgtEl>
                                          <p:spTgt spid="11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62" dur="500" tmFilter="0,0; .5, 1; 1, 1"/>
                                        <p:tgtEl>
                                          <p:spTgt spid="113">
                                            <p:txEl>
                                              <p:pRg st="0" end="0"/>
                                            </p:txEl>
                                          </p:spTgt>
                                        </p:tgtEl>
                                      </p:cBhvr>
                                    </p:animEffect>
                                  </p:childTnLst>
                                </p:cTn>
                              </p:par>
                            </p:childTnLst>
                          </p:cTn>
                        </p:par>
                        <p:par>
                          <p:cTn id="63" fill="hold">
                            <p:stCondLst>
                              <p:cond delay="7850"/>
                            </p:stCondLst>
                            <p:childTnLst>
                              <p:par>
                                <p:cTn id="64" presetID="26" presetClass="entr" presetSubtype="0" fill="hold" nodeType="afterEffect">
                                  <p:stCondLst>
                                    <p:cond delay="0"/>
                                  </p:stCondLst>
                                  <p:childTnLst>
                                    <p:set>
                                      <p:cBhvr>
                                        <p:cTn id="65" dur="1" fill="hold">
                                          <p:stCondLst>
                                            <p:cond delay="0"/>
                                          </p:stCondLst>
                                        </p:cTn>
                                        <p:tgtEl>
                                          <p:spTgt spid="114"/>
                                        </p:tgtEl>
                                        <p:attrNameLst>
                                          <p:attrName>style.visibility</p:attrName>
                                        </p:attrNameLst>
                                      </p:cBhvr>
                                      <p:to>
                                        <p:strVal val="visible"/>
                                      </p:to>
                                    </p:set>
                                    <p:animEffect transition="in" filter="wipe(down)">
                                      <p:cBhvr>
                                        <p:cTn id="66" dur="87">
                                          <p:stCondLst>
                                            <p:cond delay="0"/>
                                          </p:stCondLst>
                                        </p:cTn>
                                        <p:tgtEl>
                                          <p:spTgt spid="114"/>
                                        </p:tgtEl>
                                      </p:cBhvr>
                                    </p:animEffect>
                                    <p:anim calcmode="lin" valueType="num">
                                      <p:cBhvr>
                                        <p:cTn id="67" dur="273" tmFilter="0,0; 0.14,0.36; 0.43,0.73; 0.71,0.91; 1.0,1.0">
                                          <p:stCondLst>
                                            <p:cond delay="0"/>
                                          </p:stCondLst>
                                        </p:cTn>
                                        <p:tgtEl>
                                          <p:spTgt spid="114"/>
                                        </p:tgtEl>
                                        <p:attrNameLst>
                                          <p:attrName>ppt_x</p:attrName>
                                        </p:attrNameLst>
                                      </p:cBhvr>
                                      <p:tavLst>
                                        <p:tav tm="0">
                                          <p:val>
                                            <p:strVal val="#ppt_x-0.25"/>
                                          </p:val>
                                        </p:tav>
                                        <p:tav tm="100000">
                                          <p:val>
                                            <p:strVal val="#ppt_x"/>
                                          </p:val>
                                        </p:tav>
                                      </p:tavLst>
                                    </p:anim>
                                    <p:anim calcmode="lin" valueType="num">
                                      <p:cBhvr>
                                        <p:cTn id="68" dur="100" tmFilter="0.0,0.0; 0.25,0.07; 0.50,0.2; 0.75,0.467; 1.0,1.0">
                                          <p:stCondLst>
                                            <p:cond delay="0"/>
                                          </p:stCondLst>
                                        </p:cTn>
                                        <p:tgtEl>
                                          <p:spTgt spid="114"/>
                                        </p:tgtEl>
                                        <p:attrNameLst>
                                          <p:attrName>ppt_y</p:attrName>
                                        </p:attrNameLst>
                                      </p:cBhvr>
                                      <p:tavLst>
                                        <p:tav tm="0" fmla="#ppt_y-sin(pi*$)/3">
                                          <p:val>
                                            <p:fltVal val="0.5"/>
                                          </p:val>
                                        </p:tav>
                                        <p:tav tm="100000">
                                          <p:val>
                                            <p:fltVal val="1"/>
                                          </p:val>
                                        </p:tav>
                                      </p:tavLst>
                                    </p:anim>
                                    <p:anim calcmode="lin" valueType="num">
                                      <p:cBhvr>
                                        <p:cTn id="69" dur="100" tmFilter="0, 0; 0.125,0.2665; 0.25,0.4; 0.375,0.465; 0.5,0.5;  0.625,0.535; 0.75,0.6; 0.875,0.7335; 1,1">
                                          <p:stCondLst>
                                            <p:cond delay="100"/>
                                          </p:stCondLst>
                                        </p:cTn>
                                        <p:tgtEl>
                                          <p:spTgt spid="114"/>
                                        </p:tgtEl>
                                        <p:attrNameLst>
                                          <p:attrName>ppt_y</p:attrName>
                                        </p:attrNameLst>
                                      </p:cBhvr>
                                      <p:tavLst>
                                        <p:tav tm="0" fmla="#ppt_y-sin(pi*$)/9">
                                          <p:val>
                                            <p:fltVal val="0"/>
                                          </p:val>
                                        </p:tav>
                                        <p:tav tm="100000">
                                          <p:val>
                                            <p:fltVal val="1"/>
                                          </p:val>
                                        </p:tav>
                                      </p:tavLst>
                                    </p:anim>
                                    <p:anim calcmode="lin" valueType="num">
                                      <p:cBhvr>
                                        <p:cTn id="70" dur="50" tmFilter="0, 0; 0.125,0.2665; 0.25,0.4; 0.375,0.465; 0.5,0.5;  0.625,0.535; 0.75,0.6; 0.875,0.7335; 1,1">
                                          <p:stCondLst>
                                            <p:cond delay="199"/>
                                          </p:stCondLst>
                                        </p:cTn>
                                        <p:tgtEl>
                                          <p:spTgt spid="114"/>
                                        </p:tgtEl>
                                        <p:attrNameLst>
                                          <p:attrName>ppt_y</p:attrName>
                                        </p:attrNameLst>
                                      </p:cBhvr>
                                      <p:tavLst>
                                        <p:tav tm="0" fmla="#ppt_y-sin(pi*$)/27">
                                          <p:val>
                                            <p:fltVal val="0"/>
                                          </p:val>
                                        </p:tav>
                                        <p:tav tm="100000">
                                          <p:val>
                                            <p:fltVal val="1"/>
                                          </p:val>
                                        </p:tav>
                                      </p:tavLst>
                                    </p:anim>
                                    <p:anim calcmode="lin" valueType="num">
                                      <p:cBhvr>
                                        <p:cTn id="71" dur="25" tmFilter="0, 0; 0.125,0.2665; 0.25,0.4; 0.375,0.465; 0.5,0.5;  0.625,0.535; 0.75,0.6; 0.875,0.7335; 1,1">
                                          <p:stCondLst>
                                            <p:cond delay="248"/>
                                          </p:stCondLst>
                                        </p:cTn>
                                        <p:tgtEl>
                                          <p:spTgt spid="114"/>
                                        </p:tgtEl>
                                        <p:attrNameLst>
                                          <p:attrName>ppt_y</p:attrName>
                                        </p:attrNameLst>
                                      </p:cBhvr>
                                      <p:tavLst>
                                        <p:tav tm="0" fmla="#ppt_y-sin(pi*$)/81">
                                          <p:val>
                                            <p:fltVal val="0"/>
                                          </p:val>
                                        </p:tav>
                                        <p:tav tm="100000">
                                          <p:val>
                                            <p:fltVal val="1"/>
                                          </p:val>
                                        </p:tav>
                                      </p:tavLst>
                                    </p:anim>
                                    <p:animScale>
                                      <p:cBhvr>
                                        <p:cTn id="72" dur="4">
                                          <p:stCondLst>
                                            <p:cond delay="98"/>
                                          </p:stCondLst>
                                        </p:cTn>
                                        <p:tgtEl>
                                          <p:spTgt spid="114"/>
                                        </p:tgtEl>
                                      </p:cBhvr>
                                      <p:to x="100000" y="60000"/>
                                    </p:animScale>
                                    <p:animScale>
                                      <p:cBhvr>
                                        <p:cTn id="73" dur="25" decel="50000">
                                          <p:stCondLst>
                                            <p:cond delay="101"/>
                                          </p:stCondLst>
                                        </p:cTn>
                                        <p:tgtEl>
                                          <p:spTgt spid="114"/>
                                        </p:tgtEl>
                                      </p:cBhvr>
                                      <p:to x="100000" y="100000"/>
                                    </p:animScale>
                                    <p:animScale>
                                      <p:cBhvr>
                                        <p:cTn id="74" dur="4">
                                          <p:stCondLst>
                                            <p:cond delay="197"/>
                                          </p:stCondLst>
                                        </p:cTn>
                                        <p:tgtEl>
                                          <p:spTgt spid="114"/>
                                        </p:tgtEl>
                                      </p:cBhvr>
                                      <p:to x="100000" y="80000"/>
                                    </p:animScale>
                                    <p:animScale>
                                      <p:cBhvr>
                                        <p:cTn id="75" dur="25" decel="50000">
                                          <p:stCondLst>
                                            <p:cond delay="201"/>
                                          </p:stCondLst>
                                        </p:cTn>
                                        <p:tgtEl>
                                          <p:spTgt spid="114"/>
                                        </p:tgtEl>
                                      </p:cBhvr>
                                      <p:to x="100000" y="100000"/>
                                    </p:animScale>
                                    <p:animScale>
                                      <p:cBhvr>
                                        <p:cTn id="76" dur="4">
                                          <p:stCondLst>
                                            <p:cond delay="246"/>
                                          </p:stCondLst>
                                        </p:cTn>
                                        <p:tgtEl>
                                          <p:spTgt spid="114"/>
                                        </p:tgtEl>
                                      </p:cBhvr>
                                      <p:to x="100000" y="90000"/>
                                    </p:animScale>
                                    <p:animScale>
                                      <p:cBhvr>
                                        <p:cTn id="77" dur="25" decel="50000">
                                          <p:stCondLst>
                                            <p:cond delay="250"/>
                                          </p:stCondLst>
                                        </p:cTn>
                                        <p:tgtEl>
                                          <p:spTgt spid="114"/>
                                        </p:tgtEl>
                                      </p:cBhvr>
                                      <p:to x="100000" y="100000"/>
                                    </p:animScale>
                                    <p:animScale>
                                      <p:cBhvr>
                                        <p:cTn id="78" dur="4">
                                          <p:stCondLst>
                                            <p:cond delay="271"/>
                                          </p:stCondLst>
                                        </p:cTn>
                                        <p:tgtEl>
                                          <p:spTgt spid="114"/>
                                        </p:tgtEl>
                                      </p:cBhvr>
                                      <p:to x="100000" y="95000"/>
                                    </p:animScale>
                                    <p:animScale>
                                      <p:cBhvr>
                                        <p:cTn id="79" dur="25" decel="50000">
                                          <p:stCondLst>
                                            <p:cond delay="275"/>
                                          </p:stCondLst>
                                        </p:cTn>
                                        <p:tgtEl>
                                          <p:spTgt spid="114"/>
                                        </p:tgtEl>
                                      </p:cBhvr>
                                      <p:to x="100000" y="100000"/>
                                    </p:animScale>
                                  </p:childTnLst>
                                </p:cTn>
                              </p:par>
                            </p:childTnLst>
                          </p:cTn>
                        </p:par>
                      </p:childTnLst>
                    </p:cTn>
                  </p:par>
                  <p:par>
                    <p:cTn id="80" fill="hold">
                      <p:stCondLst>
                        <p:cond delay="indefinite"/>
                      </p:stCondLst>
                      <p:childTnLst>
                        <p:par>
                          <p:cTn id="81" fill="hold">
                            <p:stCondLst>
                              <p:cond delay="0"/>
                            </p:stCondLst>
                            <p:childTnLst>
                              <p:par>
                                <p:cTn id="82" presetID="41" presetClass="entr" presetSubtype="0" fill="hold" grpId="0" nodeType="clickEffect">
                                  <p:stCondLst>
                                    <p:cond delay="0"/>
                                  </p:stCondLst>
                                  <p:iterate type="lt">
                                    <p:tmPct val="10000"/>
                                  </p:iterate>
                                  <p:childTnLst>
                                    <p:set>
                                      <p:cBhvr>
                                        <p:cTn id="83" dur="1" fill="hold">
                                          <p:stCondLst>
                                            <p:cond delay="0"/>
                                          </p:stCondLst>
                                        </p:cTn>
                                        <p:tgtEl>
                                          <p:spTgt spid="146"/>
                                        </p:tgtEl>
                                        <p:attrNameLst>
                                          <p:attrName>style.visibility</p:attrName>
                                        </p:attrNameLst>
                                      </p:cBhvr>
                                      <p:to>
                                        <p:strVal val="visible"/>
                                      </p:to>
                                    </p:set>
                                    <p:anim calcmode="lin" valueType="num">
                                      <p:cBhvr>
                                        <p:cTn id="84" dur="300" fill="hold"/>
                                        <p:tgtEl>
                                          <p:spTgt spid="146"/>
                                        </p:tgtEl>
                                        <p:attrNameLst>
                                          <p:attrName>ppt_x</p:attrName>
                                        </p:attrNameLst>
                                      </p:cBhvr>
                                      <p:tavLst>
                                        <p:tav tm="0">
                                          <p:val>
                                            <p:strVal val="#ppt_x"/>
                                          </p:val>
                                        </p:tav>
                                        <p:tav tm="50000">
                                          <p:val>
                                            <p:strVal val="#ppt_x+.1"/>
                                          </p:val>
                                        </p:tav>
                                        <p:tav tm="100000">
                                          <p:val>
                                            <p:strVal val="#ppt_x"/>
                                          </p:val>
                                        </p:tav>
                                      </p:tavLst>
                                    </p:anim>
                                    <p:anim calcmode="lin" valueType="num">
                                      <p:cBhvr>
                                        <p:cTn id="85" dur="300" fill="hold"/>
                                        <p:tgtEl>
                                          <p:spTgt spid="146"/>
                                        </p:tgtEl>
                                        <p:attrNameLst>
                                          <p:attrName>ppt_y</p:attrName>
                                        </p:attrNameLst>
                                      </p:cBhvr>
                                      <p:tavLst>
                                        <p:tav tm="0">
                                          <p:val>
                                            <p:strVal val="#ppt_y"/>
                                          </p:val>
                                        </p:tav>
                                        <p:tav tm="100000">
                                          <p:val>
                                            <p:strVal val="#ppt_y"/>
                                          </p:val>
                                        </p:tav>
                                      </p:tavLst>
                                    </p:anim>
                                    <p:anim calcmode="lin" valueType="num">
                                      <p:cBhvr>
                                        <p:cTn id="86" dur="300" fill="hold"/>
                                        <p:tgtEl>
                                          <p:spTgt spid="146"/>
                                        </p:tgtEl>
                                        <p:attrNameLst>
                                          <p:attrName>ppt_h</p:attrName>
                                        </p:attrNameLst>
                                      </p:cBhvr>
                                      <p:tavLst>
                                        <p:tav tm="0">
                                          <p:val>
                                            <p:strVal val="#ppt_h/10"/>
                                          </p:val>
                                        </p:tav>
                                        <p:tav tm="50000">
                                          <p:val>
                                            <p:strVal val="#ppt_h+.01"/>
                                          </p:val>
                                        </p:tav>
                                        <p:tav tm="100000">
                                          <p:val>
                                            <p:strVal val="#ppt_h"/>
                                          </p:val>
                                        </p:tav>
                                      </p:tavLst>
                                    </p:anim>
                                    <p:anim calcmode="lin" valueType="num">
                                      <p:cBhvr>
                                        <p:cTn id="87" dur="300" fill="hold"/>
                                        <p:tgtEl>
                                          <p:spTgt spid="146"/>
                                        </p:tgtEl>
                                        <p:attrNameLst>
                                          <p:attrName>ppt_w</p:attrName>
                                        </p:attrNameLst>
                                      </p:cBhvr>
                                      <p:tavLst>
                                        <p:tav tm="0">
                                          <p:val>
                                            <p:strVal val="#ppt_w/10"/>
                                          </p:val>
                                        </p:tav>
                                        <p:tav tm="50000">
                                          <p:val>
                                            <p:strVal val="#ppt_w+.01"/>
                                          </p:val>
                                        </p:tav>
                                        <p:tav tm="100000">
                                          <p:val>
                                            <p:strVal val="#ppt_w"/>
                                          </p:val>
                                        </p:tav>
                                      </p:tavLst>
                                    </p:anim>
                                    <p:animEffect transition="in" filter="fade">
                                      <p:cBhvr>
                                        <p:cTn id="88" dur="300" tmFilter="0,0; .5, 1; 1, 1"/>
                                        <p:tgtEl>
                                          <p:spTgt spid="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 grpId="0" animBg="1"/>
      <p:bldP spid="108" grpId="0" animBg="1"/>
      <p:bldP spid="109" grpId="0" animBg="1"/>
      <p:bldP spid="110" grpId="0" animBg="1"/>
      <p:bldP spid="111" grpId="0" animBg="1"/>
      <p:bldP spid="111" grpId="1" animBg="1"/>
      <p:bldP spid="112" grpId="0"/>
      <p:bldP spid="113" grpId="0"/>
      <p:bldP spid="14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nvSpPr>
        <p:spPr>
          <a:xfrm>
            <a:off x="453464" y="1132865"/>
            <a:ext cx="11159515" cy="5147859"/>
          </a:xfrm>
          <a:prstGeom prst="roundRect">
            <a:avLst>
              <a:gd name="adj" fmla="val 5421"/>
            </a:avLst>
          </a:prstGeom>
          <a:gradFill flip="none" rotWithShape="1">
            <a:gsLst>
              <a:gs pos="50000">
                <a:schemeClr val="accent3"/>
              </a:gs>
              <a:gs pos="0">
                <a:schemeClr val="accent3">
                  <a:lumMod val="60000"/>
                  <a:lumOff val="40000"/>
                </a:schemeClr>
              </a:gs>
            </a:gsLst>
            <a:path path="circle">
              <a:fillToRect l="100000" t="100000"/>
            </a:path>
            <a:tileRect r="-100000" b="-100000"/>
          </a:gradFill>
          <a:ln>
            <a:noFill/>
          </a:ln>
          <a:effectLst>
            <a:outerShdw blurRad="12700" dist="12700" dir="2700000" algn="tl" rotWithShape="0">
              <a:prstClr val="black">
                <a:alpha val="40000"/>
              </a:prstClr>
            </a:outerShdw>
          </a:effectLst>
          <a:scene3d>
            <a:camera prst="orthographicFront"/>
            <a:lightRig rig="threePt" dir="t"/>
          </a:scene3d>
          <a:sp3d>
            <a:bevelT w="19050" h="127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pic>
        <p:nvPicPr>
          <p:cNvPr id="76" name="图片 75" hidden="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4071034" y="2076035"/>
            <a:ext cx="3585078" cy="1511955"/>
          </a:xfrm>
          <a:prstGeom prst="rect">
            <a:avLst/>
          </a:prstGeom>
        </p:spPr>
      </p:pic>
      <p:pic>
        <p:nvPicPr>
          <p:cNvPr id="77" name="图片 76" hidden="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4071034" y="3592899"/>
            <a:ext cx="3585078" cy="1511955"/>
          </a:xfrm>
          <a:prstGeom prst="rect">
            <a:avLst/>
          </a:prstGeom>
        </p:spPr>
      </p:pic>
      <p:grpSp>
        <p:nvGrpSpPr>
          <p:cNvPr id="105" name="组合 104"/>
          <p:cNvGrpSpPr/>
          <p:nvPr/>
        </p:nvGrpSpPr>
        <p:grpSpPr>
          <a:xfrm>
            <a:off x="1509706" y="891410"/>
            <a:ext cx="2612483" cy="679520"/>
            <a:chOff x="3734206" y="1430045"/>
            <a:chExt cx="2262617" cy="599736"/>
          </a:xfrm>
        </p:grpSpPr>
        <p:grpSp>
          <p:nvGrpSpPr>
            <p:cNvPr id="84" name="组合 83"/>
            <p:cNvGrpSpPr/>
            <p:nvPr/>
          </p:nvGrpSpPr>
          <p:grpSpPr>
            <a:xfrm>
              <a:off x="4244699" y="1430045"/>
              <a:ext cx="220646" cy="599736"/>
              <a:chOff x="4621429" y="1440947"/>
              <a:chExt cx="220646" cy="599736"/>
            </a:xfrm>
          </p:grpSpPr>
          <p:sp>
            <p:nvSpPr>
              <p:cNvPr id="20" name="椭圆 19"/>
              <p:cNvSpPr/>
              <p:nvPr/>
            </p:nvSpPr>
            <p:spPr>
              <a:xfrm flipH="1">
                <a:off x="4621429" y="1820040"/>
                <a:ext cx="220646" cy="220643"/>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1" name="椭圆 20"/>
              <p:cNvSpPr/>
              <p:nvPr/>
            </p:nvSpPr>
            <p:spPr>
              <a:xfrm flipH="1">
                <a:off x="4641492" y="1840097"/>
                <a:ext cx="180528" cy="180526"/>
              </a:xfrm>
              <a:prstGeom prst="ellipse">
                <a:avLst/>
              </a:prstGeom>
              <a:solidFill>
                <a:schemeClr val="tx1">
                  <a:lumMod val="75000"/>
                  <a:lumOff val="25000"/>
                </a:schemeClr>
              </a:solidFill>
              <a:ln>
                <a:noFill/>
              </a:ln>
              <a:effectLst>
                <a:innerShdw blurRad="12700" dist="127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4" name="圆角矩形 23"/>
              <p:cNvSpPr/>
              <p:nvPr/>
            </p:nvSpPr>
            <p:spPr>
              <a:xfrm flipH="1">
                <a:off x="4759206" y="1440947"/>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5" name="圆角矩形 24"/>
              <p:cNvSpPr/>
              <p:nvPr/>
            </p:nvSpPr>
            <p:spPr>
              <a:xfrm flipH="1">
                <a:off x="4688517" y="1440947"/>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83" name="组合 82"/>
            <p:cNvGrpSpPr/>
            <p:nvPr/>
          </p:nvGrpSpPr>
          <p:grpSpPr>
            <a:xfrm>
              <a:off x="3734206" y="1430045"/>
              <a:ext cx="220646" cy="599736"/>
              <a:chOff x="4339321" y="1440947"/>
              <a:chExt cx="220646" cy="599736"/>
            </a:xfrm>
          </p:grpSpPr>
          <p:sp>
            <p:nvSpPr>
              <p:cNvPr id="22" name="椭圆 21"/>
              <p:cNvSpPr/>
              <p:nvPr/>
            </p:nvSpPr>
            <p:spPr>
              <a:xfrm flipH="1">
                <a:off x="4339321" y="1820040"/>
                <a:ext cx="220646" cy="220643"/>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3" name="椭圆 22"/>
              <p:cNvSpPr/>
              <p:nvPr/>
            </p:nvSpPr>
            <p:spPr>
              <a:xfrm flipH="1">
                <a:off x="4359385" y="1840097"/>
                <a:ext cx="180528" cy="180526"/>
              </a:xfrm>
              <a:prstGeom prst="ellipse">
                <a:avLst/>
              </a:prstGeom>
              <a:solidFill>
                <a:schemeClr val="tx1">
                  <a:lumMod val="75000"/>
                  <a:lumOff val="25000"/>
                </a:schemeClr>
              </a:solidFill>
              <a:ln>
                <a:noFill/>
              </a:ln>
              <a:effectLst>
                <a:innerShdw blurRad="12700" dist="127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6" name="圆角矩形 25"/>
              <p:cNvSpPr/>
              <p:nvPr/>
            </p:nvSpPr>
            <p:spPr>
              <a:xfrm flipH="1">
                <a:off x="4470437" y="1440947"/>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7" name="圆角矩形 26"/>
              <p:cNvSpPr/>
              <p:nvPr/>
            </p:nvSpPr>
            <p:spPr>
              <a:xfrm flipH="1">
                <a:off x="4399747" y="1440947"/>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86" name="组合 85"/>
            <p:cNvGrpSpPr/>
            <p:nvPr/>
          </p:nvGrpSpPr>
          <p:grpSpPr>
            <a:xfrm>
              <a:off x="5265685" y="1430045"/>
              <a:ext cx="220646" cy="599736"/>
              <a:chOff x="5670727" y="1440947"/>
              <a:chExt cx="220646" cy="599736"/>
            </a:xfrm>
          </p:grpSpPr>
          <p:sp>
            <p:nvSpPr>
              <p:cNvPr id="29" name="椭圆 28"/>
              <p:cNvSpPr/>
              <p:nvPr/>
            </p:nvSpPr>
            <p:spPr>
              <a:xfrm flipH="1">
                <a:off x="5670727" y="1820040"/>
                <a:ext cx="220646" cy="220643"/>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30" name="椭圆 29"/>
              <p:cNvSpPr/>
              <p:nvPr/>
            </p:nvSpPr>
            <p:spPr>
              <a:xfrm flipH="1">
                <a:off x="5690790" y="1840097"/>
                <a:ext cx="180528" cy="180526"/>
              </a:xfrm>
              <a:prstGeom prst="ellipse">
                <a:avLst/>
              </a:prstGeom>
              <a:solidFill>
                <a:schemeClr val="tx1">
                  <a:lumMod val="75000"/>
                  <a:lumOff val="25000"/>
                </a:schemeClr>
              </a:solidFill>
              <a:ln>
                <a:noFill/>
              </a:ln>
              <a:effectLst>
                <a:innerShdw blurRad="12700" dist="127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33" name="圆角矩形 32"/>
              <p:cNvSpPr/>
              <p:nvPr/>
            </p:nvSpPr>
            <p:spPr>
              <a:xfrm flipH="1">
                <a:off x="5808504" y="1440947"/>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34" name="圆角矩形 33"/>
              <p:cNvSpPr/>
              <p:nvPr/>
            </p:nvSpPr>
            <p:spPr>
              <a:xfrm flipH="1">
                <a:off x="5737815" y="1440947"/>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85" name="组合 84"/>
            <p:cNvGrpSpPr/>
            <p:nvPr/>
          </p:nvGrpSpPr>
          <p:grpSpPr>
            <a:xfrm>
              <a:off x="4755192" y="1430045"/>
              <a:ext cx="220646" cy="599736"/>
              <a:chOff x="5388619" y="1440947"/>
              <a:chExt cx="220646" cy="599736"/>
            </a:xfrm>
          </p:grpSpPr>
          <p:sp>
            <p:nvSpPr>
              <p:cNvPr id="31" name="椭圆 30"/>
              <p:cNvSpPr/>
              <p:nvPr/>
            </p:nvSpPr>
            <p:spPr>
              <a:xfrm flipH="1">
                <a:off x="5388619" y="1820040"/>
                <a:ext cx="220646" cy="220643"/>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32" name="椭圆 31"/>
              <p:cNvSpPr/>
              <p:nvPr/>
            </p:nvSpPr>
            <p:spPr>
              <a:xfrm flipH="1">
                <a:off x="5408683" y="1840097"/>
                <a:ext cx="180528" cy="180526"/>
              </a:xfrm>
              <a:prstGeom prst="ellipse">
                <a:avLst/>
              </a:prstGeom>
              <a:solidFill>
                <a:schemeClr val="tx1">
                  <a:lumMod val="75000"/>
                  <a:lumOff val="25000"/>
                </a:schemeClr>
              </a:solidFill>
              <a:ln>
                <a:noFill/>
              </a:ln>
              <a:effectLst>
                <a:innerShdw blurRad="12700" dist="127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35" name="圆角矩形 34"/>
              <p:cNvSpPr/>
              <p:nvPr/>
            </p:nvSpPr>
            <p:spPr>
              <a:xfrm flipH="1">
                <a:off x="5519735" y="1440947"/>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36" name="圆角矩形 35"/>
              <p:cNvSpPr/>
              <p:nvPr/>
            </p:nvSpPr>
            <p:spPr>
              <a:xfrm flipH="1">
                <a:off x="5449045" y="1440947"/>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88" name="组合 87"/>
            <p:cNvGrpSpPr/>
            <p:nvPr/>
          </p:nvGrpSpPr>
          <p:grpSpPr>
            <a:xfrm>
              <a:off x="5776177" y="1430045"/>
              <a:ext cx="220646" cy="599736"/>
              <a:chOff x="6720025" y="1419143"/>
              <a:chExt cx="220646" cy="599736"/>
            </a:xfrm>
          </p:grpSpPr>
          <p:sp>
            <p:nvSpPr>
              <p:cNvPr id="38" name="椭圆 37"/>
              <p:cNvSpPr/>
              <p:nvPr/>
            </p:nvSpPr>
            <p:spPr>
              <a:xfrm flipH="1">
                <a:off x="6720025" y="1798236"/>
                <a:ext cx="220646" cy="220643"/>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39" name="椭圆 38"/>
              <p:cNvSpPr/>
              <p:nvPr/>
            </p:nvSpPr>
            <p:spPr>
              <a:xfrm flipH="1">
                <a:off x="6740088" y="1818293"/>
                <a:ext cx="180528" cy="180526"/>
              </a:xfrm>
              <a:prstGeom prst="ellipse">
                <a:avLst/>
              </a:prstGeom>
              <a:solidFill>
                <a:schemeClr val="tx1">
                  <a:lumMod val="75000"/>
                  <a:lumOff val="25000"/>
                </a:schemeClr>
              </a:solidFill>
              <a:ln>
                <a:noFill/>
              </a:ln>
              <a:effectLst>
                <a:innerShdw blurRad="12700" dist="127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2" name="圆角矩形 41"/>
              <p:cNvSpPr/>
              <p:nvPr/>
            </p:nvSpPr>
            <p:spPr>
              <a:xfrm flipH="1">
                <a:off x="6857802" y="1419143"/>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3" name="圆角矩形 42"/>
              <p:cNvSpPr/>
              <p:nvPr/>
            </p:nvSpPr>
            <p:spPr>
              <a:xfrm flipH="1">
                <a:off x="6787113" y="1419143"/>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sp>
        <p:nvSpPr>
          <p:cNvPr id="66" name="任意多边形 65"/>
          <p:cNvSpPr/>
          <p:nvPr/>
        </p:nvSpPr>
        <p:spPr>
          <a:xfrm>
            <a:off x="52617" y="1644384"/>
            <a:ext cx="1774657" cy="1135987"/>
          </a:xfrm>
          <a:custGeom>
            <a:avLst/>
            <a:gdLst>
              <a:gd name="connsiteX0" fmla="*/ 128815 w 1635181"/>
              <a:gd name="connsiteY0" fmla="*/ 0 h 1325284"/>
              <a:gd name="connsiteX1" fmla="*/ 446418 w 1635181"/>
              <a:gd name="connsiteY1" fmla="*/ 0 h 1325284"/>
              <a:gd name="connsiteX2" fmla="*/ 446418 w 1635181"/>
              <a:gd name="connsiteY2" fmla="*/ 196790 h 1325284"/>
              <a:gd name="connsiteX3" fmla="*/ 271683 w 1635181"/>
              <a:gd name="connsiteY3" fmla="*/ 196790 h 1325284"/>
              <a:gd name="connsiteX4" fmla="*/ 170668 w 1635181"/>
              <a:gd name="connsiteY4" fmla="*/ 297805 h 1325284"/>
              <a:gd name="connsiteX5" fmla="*/ 170668 w 1635181"/>
              <a:gd name="connsiteY5" fmla="*/ 308136 h 1325284"/>
              <a:gd name="connsiteX6" fmla="*/ 1286359 w 1635181"/>
              <a:gd name="connsiteY6" fmla="*/ 308136 h 1325284"/>
              <a:gd name="connsiteX7" fmla="*/ 1635181 w 1635181"/>
              <a:gd name="connsiteY7" fmla="*/ 656958 h 1325284"/>
              <a:gd name="connsiteX8" fmla="*/ 1286359 w 1635181"/>
              <a:gd name="connsiteY8" fmla="*/ 1005780 h 1325284"/>
              <a:gd name="connsiteX9" fmla="*/ 170668 w 1635181"/>
              <a:gd name="connsiteY9" fmla="*/ 1005780 h 1325284"/>
              <a:gd name="connsiteX10" fmla="*/ 170668 w 1635181"/>
              <a:gd name="connsiteY10" fmla="*/ 1027479 h 1325284"/>
              <a:gd name="connsiteX11" fmla="*/ 271683 w 1635181"/>
              <a:gd name="connsiteY11" fmla="*/ 1128494 h 1325284"/>
              <a:gd name="connsiteX12" fmla="*/ 446418 w 1635181"/>
              <a:gd name="connsiteY12" fmla="*/ 1128494 h 1325284"/>
              <a:gd name="connsiteX13" fmla="*/ 446418 w 1635181"/>
              <a:gd name="connsiteY13" fmla="*/ 1325284 h 1325284"/>
              <a:gd name="connsiteX14" fmla="*/ 128815 w 1635181"/>
              <a:gd name="connsiteY14" fmla="*/ 1325284 h 1325284"/>
              <a:gd name="connsiteX15" fmla="*/ 0 w 1635181"/>
              <a:gd name="connsiteY15" fmla="*/ 1196469 h 1325284"/>
              <a:gd name="connsiteX16" fmla="*/ 0 w 1635181"/>
              <a:gd name="connsiteY16" fmla="*/ 128815 h 1325284"/>
              <a:gd name="connsiteX17" fmla="*/ 128815 w 1635181"/>
              <a:gd name="connsiteY17" fmla="*/ 0 h 1325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35181" h="1325284">
                <a:moveTo>
                  <a:pt x="128815" y="0"/>
                </a:moveTo>
                <a:lnTo>
                  <a:pt x="446418" y="0"/>
                </a:lnTo>
                <a:lnTo>
                  <a:pt x="446418" y="196790"/>
                </a:lnTo>
                <a:lnTo>
                  <a:pt x="271683" y="196790"/>
                </a:lnTo>
                <a:cubicBezTo>
                  <a:pt x="215894" y="196790"/>
                  <a:pt x="170668" y="242016"/>
                  <a:pt x="170668" y="297805"/>
                </a:cubicBezTo>
                <a:lnTo>
                  <a:pt x="170668" y="308136"/>
                </a:lnTo>
                <a:lnTo>
                  <a:pt x="1286359" y="308136"/>
                </a:lnTo>
                <a:lnTo>
                  <a:pt x="1635181" y="656958"/>
                </a:lnTo>
                <a:lnTo>
                  <a:pt x="1286359" y="1005780"/>
                </a:lnTo>
                <a:lnTo>
                  <a:pt x="170668" y="1005780"/>
                </a:lnTo>
                <a:lnTo>
                  <a:pt x="170668" y="1027479"/>
                </a:lnTo>
                <a:cubicBezTo>
                  <a:pt x="170668" y="1083268"/>
                  <a:pt x="215894" y="1128494"/>
                  <a:pt x="271683" y="1128494"/>
                </a:cubicBezTo>
                <a:lnTo>
                  <a:pt x="446418" y="1128494"/>
                </a:lnTo>
                <a:lnTo>
                  <a:pt x="446418" y="1325284"/>
                </a:lnTo>
                <a:lnTo>
                  <a:pt x="128815" y="1325284"/>
                </a:lnTo>
                <a:cubicBezTo>
                  <a:pt x="57672" y="1325284"/>
                  <a:pt x="0" y="1267612"/>
                  <a:pt x="0" y="1196469"/>
                </a:cubicBezTo>
                <a:lnTo>
                  <a:pt x="0" y="128815"/>
                </a:lnTo>
                <a:cubicBezTo>
                  <a:pt x="0" y="57672"/>
                  <a:pt x="57672" y="0"/>
                  <a:pt x="128815" y="0"/>
                </a:cubicBezTo>
                <a:close/>
              </a:path>
            </a:pathLst>
          </a:custGeom>
          <a:gradFill flip="none" rotWithShape="1">
            <a:gsLst>
              <a:gs pos="33721">
                <a:schemeClr val="accent1"/>
              </a:gs>
              <a:gs pos="16000">
                <a:schemeClr val="accent1">
                  <a:lumMod val="75000"/>
                </a:schemeClr>
              </a:gs>
              <a:gs pos="0">
                <a:schemeClr val="accent1">
                  <a:lumMod val="60000"/>
                  <a:lumOff val="40000"/>
                </a:schemeClr>
              </a:gs>
            </a:gsLst>
            <a:lin ang="0" scaled="1"/>
            <a:tileRect/>
          </a:gradFill>
          <a:ln>
            <a:noFill/>
          </a:ln>
          <a:effectLst>
            <a:outerShdw blurRad="25400" dist="12700" dir="2700000" algn="tl" rotWithShape="0">
              <a:prstClr val="black">
                <a:alpha val="40000"/>
              </a:prstClr>
            </a:outerShdw>
          </a:effectLst>
          <a:scene3d>
            <a:camera prst="orthographicFront"/>
            <a:lightRig rig="threePt" dir="t"/>
          </a:scene3d>
          <a:sp3d>
            <a:bevelT w="19050" h="6350" prst="coolSlant"/>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68" name="标题占位符 1"/>
          <p:cNvSpPr txBox="1"/>
          <p:nvPr/>
        </p:nvSpPr>
        <p:spPr>
          <a:xfrm>
            <a:off x="1478282" y="262919"/>
            <a:ext cx="8580169" cy="5501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1800" kern="1200">
                <a:solidFill>
                  <a:schemeClr val="bg1"/>
                </a:solidFill>
                <a:latin typeface="迷你简汉真广标" panose="02010609000101010101" pitchFamily="49" charset="-122"/>
                <a:ea typeface="迷你简汉真广标" panose="02010609000101010101" pitchFamily="49" charset="-122"/>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zh-CN" sz="2800" b="1" i="0" u="none" strike="noStrike" kern="1200" cap="none" spc="0" normalizeH="0" baseline="0" noProof="0">
                <a:ln>
                  <a:noFill/>
                </a:ln>
                <a:solidFill>
                  <a:srgbClr val="FF0066"/>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lang="en-US" altLang="zh-CN" sz="2800" b="1">
                <a:solidFill>
                  <a:srgbClr val="FF0066"/>
                </a:solidFill>
                <a:latin typeface="Times New Roman" panose="02020603050405020304" pitchFamily="18" charset="0"/>
                <a:ea typeface="方正少儿简体" panose="03000509000000000000" pitchFamily="65" charset="-122"/>
                <a:cs typeface="Times New Roman" panose="02020603050405020304" pitchFamily="18" charset="0"/>
              </a:rPr>
              <a:t>THÍ NGHIỆM KHẢO SÁT SỰ ĐỊNH HƯỚNG CỦA THANH NAM CHÂM</a:t>
            </a:r>
            <a:endParaRPr kumimoji="0" lang="zh-CN" altLang="en-US" sz="2800" b="1" i="0" u="none" strike="noStrike" kern="1200" cap="none" spc="0" normalizeH="0" baseline="0" noProof="0" dirty="0">
              <a:ln>
                <a:noFill/>
              </a:ln>
              <a:solidFill>
                <a:srgbClr val="FF0066"/>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endParaRPr>
          </a:p>
        </p:txBody>
      </p:sp>
      <p:sp>
        <p:nvSpPr>
          <p:cNvPr id="40" name="任意多边形 65">
            <a:extLst>
              <a:ext uri="{FF2B5EF4-FFF2-40B4-BE49-F238E27FC236}">
                <a16:creationId xmlns:a16="http://schemas.microsoft.com/office/drawing/2014/main" xmlns="" id="{C7299D93-254D-563B-5836-09B76EDEEAC9}"/>
              </a:ext>
            </a:extLst>
          </p:cNvPr>
          <p:cNvSpPr/>
          <p:nvPr/>
        </p:nvSpPr>
        <p:spPr>
          <a:xfrm>
            <a:off x="49924" y="3291890"/>
            <a:ext cx="1774657" cy="1135987"/>
          </a:xfrm>
          <a:custGeom>
            <a:avLst/>
            <a:gdLst>
              <a:gd name="connsiteX0" fmla="*/ 128815 w 1635181"/>
              <a:gd name="connsiteY0" fmla="*/ 0 h 1325284"/>
              <a:gd name="connsiteX1" fmla="*/ 446418 w 1635181"/>
              <a:gd name="connsiteY1" fmla="*/ 0 h 1325284"/>
              <a:gd name="connsiteX2" fmla="*/ 446418 w 1635181"/>
              <a:gd name="connsiteY2" fmla="*/ 196790 h 1325284"/>
              <a:gd name="connsiteX3" fmla="*/ 271683 w 1635181"/>
              <a:gd name="connsiteY3" fmla="*/ 196790 h 1325284"/>
              <a:gd name="connsiteX4" fmla="*/ 170668 w 1635181"/>
              <a:gd name="connsiteY4" fmla="*/ 297805 h 1325284"/>
              <a:gd name="connsiteX5" fmla="*/ 170668 w 1635181"/>
              <a:gd name="connsiteY5" fmla="*/ 308136 h 1325284"/>
              <a:gd name="connsiteX6" fmla="*/ 1286359 w 1635181"/>
              <a:gd name="connsiteY6" fmla="*/ 308136 h 1325284"/>
              <a:gd name="connsiteX7" fmla="*/ 1635181 w 1635181"/>
              <a:gd name="connsiteY7" fmla="*/ 656958 h 1325284"/>
              <a:gd name="connsiteX8" fmla="*/ 1286359 w 1635181"/>
              <a:gd name="connsiteY8" fmla="*/ 1005780 h 1325284"/>
              <a:gd name="connsiteX9" fmla="*/ 170668 w 1635181"/>
              <a:gd name="connsiteY9" fmla="*/ 1005780 h 1325284"/>
              <a:gd name="connsiteX10" fmla="*/ 170668 w 1635181"/>
              <a:gd name="connsiteY10" fmla="*/ 1027479 h 1325284"/>
              <a:gd name="connsiteX11" fmla="*/ 271683 w 1635181"/>
              <a:gd name="connsiteY11" fmla="*/ 1128494 h 1325284"/>
              <a:gd name="connsiteX12" fmla="*/ 446418 w 1635181"/>
              <a:gd name="connsiteY12" fmla="*/ 1128494 h 1325284"/>
              <a:gd name="connsiteX13" fmla="*/ 446418 w 1635181"/>
              <a:gd name="connsiteY13" fmla="*/ 1325284 h 1325284"/>
              <a:gd name="connsiteX14" fmla="*/ 128815 w 1635181"/>
              <a:gd name="connsiteY14" fmla="*/ 1325284 h 1325284"/>
              <a:gd name="connsiteX15" fmla="*/ 0 w 1635181"/>
              <a:gd name="connsiteY15" fmla="*/ 1196469 h 1325284"/>
              <a:gd name="connsiteX16" fmla="*/ 0 w 1635181"/>
              <a:gd name="connsiteY16" fmla="*/ 128815 h 1325284"/>
              <a:gd name="connsiteX17" fmla="*/ 128815 w 1635181"/>
              <a:gd name="connsiteY17" fmla="*/ 0 h 1325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35181" h="1325284">
                <a:moveTo>
                  <a:pt x="128815" y="0"/>
                </a:moveTo>
                <a:lnTo>
                  <a:pt x="446418" y="0"/>
                </a:lnTo>
                <a:lnTo>
                  <a:pt x="446418" y="196790"/>
                </a:lnTo>
                <a:lnTo>
                  <a:pt x="271683" y="196790"/>
                </a:lnTo>
                <a:cubicBezTo>
                  <a:pt x="215894" y="196790"/>
                  <a:pt x="170668" y="242016"/>
                  <a:pt x="170668" y="297805"/>
                </a:cubicBezTo>
                <a:lnTo>
                  <a:pt x="170668" y="308136"/>
                </a:lnTo>
                <a:lnTo>
                  <a:pt x="1286359" y="308136"/>
                </a:lnTo>
                <a:lnTo>
                  <a:pt x="1635181" y="656958"/>
                </a:lnTo>
                <a:lnTo>
                  <a:pt x="1286359" y="1005780"/>
                </a:lnTo>
                <a:lnTo>
                  <a:pt x="170668" y="1005780"/>
                </a:lnTo>
                <a:lnTo>
                  <a:pt x="170668" y="1027479"/>
                </a:lnTo>
                <a:cubicBezTo>
                  <a:pt x="170668" y="1083268"/>
                  <a:pt x="215894" y="1128494"/>
                  <a:pt x="271683" y="1128494"/>
                </a:cubicBezTo>
                <a:lnTo>
                  <a:pt x="446418" y="1128494"/>
                </a:lnTo>
                <a:lnTo>
                  <a:pt x="446418" y="1325284"/>
                </a:lnTo>
                <a:lnTo>
                  <a:pt x="128815" y="1325284"/>
                </a:lnTo>
                <a:cubicBezTo>
                  <a:pt x="57672" y="1325284"/>
                  <a:pt x="0" y="1267612"/>
                  <a:pt x="0" y="1196469"/>
                </a:cubicBezTo>
                <a:lnTo>
                  <a:pt x="0" y="128815"/>
                </a:lnTo>
                <a:cubicBezTo>
                  <a:pt x="0" y="57672"/>
                  <a:pt x="57672" y="0"/>
                  <a:pt x="128815" y="0"/>
                </a:cubicBezTo>
                <a:close/>
              </a:path>
            </a:pathLst>
          </a:custGeom>
          <a:gradFill flip="none" rotWithShape="1">
            <a:gsLst>
              <a:gs pos="33721">
                <a:schemeClr val="accent1"/>
              </a:gs>
              <a:gs pos="16000">
                <a:schemeClr val="accent1">
                  <a:lumMod val="75000"/>
                </a:schemeClr>
              </a:gs>
              <a:gs pos="0">
                <a:schemeClr val="accent1">
                  <a:lumMod val="60000"/>
                  <a:lumOff val="40000"/>
                </a:schemeClr>
              </a:gs>
            </a:gsLst>
            <a:lin ang="0" scaled="1"/>
            <a:tileRect/>
          </a:gradFill>
          <a:ln>
            <a:noFill/>
          </a:ln>
          <a:effectLst>
            <a:outerShdw blurRad="25400" dist="12700" dir="2700000" algn="tl" rotWithShape="0">
              <a:prstClr val="black">
                <a:alpha val="40000"/>
              </a:prstClr>
            </a:outerShdw>
          </a:effectLst>
          <a:scene3d>
            <a:camera prst="orthographicFront"/>
            <a:lightRig rig="threePt" dir="t"/>
          </a:scene3d>
          <a:sp3d>
            <a:bevelT w="19050" h="6350" prst="coolSlant"/>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1" name="任意多边形 65">
            <a:extLst>
              <a:ext uri="{FF2B5EF4-FFF2-40B4-BE49-F238E27FC236}">
                <a16:creationId xmlns:a16="http://schemas.microsoft.com/office/drawing/2014/main" xmlns="" id="{BDAD21E0-7664-5322-54C4-BBB4677C075C}"/>
              </a:ext>
            </a:extLst>
          </p:cNvPr>
          <p:cNvSpPr/>
          <p:nvPr/>
        </p:nvSpPr>
        <p:spPr>
          <a:xfrm>
            <a:off x="52617" y="4821433"/>
            <a:ext cx="1774657" cy="1135987"/>
          </a:xfrm>
          <a:custGeom>
            <a:avLst/>
            <a:gdLst>
              <a:gd name="connsiteX0" fmla="*/ 128815 w 1635181"/>
              <a:gd name="connsiteY0" fmla="*/ 0 h 1325284"/>
              <a:gd name="connsiteX1" fmla="*/ 446418 w 1635181"/>
              <a:gd name="connsiteY1" fmla="*/ 0 h 1325284"/>
              <a:gd name="connsiteX2" fmla="*/ 446418 w 1635181"/>
              <a:gd name="connsiteY2" fmla="*/ 196790 h 1325284"/>
              <a:gd name="connsiteX3" fmla="*/ 271683 w 1635181"/>
              <a:gd name="connsiteY3" fmla="*/ 196790 h 1325284"/>
              <a:gd name="connsiteX4" fmla="*/ 170668 w 1635181"/>
              <a:gd name="connsiteY4" fmla="*/ 297805 h 1325284"/>
              <a:gd name="connsiteX5" fmla="*/ 170668 w 1635181"/>
              <a:gd name="connsiteY5" fmla="*/ 308136 h 1325284"/>
              <a:gd name="connsiteX6" fmla="*/ 1286359 w 1635181"/>
              <a:gd name="connsiteY6" fmla="*/ 308136 h 1325284"/>
              <a:gd name="connsiteX7" fmla="*/ 1635181 w 1635181"/>
              <a:gd name="connsiteY7" fmla="*/ 656958 h 1325284"/>
              <a:gd name="connsiteX8" fmla="*/ 1286359 w 1635181"/>
              <a:gd name="connsiteY8" fmla="*/ 1005780 h 1325284"/>
              <a:gd name="connsiteX9" fmla="*/ 170668 w 1635181"/>
              <a:gd name="connsiteY9" fmla="*/ 1005780 h 1325284"/>
              <a:gd name="connsiteX10" fmla="*/ 170668 w 1635181"/>
              <a:gd name="connsiteY10" fmla="*/ 1027479 h 1325284"/>
              <a:gd name="connsiteX11" fmla="*/ 271683 w 1635181"/>
              <a:gd name="connsiteY11" fmla="*/ 1128494 h 1325284"/>
              <a:gd name="connsiteX12" fmla="*/ 446418 w 1635181"/>
              <a:gd name="connsiteY12" fmla="*/ 1128494 h 1325284"/>
              <a:gd name="connsiteX13" fmla="*/ 446418 w 1635181"/>
              <a:gd name="connsiteY13" fmla="*/ 1325284 h 1325284"/>
              <a:gd name="connsiteX14" fmla="*/ 128815 w 1635181"/>
              <a:gd name="connsiteY14" fmla="*/ 1325284 h 1325284"/>
              <a:gd name="connsiteX15" fmla="*/ 0 w 1635181"/>
              <a:gd name="connsiteY15" fmla="*/ 1196469 h 1325284"/>
              <a:gd name="connsiteX16" fmla="*/ 0 w 1635181"/>
              <a:gd name="connsiteY16" fmla="*/ 128815 h 1325284"/>
              <a:gd name="connsiteX17" fmla="*/ 128815 w 1635181"/>
              <a:gd name="connsiteY17" fmla="*/ 0 h 1325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35181" h="1325284">
                <a:moveTo>
                  <a:pt x="128815" y="0"/>
                </a:moveTo>
                <a:lnTo>
                  <a:pt x="446418" y="0"/>
                </a:lnTo>
                <a:lnTo>
                  <a:pt x="446418" y="196790"/>
                </a:lnTo>
                <a:lnTo>
                  <a:pt x="271683" y="196790"/>
                </a:lnTo>
                <a:cubicBezTo>
                  <a:pt x="215894" y="196790"/>
                  <a:pt x="170668" y="242016"/>
                  <a:pt x="170668" y="297805"/>
                </a:cubicBezTo>
                <a:lnTo>
                  <a:pt x="170668" y="308136"/>
                </a:lnTo>
                <a:lnTo>
                  <a:pt x="1286359" y="308136"/>
                </a:lnTo>
                <a:lnTo>
                  <a:pt x="1635181" y="656958"/>
                </a:lnTo>
                <a:lnTo>
                  <a:pt x="1286359" y="1005780"/>
                </a:lnTo>
                <a:lnTo>
                  <a:pt x="170668" y="1005780"/>
                </a:lnTo>
                <a:lnTo>
                  <a:pt x="170668" y="1027479"/>
                </a:lnTo>
                <a:cubicBezTo>
                  <a:pt x="170668" y="1083268"/>
                  <a:pt x="215894" y="1128494"/>
                  <a:pt x="271683" y="1128494"/>
                </a:cubicBezTo>
                <a:lnTo>
                  <a:pt x="446418" y="1128494"/>
                </a:lnTo>
                <a:lnTo>
                  <a:pt x="446418" y="1325284"/>
                </a:lnTo>
                <a:lnTo>
                  <a:pt x="128815" y="1325284"/>
                </a:lnTo>
                <a:cubicBezTo>
                  <a:pt x="57672" y="1325284"/>
                  <a:pt x="0" y="1267612"/>
                  <a:pt x="0" y="1196469"/>
                </a:cubicBezTo>
                <a:lnTo>
                  <a:pt x="0" y="128815"/>
                </a:lnTo>
                <a:cubicBezTo>
                  <a:pt x="0" y="57672"/>
                  <a:pt x="57672" y="0"/>
                  <a:pt x="128815" y="0"/>
                </a:cubicBezTo>
                <a:close/>
              </a:path>
            </a:pathLst>
          </a:custGeom>
          <a:gradFill flip="none" rotWithShape="1">
            <a:gsLst>
              <a:gs pos="33721">
                <a:schemeClr val="accent1"/>
              </a:gs>
              <a:gs pos="16000">
                <a:schemeClr val="accent1">
                  <a:lumMod val="75000"/>
                </a:schemeClr>
              </a:gs>
              <a:gs pos="0">
                <a:schemeClr val="accent1">
                  <a:lumMod val="60000"/>
                  <a:lumOff val="40000"/>
                </a:schemeClr>
              </a:gs>
            </a:gsLst>
            <a:lin ang="0" scaled="1"/>
            <a:tileRect/>
          </a:gradFill>
          <a:ln>
            <a:noFill/>
          </a:ln>
          <a:effectLst>
            <a:outerShdw blurRad="25400" dist="12700" dir="2700000" algn="tl" rotWithShape="0">
              <a:prstClr val="black">
                <a:alpha val="40000"/>
              </a:prstClr>
            </a:outerShdw>
          </a:effectLst>
          <a:scene3d>
            <a:camera prst="orthographicFront"/>
            <a:lightRig rig="threePt" dir="t"/>
          </a:scene3d>
          <a:sp3d>
            <a:bevelT w="19050" h="6350" prst="coolSlant"/>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5" name="文本框 94">
            <a:extLst>
              <a:ext uri="{FF2B5EF4-FFF2-40B4-BE49-F238E27FC236}">
                <a16:creationId xmlns:a16="http://schemas.microsoft.com/office/drawing/2014/main" xmlns="" id="{BCA94528-3CC4-B2EC-0063-06D0B075C66B}"/>
              </a:ext>
            </a:extLst>
          </p:cNvPr>
          <p:cNvSpPr txBox="1"/>
          <p:nvPr/>
        </p:nvSpPr>
        <p:spPr>
          <a:xfrm>
            <a:off x="648876" y="1949911"/>
            <a:ext cx="655580" cy="523220"/>
          </a:xfrm>
          <a:prstGeom prst="rect">
            <a:avLst/>
          </a:prstGeom>
          <a:noFill/>
        </p:spPr>
        <p:txBody>
          <a:bodyPr wrap="square" rtlCol="0">
            <a:spAutoFit/>
          </a:bodyPr>
          <a:lstStyle/>
          <a:p>
            <a:r>
              <a:rPr lang="en-US" altLang="zh-CN" sz="2800" b="1">
                <a:solidFill>
                  <a:schemeClr val="bg1"/>
                </a:solidFill>
                <a:effectLst>
                  <a:innerShdw blurRad="25400" dist="12700" dir="13500000">
                    <a:prstClr val="black">
                      <a:alpha val="50000"/>
                    </a:prstClr>
                  </a:innerShdw>
                </a:effectLst>
                <a:latin typeface="Times New Roman" panose="02020603050405020304" pitchFamily="18" charset="0"/>
                <a:cs typeface="Times New Roman" panose="02020603050405020304" pitchFamily="18" charset="0"/>
              </a:rPr>
              <a:t> a)</a:t>
            </a:r>
            <a:endParaRPr lang="zh-CN" altLang="en-US" sz="2800" b="1" dirty="0">
              <a:solidFill>
                <a:schemeClr val="bg1"/>
              </a:solidFill>
              <a:effectLst>
                <a:innerShdw blurRad="25400" dist="12700" dir="13500000">
                  <a:prstClr val="black">
                    <a:alpha val="50000"/>
                  </a:prstClr>
                </a:innerShdw>
              </a:effectLst>
              <a:latin typeface="Times New Roman" panose="02020603050405020304" pitchFamily="18" charset="0"/>
              <a:cs typeface="Times New Roman" panose="02020603050405020304" pitchFamily="18" charset="0"/>
            </a:endParaRPr>
          </a:p>
        </p:txBody>
      </p:sp>
      <p:sp>
        <p:nvSpPr>
          <p:cNvPr id="47" name="文本框 94">
            <a:extLst>
              <a:ext uri="{FF2B5EF4-FFF2-40B4-BE49-F238E27FC236}">
                <a16:creationId xmlns:a16="http://schemas.microsoft.com/office/drawing/2014/main" xmlns="" id="{FCBA56A0-A2BF-EE1E-C1EA-4D67BAFED376}"/>
              </a:ext>
            </a:extLst>
          </p:cNvPr>
          <p:cNvSpPr txBox="1"/>
          <p:nvPr/>
        </p:nvSpPr>
        <p:spPr>
          <a:xfrm>
            <a:off x="638637" y="5127816"/>
            <a:ext cx="655580" cy="523220"/>
          </a:xfrm>
          <a:prstGeom prst="rect">
            <a:avLst/>
          </a:prstGeom>
          <a:noFill/>
        </p:spPr>
        <p:txBody>
          <a:bodyPr wrap="square" rtlCol="0">
            <a:spAutoFit/>
          </a:bodyPr>
          <a:lstStyle/>
          <a:p>
            <a:r>
              <a:rPr lang="en-US" altLang="zh-CN" sz="2800" b="1">
                <a:solidFill>
                  <a:schemeClr val="bg1"/>
                </a:solidFill>
                <a:effectLst>
                  <a:innerShdw blurRad="25400" dist="12700" dir="13500000">
                    <a:prstClr val="black">
                      <a:alpha val="50000"/>
                    </a:prstClr>
                  </a:innerShdw>
                </a:effectLst>
                <a:latin typeface="Times New Roman" panose="02020603050405020304" pitchFamily="18" charset="0"/>
                <a:cs typeface="Times New Roman" panose="02020603050405020304" pitchFamily="18" charset="0"/>
              </a:rPr>
              <a:t> c)</a:t>
            </a:r>
            <a:endParaRPr lang="zh-CN" altLang="en-US" sz="2800" b="1" dirty="0">
              <a:solidFill>
                <a:schemeClr val="bg1"/>
              </a:solidFill>
              <a:effectLst>
                <a:innerShdw blurRad="25400" dist="12700" dir="13500000">
                  <a:prstClr val="black">
                    <a:alpha val="50000"/>
                  </a:prstClr>
                </a:innerShdw>
              </a:effectLst>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xmlns="" id="{37436FA5-47F2-E653-8FE5-ABEDAC6057A7}"/>
              </a:ext>
            </a:extLst>
          </p:cNvPr>
          <p:cNvSpPr/>
          <p:nvPr/>
        </p:nvSpPr>
        <p:spPr>
          <a:xfrm>
            <a:off x="1980079" y="3429000"/>
            <a:ext cx="9084161" cy="110799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lang="en-US" sz="2400">
                <a:effectLst/>
                <a:latin typeface="Times New Roman" panose="02020603050405020304" pitchFamily="18" charset="0"/>
                <a:ea typeface="Times New Roman" panose="02020603050405020304" pitchFamily="18" charset="0"/>
              </a:rPr>
              <a:t>Cực nào của nam châm hướng về hướng bắc địa lí gọi là cực Bắc, cực nào của nam châm hướng về hướng nam địa lí gọi là cực Nam.</a:t>
            </a:r>
            <a:endParaRPr lang="vi-VN" sz="2400">
              <a:solidFill>
                <a:schemeClr val="tx1"/>
              </a:solidFill>
              <a:effectLst/>
              <a:latin typeface="Times New Roman" panose="02020603050405020304" pitchFamily="18" charset="0"/>
              <a:ea typeface="Times New Roman" panose="02020603050405020304" pitchFamily="18" charset="0"/>
            </a:endParaRPr>
          </a:p>
        </p:txBody>
      </p:sp>
      <p:sp>
        <p:nvSpPr>
          <p:cNvPr id="4" name="Rectangle 3">
            <a:extLst>
              <a:ext uri="{FF2B5EF4-FFF2-40B4-BE49-F238E27FC236}">
                <a16:creationId xmlns:a16="http://schemas.microsoft.com/office/drawing/2014/main" xmlns="" id="{A2857D2F-D967-BF1C-908F-78792BA4A28F}"/>
              </a:ext>
            </a:extLst>
          </p:cNvPr>
          <p:cNvSpPr/>
          <p:nvPr/>
        </p:nvSpPr>
        <p:spPr>
          <a:xfrm>
            <a:off x="2015661" y="2050831"/>
            <a:ext cx="9048579" cy="108831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Khi đứng yên, thanh nam châm sẽ nằm theo hướng nào? Các thanh nam châm ở nhóm các bạn khác làm thí nghiệm có nằm cùng một hướng không?</a:t>
            </a:r>
            <a:endParaRPr lang="vi-VN" sz="2400">
              <a:effectLst/>
              <a:latin typeface="Times New Roman" panose="02020603050405020304" pitchFamily="18" charset="0"/>
              <a:ea typeface="Times New Roman" panose="02020603050405020304" pitchFamily="18" charset="0"/>
            </a:endParaRPr>
          </a:p>
        </p:txBody>
      </p:sp>
      <p:sp>
        <p:nvSpPr>
          <p:cNvPr id="5" name="Rectangle 4">
            <a:extLst>
              <a:ext uri="{FF2B5EF4-FFF2-40B4-BE49-F238E27FC236}">
                <a16:creationId xmlns:a16="http://schemas.microsoft.com/office/drawing/2014/main" xmlns="" id="{12E32FE8-B2C1-C83C-7C89-803AD4CEAE3B}"/>
              </a:ext>
            </a:extLst>
          </p:cNvPr>
          <p:cNvSpPr/>
          <p:nvPr/>
        </p:nvSpPr>
        <p:spPr>
          <a:xfrm>
            <a:off x="1980079" y="4821433"/>
            <a:ext cx="9084161" cy="127456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spcAft>
                <a:spcPts val="455"/>
              </a:spcAft>
            </a:pPr>
            <a:r>
              <a:rPr lang="vi-VN" sz="2400">
                <a:effectLst/>
                <a:latin typeface="Times New Roman" panose="02020603050405020304" pitchFamily="18" charset="0"/>
                <a:ea typeface="Times New Roman" panose="02020603050405020304" pitchFamily="18" charset="0"/>
                <a:cs typeface="Times New Roman" panose="02020603050405020304" pitchFamily="18" charset="0"/>
              </a:rPr>
              <a:t>Từ kết quả thí nghiệm Hình 18.3, em hãy nêu cách để xác định cực của nam châm trong Hình 18.2d.</a:t>
            </a:r>
            <a:endParaRPr lang="vi-VN" sz="2400">
              <a:effectLst/>
              <a:latin typeface="Times New Roman" panose="02020603050405020304" pitchFamily="18" charset="0"/>
              <a:ea typeface="Times New Roman" panose="02020603050405020304" pitchFamily="18" charset="0"/>
            </a:endParaRPr>
          </a:p>
        </p:txBody>
      </p:sp>
      <p:sp>
        <p:nvSpPr>
          <p:cNvPr id="48" name="文本框 94">
            <a:extLst>
              <a:ext uri="{FF2B5EF4-FFF2-40B4-BE49-F238E27FC236}">
                <a16:creationId xmlns:a16="http://schemas.microsoft.com/office/drawing/2014/main" xmlns="" id="{119585A9-DE3E-F233-0269-DD9D2E94A803}"/>
              </a:ext>
            </a:extLst>
          </p:cNvPr>
          <p:cNvSpPr txBox="1"/>
          <p:nvPr/>
        </p:nvSpPr>
        <p:spPr>
          <a:xfrm>
            <a:off x="671728" y="3493870"/>
            <a:ext cx="655580" cy="523220"/>
          </a:xfrm>
          <a:prstGeom prst="rect">
            <a:avLst/>
          </a:prstGeom>
          <a:noFill/>
        </p:spPr>
        <p:txBody>
          <a:bodyPr wrap="square" rtlCol="0">
            <a:spAutoFit/>
          </a:bodyPr>
          <a:lstStyle/>
          <a:p>
            <a:r>
              <a:rPr lang="en-US" altLang="zh-CN" sz="2800" b="1">
                <a:solidFill>
                  <a:schemeClr val="bg1"/>
                </a:solidFill>
                <a:effectLst>
                  <a:innerShdw blurRad="25400" dist="12700" dir="13500000">
                    <a:prstClr val="black">
                      <a:alpha val="50000"/>
                    </a:prstClr>
                  </a:innerShdw>
                </a:effectLst>
                <a:latin typeface="Times New Roman" panose="02020603050405020304" pitchFamily="18" charset="0"/>
                <a:cs typeface="Times New Roman" panose="02020603050405020304" pitchFamily="18" charset="0"/>
              </a:rPr>
              <a:t> b)</a:t>
            </a:r>
            <a:endParaRPr lang="zh-CN" altLang="en-US" sz="2800" b="1" dirty="0">
              <a:solidFill>
                <a:schemeClr val="bg1"/>
              </a:solidFill>
              <a:effectLst>
                <a:innerShdw blurRad="25400" dist="12700" dir="13500000">
                  <a:prstClr val="black">
                    <a:alpha val="50000"/>
                  </a:prstClr>
                </a:inn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917500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68"/>
                                        </p:tgtEl>
                                        <p:attrNameLst>
                                          <p:attrName>style.visibility</p:attrName>
                                        </p:attrNameLst>
                                      </p:cBhvr>
                                      <p:to>
                                        <p:strVal val="visible"/>
                                      </p:to>
                                    </p:set>
                                    <p:anim calcmode="lin" valueType="num">
                                      <p:cBhvr>
                                        <p:cTn id="7" dur="500" fill="hold"/>
                                        <p:tgtEl>
                                          <p:spTgt spid="6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8"/>
                                        </p:tgtEl>
                                        <p:attrNameLst>
                                          <p:attrName>ppt_y</p:attrName>
                                        </p:attrNameLst>
                                      </p:cBhvr>
                                      <p:tavLst>
                                        <p:tav tm="0">
                                          <p:val>
                                            <p:strVal val="#ppt_y"/>
                                          </p:val>
                                        </p:tav>
                                        <p:tav tm="100000">
                                          <p:val>
                                            <p:strVal val="#ppt_y"/>
                                          </p:val>
                                        </p:tav>
                                      </p:tavLst>
                                    </p:anim>
                                    <p:anim calcmode="lin" valueType="num">
                                      <p:cBhvr>
                                        <p:cTn id="9" dur="500" fill="hold"/>
                                        <p:tgtEl>
                                          <p:spTgt spid="6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8"/>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par>
                          <p:cTn id="15" fill="hold">
                            <p:stCondLst>
                              <p:cond delay="2550"/>
                            </p:stCondLst>
                            <p:childTnLst>
                              <p:par>
                                <p:cTn id="16" presetID="22" presetClass="entr" presetSubtype="4" fill="hold" nodeType="afterEffect">
                                  <p:stCondLst>
                                    <p:cond delay="0"/>
                                  </p:stCondLst>
                                  <p:childTnLst>
                                    <p:set>
                                      <p:cBhvr>
                                        <p:cTn id="17" dur="1" fill="hold">
                                          <p:stCondLst>
                                            <p:cond delay="0"/>
                                          </p:stCondLst>
                                        </p:cTn>
                                        <p:tgtEl>
                                          <p:spTgt spid="105"/>
                                        </p:tgtEl>
                                        <p:attrNameLst>
                                          <p:attrName>style.visibility</p:attrName>
                                        </p:attrNameLst>
                                      </p:cBhvr>
                                      <p:to>
                                        <p:strVal val="visible"/>
                                      </p:to>
                                    </p:set>
                                    <p:animEffect transition="in" filter="wipe(down)">
                                      <p:cBhvr>
                                        <p:cTn id="18" dur="500"/>
                                        <p:tgtEl>
                                          <p:spTgt spid="105"/>
                                        </p:tgtEl>
                                      </p:cBhvr>
                                    </p:animEffect>
                                  </p:childTnLst>
                                </p:cTn>
                              </p:par>
                            </p:childTnLst>
                          </p:cTn>
                        </p:par>
                        <p:par>
                          <p:cTn id="19" fill="hold">
                            <p:stCondLst>
                              <p:cond delay="3050"/>
                            </p:stCondLst>
                            <p:childTnLst>
                              <p:par>
                                <p:cTn id="20" presetID="22" presetClass="entr" presetSubtype="8" fill="hold" grpId="0" nodeType="afterEffect">
                                  <p:stCondLst>
                                    <p:cond delay="0"/>
                                  </p:stCondLst>
                                  <p:childTnLst>
                                    <p:set>
                                      <p:cBhvr>
                                        <p:cTn id="21" dur="1" fill="hold">
                                          <p:stCondLst>
                                            <p:cond delay="0"/>
                                          </p:stCondLst>
                                        </p:cTn>
                                        <p:tgtEl>
                                          <p:spTgt spid="66"/>
                                        </p:tgtEl>
                                        <p:attrNameLst>
                                          <p:attrName>style.visibility</p:attrName>
                                        </p:attrNameLst>
                                      </p:cBhvr>
                                      <p:to>
                                        <p:strVal val="visible"/>
                                      </p:to>
                                    </p:set>
                                    <p:animEffect transition="in" filter="wipe(left)">
                                      <p:cBhvr>
                                        <p:cTn id="22" dur="1000"/>
                                        <p:tgtEl>
                                          <p:spTgt spid="66"/>
                                        </p:tgtEl>
                                      </p:cBhvr>
                                    </p:animEffect>
                                  </p:childTnLst>
                                </p:cTn>
                              </p:par>
                            </p:childTnLst>
                          </p:cTn>
                        </p:par>
                        <p:par>
                          <p:cTn id="23" fill="hold">
                            <p:stCondLst>
                              <p:cond delay="4050"/>
                            </p:stCondLst>
                            <p:childTnLst>
                              <p:par>
                                <p:cTn id="24" presetID="22" presetClass="entr" presetSubtype="8" fill="hold" grpId="0" nodeType="afterEffect">
                                  <p:stCondLst>
                                    <p:cond delay="0"/>
                                  </p:stCondLst>
                                  <p:childTnLst>
                                    <p:set>
                                      <p:cBhvr>
                                        <p:cTn id="25" dur="1" fill="hold">
                                          <p:stCondLst>
                                            <p:cond delay="0"/>
                                          </p:stCondLst>
                                        </p:cTn>
                                        <p:tgtEl>
                                          <p:spTgt spid="40"/>
                                        </p:tgtEl>
                                        <p:attrNameLst>
                                          <p:attrName>style.visibility</p:attrName>
                                        </p:attrNameLst>
                                      </p:cBhvr>
                                      <p:to>
                                        <p:strVal val="visible"/>
                                      </p:to>
                                    </p:set>
                                    <p:animEffect transition="in" filter="wipe(left)">
                                      <p:cBhvr>
                                        <p:cTn id="26" dur="1000"/>
                                        <p:tgtEl>
                                          <p:spTgt spid="40"/>
                                        </p:tgtEl>
                                      </p:cBhvr>
                                    </p:animEffect>
                                  </p:childTnLst>
                                </p:cTn>
                              </p:par>
                            </p:childTnLst>
                          </p:cTn>
                        </p:par>
                        <p:par>
                          <p:cTn id="27" fill="hold">
                            <p:stCondLst>
                              <p:cond delay="5050"/>
                            </p:stCondLst>
                            <p:childTnLst>
                              <p:par>
                                <p:cTn id="28" presetID="22" presetClass="entr" presetSubtype="8" fill="hold" grpId="0" nodeType="afterEffect">
                                  <p:stCondLst>
                                    <p:cond delay="0"/>
                                  </p:stCondLst>
                                  <p:childTnLst>
                                    <p:set>
                                      <p:cBhvr>
                                        <p:cTn id="29" dur="1" fill="hold">
                                          <p:stCondLst>
                                            <p:cond delay="0"/>
                                          </p:stCondLst>
                                        </p:cTn>
                                        <p:tgtEl>
                                          <p:spTgt spid="41"/>
                                        </p:tgtEl>
                                        <p:attrNameLst>
                                          <p:attrName>style.visibility</p:attrName>
                                        </p:attrNameLst>
                                      </p:cBhvr>
                                      <p:to>
                                        <p:strVal val="visible"/>
                                      </p:to>
                                    </p:set>
                                    <p:animEffect transition="in" filter="wipe(left)">
                                      <p:cBhvr>
                                        <p:cTn id="30" dur="1000"/>
                                        <p:tgtEl>
                                          <p:spTgt spid="41"/>
                                        </p:tgtEl>
                                      </p:cBhvr>
                                    </p:animEffect>
                                  </p:childTnLst>
                                </p:cTn>
                              </p:par>
                            </p:childTnLst>
                          </p:cTn>
                        </p:par>
                        <p:par>
                          <p:cTn id="31" fill="hold">
                            <p:stCondLst>
                              <p:cond delay="6050"/>
                            </p:stCondLst>
                            <p:childTnLst>
                              <p:par>
                                <p:cTn id="32" presetID="22" presetClass="entr" presetSubtype="8" fill="hold" grpId="0" nodeType="afterEffect">
                                  <p:stCondLst>
                                    <p:cond delay="0"/>
                                  </p:stCondLst>
                                  <p:childTnLst>
                                    <p:set>
                                      <p:cBhvr>
                                        <p:cTn id="33" dur="1" fill="hold">
                                          <p:stCondLst>
                                            <p:cond delay="0"/>
                                          </p:stCondLst>
                                        </p:cTn>
                                        <p:tgtEl>
                                          <p:spTgt spid="45"/>
                                        </p:tgtEl>
                                        <p:attrNameLst>
                                          <p:attrName>style.visibility</p:attrName>
                                        </p:attrNameLst>
                                      </p:cBhvr>
                                      <p:to>
                                        <p:strVal val="visible"/>
                                      </p:to>
                                    </p:set>
                                    <p:animEffect transition="in" filter="wipe(left)">
                                      <p:cBhvr>
                                        <p:cTn id="34" dur="1000"/>
                                        <p:tgtEl>
                                          <p:spTgt spid="45"/>
                                        </p:tgtEl>
                                      </p:cBhvr>
                                    </p:animEffect>
                                  </p:childTnLst>
                                </p:cTn>
                              </p:par>
                            </p:childTnLst>
                          </p:cTn>
                        </p:par>
                        <p:par>
                          <p:cTn id="35" fill="hold">
                            <p:stCondLst>
                              <p:cond delay="7050"/>
                            </p:stCondLst>
                            <p:childTnLst>
                              <p:par>
                                <p:cTn id="36" presetID="22" presetClass="entr" presetSubtype="8" fill="hold" grpId="0" nodeType="afterEffect">
                                  <p:stCondLst>
                                    <p:cond delay="0"/>
                                  </p:stCondLst>
                                  <p:childTnLst>
                                    <p:set>
                                      <p:cBhvr>
                                        <p:cTn id="37" dur="1" fill="hold">
                                          <p:stCondLst>
                                            <p:cond delay="0"/>
                                          </p:stCondLst>
                                        </p:cTn>
                                        <p:tgtEl>
                                          <p:spTgt spid="47"/>
                                        </p:tgtEl>
                                        <p:attrNameLst>
                                          <p:attrName>style.visibility</p:attrName>
                                        </p:attrNameLst>
                                      </p:cBhvr>
                                      <p:to>
                                        <p:strVal val="visible"/>
                                      </p:to>
                                    </p:set>
                                    <p:animEffect transition="in" filter="wipe(left)">
                                      <p:cBhvr>
                                        <p:cTn id="38" dur="1000"/>
                                        <p:tgtEl>
                                          <p:spTgt spid="47"/>
                                        </p:tgtEl>
                                      </p:cBhvr>
                                    </p:animEffect>
                                  </p:childTnLst>
                                </p:cTn>
                              </p:par>
                            </p:childTnLst>
                          </p:cTn>
                        </p:par>
                        <p:par>
                          <p:cTn id="39" fill="hold">
                            <p:stCondLst>
                              <p:cond delay="8050"/>
                            </p:stCondLst>
                            <p:childTnLst>
                              <p:par>
                                <p:cTn id="40" presetID="22" presetClass="entr" presetSubtype="8" fill="hold" grpId="0" nodeType="afterEffect">
                                  <p:stCondLst>
                                    <p:cond delay="0"/>
                                  </p:stCondLst>
                                  <p:childTnLst>
                                    <p:set>
                                      <p:cBhvr>
                                        <p:cTn id="41" dur="1" fill="hold">
                                          <p:stCondLst>
                                            <p:cond delay="0"/>
                                          </p:stCondLst>
                                        </p:cTn>
                                        <p:tgtEl>
                                          <p:spTgt spid="48"/>
                                        </p:tgtEl>
                                        <p:attrNameLst>
                                          <p:attrName>style.visibility</p:attrName>
                                        </p:attrNameLst>
                                      </p:cBhvr>
                                      <p:to>
                                        <p:strVal val="visible"/>
                                      </p:to>
                                    </p:set>
                                    <p:animEffect transition="in" filter="wipe(left)">
                                      <p:cBhvr>
                                        <p:cTn id="42" dur="10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6" grpId="0" animBg="1"/>
      <p:bldP spid="68" grpId="0"/>
      <p:bldP spid="40" grpId="0" animBg="1"/>
      <p:bldP spid="41" grpId="0" animBg="1"/>
      <p:bldP spid="45" grpId="0"/>
      <p:bldP spid="47" grpId="0"/>
      <p:bldP spid="4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nvSpPr>
        <p:spPr>
          <a:xfrm>
            <a:off x="453464" y="1132865"/>
            <a:ext cx="11159515" cy="5147859"/>
          </a:xfrm>
          <a:prstGeom prst="roundRect">
            <a:avLst>
              <a:gd name="adj" fmla="val 5421"/>
            </a:avLst>
          </a:prstGeom>
          <a:gradFill flip="none" rotWithShape="1">
            <a:gsLst>
              <a:gs pos="50000">
                <a:schemeClr val="accent3"/>
              </a:gs>
              <a:gs pos="0">
                <a:schemeClr val="accent3">
                  <a:lumMod val="60000"/>
                  <a:lumOff val="40000"/>
                </a:schemeClr>
              </a:gs>
            </a:gsLst>
            <a:path path="circle">
              <a:fillToRect l="100000" t="100000"/>
            </a:path>
            <a:tileRect r="-100000" b="-100000"/>
          </a:gradFill>
          <a:ln>
            <a:noFill/>
          </a:ln>
          <a:effectLst>
            <a:outerShdw blurRad="12700" dist="12700" dir="2700000" algn="tl" rotWithShape="0">
              <a:prstClr val="black">
                <a:alpha val="40000"/>
              </a:prstClr>
            </a:outerShdw>
          </a:effectLst>
          <a:scene3d>
            <a:camera prst="orthographicFront"/>
            <a:lightRig rig="threePt" dir="t"/>
          </a:scene3d>
          <a:sp3d>
            <a:bevelT w="19050" h="127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pic>
        <p:nvPicPr>
          <p:cNvPr id="76" name="图片 75" hidden="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4071034" y="2076035"/>
            <a:ext cx="3585078" cy="1511955"/>
          </a:xfrm>
          <a:prstGeom prst="rect">
            <a:avLst/>
          </a:prstGeom>
        </p:spPr>
      </p:pic>
      <p:pic>
        <p:nvPicPr>
          <p:cNvPr id="77" name="图片 76" hidden="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4071034" y="3592899"/>
            <a:ext cx="3585078" cy="1511955"/>
          </a:xfrm>
          <a:prstGeom prst="rect">
            <a:avLst/>
          </a:prstGeom>
        </p:spPr>
      </p:pic>
      <p:grpSp>
        <p:nvGrpSpPr>
          <p:cNvPr id="105" name="组合 104"/>
          <p:cNvGrpSpPr/>
          <p:nvPr/>
        </p:nvGrpSpPr>
        <p:grpSpPr>
          <a:xfrm>
            <a:off x="1509706" y="891410"/>
            <a:ext cx="2612483" cy="679520"/>
            <a:chOff x="3734206" y="1430045"/>
            <a:chExt cx="2262617" cy="599736"/>
          </a:xfrm>
        </p:grpSpPr>
        <p:grpSp>
          <p:nvGrpSpPr>
            <p:cNvPr id="84" name="组合 83"/>
            <p:cNvGrpSpPr/>
            <p:nvPr/>
          </p:nvGrpSpPr>
          <p:grpSpPr>
            <a:xfrm>
              <a:off x="4244699" y="1430045"/>
              <a:ext cx="220646" cy="599736"/>
              <a:chOff x="4621429" y="1440947"/>
              <a:chExt cx="220646" cy="599736"/>
            </a:xfrm>
          </p:grpSpPr>
          <p:sp>
            <p:nvSpPr>
              <p:cNvPr id="20" name="椭圆 19"/>
              <p:cNvSpPr/>
              <p:nvPr/>
            </p:nvSpPr>
            <p:spPr>
              <a:xfrm flipH="1">
                <a:off x="4621429" y="1820040"/>
                <a:ext cx="220646" cy="220643"/>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1" name="椭圆 20"/>
              <p:cNvSpPr/>
              <p:nvPr/>
            </p:nvSpPr>
            <p:spPr>
              <a:xfrm flipH="1">
                <a:off x="4641492" y="1840097"/>
                <a:ext cx="180528" cy="180526"/>
              </a:xfrm>
              <a:prstGeom prst="ellipse">
                <a:avLst/>
              </a:prstGeom>
              <a:solidFill>
                <a:schemeClr val="tx1">
                  <a:lumMod val="75000"/>
                  <a:lumOff val="25000"/>
                </a:schemeClr>
              </a:solidFill>
              <a:ln>
                <a:noFill/>
              </a:ln>
              <a:effectLst>
                <a:innerShdw blurRad="12700" dist="127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4" name="圆角矩形 23"/>
              <p:cNvSpPr/>
              <p:nvPr/>
            </p:nvSpPr>
            <p:spPr>
              <a:xfrm flipH="1">
                <a:off x="4759206" y="1440947"/>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5" name="圆角矩形 24"/>
              <p:cNvSpPr/>
              <p:nvPr/>
            </p:nvSpPr>
            <p:spPr>
              <a:xfrm flipH="1">
                <a:off x="4688517" y="1440947"/>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83" name="组合 82"/>
            <p:cNvGrpSpPr/>
            <p:nvPr/>
          </p:nvGrpSpPr>
          <p:grpSpPr>
            <a:xfrm>
              <a:off x="3734206" y="1430045"/>
              <a:ext cx="220646" cy="599736"/>
              <a:chOff x="4339321" y="1440947"/>
              <a:chExt cx="220646" cy="599736"/>
            </a:xfrm>
          </p:grpSpPr>
          <p:sp>
            <p:nvSpPr>
              <p:cNvPr id="22" name="椭圆 21"/>
              <p:cNvSpPr/>
              <p:nvPr/>
            </p:nvSpPr>
            <p:spPr>
              <a:xfrm flipH="1">
                <a:off x="4339321" y="1820040"/>
                <a:ext cx="220646" cy="220643"/>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3" name="椭圆 22"/>
              <p:cNvSpPr/>
              <p:nvPr/>
            </p:nvSpPr>
            <p:spPr>
              <a:xfrm flipH="1">
                <a:off x="4359385" y="1840097"/>
                <a:ext cx="180528" cy="180526"/>
              </a:xfrm>
              <a:prstGeom prst="ellipse">
                <a:avLst/>
              </a:prstGeom>
              <a:solidFill>
                <a:schemeClr val="tx1">
                  <a:lumMod val="75000"/>
                  <a:lumOff val="25000"/>
                </a:schemeClr>
              </a:solidFill>
              <a:ln>
                <a:noFill/>
              </a:ln>
              <a:effectLst>
                <a:innerShdw blurRad="12700" dist="127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6" name="圆角矩形 25"/>
              <p:cNvSpPr/>
              <p:nvPr/>
            </p:nvSpPr>
            <p:spPr>
              <a:xfrm flipH="1">
                <a:off x="4470437" y="1440947"/>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7" name="圆角矩形 26"/>
              <p:cNvSpPr/>
              <p:nvPr/>
            </p:nvSpPr>
            <p:spPr>
              <a:xfrm flipH="1">
                <a:off x="4399747" y="1440947"/>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86" name="组合 85"/>
            <p:cNvGrpSpPr/>
            <p:nvPr/>
          </p:nvGrpSpPr>
          <p:grpSpPr>
            <a:xfrm>
              <a:off x="5265685" y="1430045"/>
              <a:ext cx="220646" cy="599736"/>
              <a:chOff x="5670727" y="1440947"/>
              <a:chExt cx="220646" cy="599736"/>
            </a:xfrm>
          </p:grpSpPr>
          <p:sp>
            <p:nvSpPr>
              <p:cNvPr id="29" name="椭圆 28"/>
              <p:cNvSpPr/>
              <p:nvPr/>
            </p:nvSpPr>
            <p:spPr>
              <a:xfrm flipH="1">
                <a:off x="5670727" y="1820040"/>
                <a:ext cx="220646" cy="220643"/>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30" name="椭圆 29"/>
              <p:cNvSpPr/>
              <p:nvPr/>
            </p:nvSpPr>
            <p:spPr>
              <a:xfrm flipH="1">
                <a:off x="5690790" y="1840097"/>
                <a:ext cx="180528" cy="180526"/>
              </a:xfrm>
              <a:prstGeom prst="ellipse">
                <a:avLst/>
              </a:prstGeom>
              <a:solidFill>
                <a:schemeClr val="tx1">
                  <a:lumMod val="75000"/>
                  <a:lumOff val="25000"/>
                </a:schemeClr>
              </a:solidFill>
              <a:ln>
                <a:noFill/>
              </a:ln>
              <a:effectLst>
                <a:innerShdw blurRad="12700" dist="127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33" name="圆角矩形 32"/>
              <p:cNvSpPr/>
              <p:nvPr/>
            </p:nvSpPr>
            <p:spPr>
              <a:xfrm flipH="1">
                <a:off x="5808504" y="1440947"/>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34" name="圆角矩形 33"/>
              <p:cNvSpPr/>
              <p:nvPr/>
            </p:nvSpPr>
            <p:spPr>
              <a:xfrm flipH="1">
                <a:off x="5737815" y="1440947"/>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85" name="组合 84"/>
            <p:cNvGrpSpPr/>
            <p:nvPr/>
          </p:nvGrpSpPr>
          <p:grpSpPr>
            <a:xfrm>
              <a:off x="4755192" y="1430045"/>
              <a:ext cx="220646" cy="599736"/>
              <a:chOff x="5388619" y="1440947"/>
              <a:chExt cx="220646" cy="599736"/>
            </a:xfrm>
          </p:grpSpPr>
          <p:sp>
            <p:nvSpPr>
              <p:cNvPr id="31" name="椭圆 30"/>
              <p:cNvSpPr/>
              <p:nvPr/>
            </p:nvSpPr>
            <p:spPr>
              <a:xfrm flipH="1">
                <a:off x="5388619" y="1820040"/>
                <a:ext cx="220646" cy="220643"/>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32" name="椭圆 31"/>
              <p:cNvSpPr/>
              <p:nvPr/>
            </p:nvSpPr>
            <p:spPr>
              <a:xfrm flipH="1">
                <a:off x="5408683" y="1840097"/>
                <a:ext cx="180528" cy="180526"/>
              </a:xfrm>
              <a:prstGeom prst="ellipse">
                <a:avLst/>
              </a:prstGeom>
              <a:solidFill>
                <a:schemeClr val="tx1">
                  <a:lumMod val="75000"/>
                  <a:lumOff val="25000"/>
                </a:schemeClr>
              </a:solidFill>
              <a:ln>
                <a:noFill/>
              </a:ln>
              <a:effectLst>
                <a:innerShdw blurRad="12700" dist="127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35" name="圆角矩形 34"/>
              <p:cNvSpPr/>
              <p:nvPr/>
            </p:nvSpPr>
            <p:spPr>
              <a:xfrm flipH="1">
                <a:off x="5519735" y="1440947"/>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36" name="圆角矩形 35"/>
              <p:cNvSpPr/>
              <p:nvPr/>
            </p:nvSpPr>
            <p:spPr>
              <a:xfrm flipH="1">
                <a:off x="5449045" y="1440947"/>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88" name="组合 87"/>
            <p:cNvGrpSpPr/>
            <p:nvPr/>
          </p:nvGrpSpPr>
          <p:grpSpPr>
            <a:xfrm>
              <a:off x="5776177" y="1430045"/>
              <a:ext cx="220646" cy="599736"/>
              <a:chOff x="6720025" y="1419143"/>
              <a:chExt cx="220646" cy="599736"/>
            </a:xfrm>
          </p:grpSpPr>
          <p:sp>
            <p:nvSpPr>
              <p:cNvPr id="38" name="椭圆 37"/>
              <p:cNvSpPr/>
              <p:nvPr/>
            </p:nvSpPr>
            <p:spPr>
              <a:xfrm flipH="1">
                <a:off x="6720025" y="1798236"/>
                <a:ext cx="220646" cy="220643"/>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39" name="椭圆 38"/>
              <p:cNvSpPr/>
              <p:nvPr/>
            </p:nvSpPr>
            <p:spPr>
              <a:xfrm flipH="1">
                <a:off x="6740088" y="1818293"/>
                <a:ext cx="180528" cy="180526"/>
              </a:xfrm>
              <a:prstGeom prst="ellipse">
                <a:avLst/>
              </a:prstGeom>
              <a:solidFill>
                <a:schemeClr val="tx1">
                  <a:lumMod val="75000"/>
                  <a:lumOff val="25000"/>
                </a:schemeClr>
              </a:solidFill>
              <a:ln>
                <a:noFill/>
              </a:ln>
              <a:effectLst>
                <a:innerShdw blurRad="12700" dist="127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2" name="圆角矩形 41"/>
              <p:cNvSpPr/>
              <p:nvPr/>
            </p:nvSpPr>
            <p:spPr>
              <a:xfrm flipH="1">
                <a:off x="6857802" y="1419143"/>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3" name="圆角矩形 42"/>
              <p:cNvSpPr/>
              <p:nvPr/>
            </p:nvSpPr>
            <p:spPr>
              <a:xfrm flipH="1">
                <a:off x="6787113" y="1419143"/>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sp>
        <p:nvSpPr>
          <p:cNvPr id="66" name="任意多边形 65"/>
          <p:cNvSpPr/>
          <p:nvPr/>
        </p:nvSpPr>
        <p:spPr>
          <a:xfrm>
            <a:off x="52617" y="1644384"/>
            <a:ext cx="1774657" cy="1135987"/>
          </a:xfrm>
          <a:custGeom>
            <a:avLst/>
            <a:gdLst>
              <a:gd name="connsiteX0" fmla="*/ 128815 w 1635181"/>
              <a:gd name="connsiteY0" fmla="*/ 0 h 1325284"/>
              <a:gd name="connsiteX1" fmla="*/ 446418 w 1635181"/>
              <a:gd name="connsiteY1" fmla="*/ 0 h 1325284"/>
              <a:gd name="connsiteX2" fmla="*/ 446418 w 1635181"/>
              <a:gd name="connsiteY2" fmla="*/ 196790 h 1325284"/>
              <a:gd name="connsiteX3" fmla="*/ 271683 w 1635181"/>
              <a:gd name="connsiteY3" fmla="*/ 196790 h 1325284"/>
              <a:gd name="connsiteX4" fmla="*/ 170668 w 1635181"/>
              <a:gd name="connsiteY4" fmla="*/ 297805 h 1325284"/>
              <a:gd name="connsiteX5" fmla="*/ 170668 w 1635181"/>
              <a:gd name="connsiteY5" fmla="*/ 308136 h 1325284"/>
              <a:gd name="connsiteX6" fmla="*/ 1286359 w 1635181"/>
              <a:gd name="connsiteY6" fmla="*/ 308136 h 1325284"/>
              <a:gd name="connsiteX7" fmla="*/ 1635181 w 1635181"/>
              <a:gd name="connsiteY7" fmla="*/ 656958 h 1325284"/>
              <a:gd name="connsiteX8" fmla="*/ 1286359 w 1635181"/>
              <a:gd name="connsiteY8" fmla="*/ 1005780 h 1325284"/>
              <a:gd name="connsiteX9" fmla="*/ 170668 w 1635181"/>
              <a:gd name="connsiteY9" fmla="*/ 1005780 h 1325284"/>
              <a:gd name="connsiteX10" fmla="*/ 170668 w 1635181"/>
              <a:gd name="connsiteY10" fmla="*/ 1027479 h 1325284"/>
              <a:gd name="connsiteX11" fmla="*/ 271683 w 1635181"/>
              <a:gd name="connsiteY11" fmla="*/ 1128494 h 1325284"/>
              <a:gd name="connsiteX12" fmla="*/ 446418 w 1635181"/>
              <a:gd name="connsiteY12" fmla="*/ 1128494 h 1325284"/>
              <a:gd name="connsiteX13" fmla="*/ 446418 w 1635181"/>
              <a:gd name="connsiteY13" fmla="*/ 1325284 h 1325284"/>
              <a:gd name="connsiteX14" fmla="*/ 128815 w 1635181"/>
              <a:gd name="connsiteY14" fmla="*/ 1325284 h 1325284"/>
              <a:gd name="connsiteX15" fmla="*/ 0 w 1635181"/>
              <a:gd name="connsiteY15" fmla="*/ 1196469 h 1325284"/>
              <a:gd name="connsiteX16" fmla="*/ 0 w 1635181"/>
              <a:gd name="connsiteY16" fmla="*/ 128815 h 1325284"/>
              <a:gd name="connsiteX17" fmla="*/ 128815 w 1635181"/>
              <a:gd name="connsiteY17" fmla="*/ 0 h 1325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35181" h="1325284">
                <a:moveTo>
                  <a:pt x="128815" y="0"/>
                </a:moveTo>
                <a:lnTo>
                  <a:pt x="446418" y="0"/>
                </a:lnTo>
                <a:lnTo>
                  <a:pt x="446418" y="196790"/>
                </a:lnTo>
                <a:lnTo>
                  <a:pt x="271683" y="196790"/>
                </a:lnTo>
                <a:cubicBezTo>
                  <a:pt x="215894" y="196790"/>
                  <a:pt x="170668" y="242016"/>
                  <a:pt x="170668" y="297805"/>
                </a:cubicBezTo>
                <a:lnTo>
                  <a:pt x="170668" y="308136"/>
                </a:lnTo>
                <a:lnTo>
                  <a:pt x="1286359" y="308136"/>
                </a:lnTo>
                <a:lnTo>
                  <a:pt x="1635181" y="656958"/>
                </a:lnTo>
                <a:lnTo>
                  <a:pt x="1286359" y="1005780"/>
                </a:lnTo>
                <a:lnTo>
                  <a:pt x="170668" y="1005780"/>
                </a:lnTo>
                <a:lnTo>
                  <a:pt x="170668" y="1027479"/>
                </a:lnTo>
                <a:cubicBezTo>
                  <a:pt x="170668" y="1083268"/>
                  <a:pt x="215894" y="1128494"/>
                  <a:pt x="271683" y="1128494"/>
                </a:cubicBezTo>
                <a:lnTo>
                  <a:pt x="446418" y="1128494"/>
                </a:lnTo>
                <a:lnTo>
                  <a:pt x="446418" y="1325284"/>
                </a:lnTo>
                <a:lnTo>
                  <a:pt x="128815" y="1325284"/>
                </a:lnTo>
                <a:cubicBezTo>
                  <a:pt x="57672" y="1325284"/>
                  <a:pt x="0" y="1267612"/>
                  <a:pt x="0" y="1196469"/>
                </a:cubicBezTo>
                <a:lnTo>
                  <a:pt x="0" y="128815"/>
                </a:lnTo>
                <a:cubicBezTo>
                  <a:pt x="0" y="57672"/>
                  <a:pt x="57672" y="0"/>
                  <a:pt x="128815" y="0"/>
                </a:cubicBezTo>
                <a:close/>
              </a:path>
            </a:pathLst>
          </a:custGeom>
          <a:gradFill flip="none" rotWithShape="1">
            <a:gsLst>
              <a:gs pos="33721">
                <a:schemeClr val="accent1"/>
              </a:gs>
              <a:gs pos="16000">
                <a:schemeClr val="accent1">
                  <a:lumMod val="75000"/>
                </a:schemeClr>
              </a:gs>
              <a:gs pos="0">
                <a:schemeClr val="accent1">
                  <a:lumMod val="60000"/>
                  <a:lumOff val="40000"/>
                </a:schemeClr>
              </a:gs>
            </a:gsLst>
            <a:lin ang="0" scaled="1"/>
            <a:tileRect/>
          </a:gradFill>
          <a:ln>
            <a:noFill/>
          </a:ln>
          <a:effectLst>
            <a:outerShdw blurRad="25400" dist="12700" dir="2700000" algn="tl" rotWithShape="0">
              <a:prstClr val="black">
                <a:alpha val="40000"/>
              </a:prstClr>
            </a:outerShdw>
          </a:effectLst>
          <a:scene3d>
            <a:camera prst="orthographicFront"/>
            <a:lightRig rig="threePt" dir="t"/>
          </a:scene3d>
          <a:sp3d>
            <a:bevelT w="19050" h="6350" prst="coolSlant"/>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68" name="标题占位符 1"/>
          <p:cNvSpPr txBox="1"/>
          <p:nvPr/>
        </p:nvSpPr>
        <p:spPr>
          <a:xfrm>
            <a:off x="1478282" y="167640"/>
            <a:ext cx="10064842" cy="89338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1800" kern="1200">
                <a:solidFill>
                  <a:schemeClr val="bg1"/>
                </a:solidFill>
                <a:latin typeface="迷你简汉真广标" panose="02010609000101010101" pitchFamily="49" charset="-122"/>
                <a:ea typeface="迷你简汉真广标" panose="02010609000101010101" pitchFamily="49" charset="-122"/>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zh-CN" sz="2800" b="1" i="0" u="none" strike="noStrike" kern="1200" cap="none" spc="0" normalizeH="0" baseline="0" noProof="0">
                <a:ln>
                  <a:noFill/>
                </a:ln>
                <a:solidFill>
                  <a:srgbClr val="FF0066"/>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 THÍ NGHIỆM KHẢO SÁT SỰ ĐỊNH HƯỚNG CỦA THANH NAM CHÂM</a:t>
            </a:r>
            <a:endParaRPr kumimoji="0" lang="zh-CN" altLang="en-US" sz="2800" b="1" i="0" u="none" strike="noStrike" kern="1200" cap="none" spc="0" normalizeH="0" baseline="0" noProof="0" dirty="0">
              <a:ln>
                <a:noFill/>
              </a:ln>
              <a:solidFill>
                <a:srgbClr val="FF0066"/>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endParaRPr>
          </a:p>
        </p:txBody>
      </p:sp>
      <p:sp>
        <p:nvSpPr>
          <p:cNvPr id="40" name="任意多边形 65">
            <a:extLst>
              <a:ext uri="{FF2B5EF4-FFF2-40B4-BE49-F238E27FC236}">
                <a16:creationId xmlns:a16="http://schemas.microsoft.com/office/drawing/2014/main" xmlns="" id="{C7299D93-254D-563B-5836-09B76EDEEAC9}"/>
              </a:ext>
            </a:extLst>
          </p:cNvPr>
          <p:cNvSpPr/>
          <p:nvPr/>
        </p:nvSpPr>
        <p:spPr>
          <a:xfrm>
            <a:off x="49924" y="3291890"/>
            <a:ext cx="1774657" cy="1135987"/>
          </a:xfrm>
          <a:custGeom>
            <a:avLst/>
            <a:gdLst>
              <a:gd name="connsiteX0" fmla="*/ 128815 w 1635181"/>
              <a:gd name="connsiteY0" fmla="*/ 0 h 1325284"/>
              <a:gd name="connsiteX1" fmla="*/ 446418 w 1635181"/>
              <a:gd name="connsiteY1" fmla="*/ 0 h 1325284"/>
              <a:gd name="connsiteX2" fmla="*/ 446418 w 1635181"/>
              <a:gd name="connsiteY2" fmla="*/ 196790 h 1325284"/>
              <a:gd name="connsiteX3" fmla="*/ 271683 w 1635181"/>
              <a:gd name="connsiteY3" fmla="*/ 196790 h 1325284"/>
              <a:gd name="connsiteX4" fmla="*/ 170668 w 1635181"/>
              <a:gd name="connsiteY4" fmla="*/ 297805 h 1325284"/>
              <a:gd name="connsiteX5" fmla="*/ 170668 w 1635181"/>
              <a:gd name="connsiteY5" fmla="*/ 308136 h 1325284"/>
              <a:gd name="connsiteX6" fmla="*/ 1286359 w 1635181"/>
              <a:gd name="connsiteY6" fmla="*/ 308136 h 1325284"/>
              <a:gd name="connsiteX7" fmla="*/ 1635181 w 1635181"/>
              <a:gd name="connsiteY7" fmla="*/ 656958 h 1325284"/>
              <a:gd name="connsiteX8" fmla="*/ 1286359 w 1635181"/>
              <a:gd name="connsiteY8" fmla="*/ 1005780 h 1325284"/>
              <a:gd name="connsiteX9" fmla="*/ 170668 w 1635181"/>
              <a:gd name="connsiteY9" fmla="*/ 1005780 h 1325284"/>
              <a:gd name="connsiteX10" fmla="*/ 170668 w 1635181"/>
              <a:gd name="connsiteY10" fmla="*/ 1027479 h 1325284"/>
              <a:gd name="connsiteX11" fmla="*/ 271683 w 1635181"/>
              <a:gd name="connsiteY11" fmla="*/ 1128494 h 1325284"/>
              <a:gd name="connsiteX12" fmla="*/ 446418 w 1635181"/>
              <a:gd name="connsiteY12" fmla="*/ 1128494 h 1325284"/>
              <a:gd name="connsiteX13" fmla="*/ 446418 w 1635181"/>
              <a:gd name="connsiteY13" fmla="*/ 1325284 h 1325284"/>
              <a:gd name="connsiteX14" fmla="*/ 128815 w 1635181"/>
              <a:gd name="connsiteY14" fmla="*/ 1325284 h 1325284"/>
              <a:gd name="connsiteX15" fmla="*/ 0 w 1635181"/>
              <a:gd name="connsiteY15" fmla="*/ 1196469 h 1325284"/>
              <a:gd name="connsiteX16" fmla="*/ 0 w 1635181"/>
              <a:gd name="connsiteY16" fmla="*/ 128815 h 1325284"/>
              <a:gd name="connsiteX17" fmla="*/ 128815 w 1635181"/>
              <a:gd name="connsiteY17" fmla="*/ 0 h 1325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35181" h="1325284">
                <a:moveTo>
                  <a:pt x="128815" y="0"/>
                </a:moveTo>
                <a:lnTo>
                  <a:pt x="446418" y="0"/>
                </a:lnTo>
                <a:lnTo>
                  <a:pt x="446418" y="196790"/>
                </a:lnTo>
                <a:lnTo>
                  <a:pt x="271683" y="196790"/>
                </a:lnTo>
                <a:cubicBezTo>
                  <a:pt x="215894" y="196790"/>
                  <a:pt x="170668" y="242016"/>
                  <a:pt x="170668" y="297805"/>
                </a:cubicBezTo>
                <a:lnTo>
                  <a:pt x="170668" y="308136"/>
                </a:lnTo>
                <a:lnTo>
                  <a:pt x="1286359" y="308136"/>
                </a:lnTo>
                <a:lnTo>
                  <a:pt x="1635181" y="656958"/>
                </a:lnTo>
                <a:lnTo>
                  <a:pt x="1286359" y="1005780"/>
                </a:lnTo>
                <a:lnTo>
                  <a:pt x="170668" y="1005780"/>
                </a:lnTo>
                <a:lnTo>
                  <a:pt x="170668" y="1027479"/>
                </a:lnTo>
                <a:cubicBezTo>
                  <a:pt x="170668" y="1083268"/>
                  <a:pt x="215894" y="1128494"/>
                  <a:pt x="271683" y="1128494"/>
                </a:cubicBezTo>
                <a:lnTo>
                  <a:pt x="446418" y="1128494"/>
                </a:lnTo>
                <a:lnTo>
                  <a:pt x="446418" y="1325284"/>
                </a:lnTo>
                <a:lnTo>
                  <a:pt x="128815" y="1325284"/>
                </a:lnTo>
                <a:cubicBezTo>
                  <a:pt x="57672" y="1325284"/>
                  <a:pt x="0" y="1267612"/>
                  <a:pt x="0" y="1196469"/>
                </a:cubicBezTo>
                <a:lnTo>
                  <a:pt x="0" y="128815"/>
                </a:lnTo>
                <a:cubicBezTo>
                  <a:pt x="0" y="57672"/>
                  <a:pt x="57672" y="0"/>
                  <a:pt x="128815" y="0"/>
                </a:cubicBezTo>
                <a:close/>
              </a:path>
            </a:pathLst>
          </a:custGeom>
          <a:gradFill flip="none" rotWithShape="1">
            <a:gsLst>
              <a:gs pos="33721">
                <a:schemeClr val="accent1"/>
              </a:gs>
              <a:gs pos="16000">
                <a:schemeClr val="accent1">
                  <a:lumMod val="75000"/>
                </a:schemeClr>
              </a:gs>
              <a:gs pos="0">
                <a:schemeClr val="accent1">
                  <a:lumMod val="60000"/>
                  <a:lumOff val="40000"/>
                </a:schemeClr>
              </a:gs>
            </a:gsLst>
            <a:lin ang="0" scaled="1"/>
            <a:tileRect/>
          </a:gradFill>
          <a:ln>
            <a:noFill/>
          </a:ln>
          <a:effectLst>
            <a:outerShdw blurRad="25400" dist="12700" dir="2700000" algn="tl" rotWithShape="0">
              <a:prstClr val="black">
                <a:alpha val="40000"/>
              </a:prstClr>
            </a:outerShdw>
          </a:effectLst>
          <a:scene3d>
            <a:camera prst="orthographicFront"/>
            <a:lightRig rig="threePt" dir="t"/>
          </a:scene3d>
          <a:sp3d>
            <a:bevelT w="19050" h="6350" prst="coolSlant"/>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1" name="任意多边形 65">
            <a:extLst>
              <a:ext uri="{FF2B5EF4-FFF2-40B4-BE49-F238E27FC236}">
                <a16:creationId xmlns:a16="http://schemas.microsoft.com/office/drawing/2014/main" xmlns="" id="{BDAD21E0-7664-5322-54C4-BBB4677C075C}"/>
              </a:ext>
            </a:extLst>
          </p:cNvPr>
          <p:cNvSpPr/>
          <p:nvPr/>
        </p:nvSpPr>
        <p:spPr>
          <a:xfrm>
            <a:off x="52617" y="4821433"/>
            <a:ext cx="1774657" cy="1135987"/>
          </a:xfrm>
          <a:custGeom>
            <a:avLst/>
            <a:gdLst>
              <a:gd name="connsiteX0" fmla="*/ 128815 w 1635181"/>
              <a:gd name="connsiteY0" fmla="*/ 0 h 1325284"/>
              <a:gd name="connsiteX1" fmla="*/ 446418 w 1635181"/>
              <a:gd name="connsiteY1" fmla="*/ 0 h 1325284"/>
              <a:gd name="connsiteX2" fmla="*/ 446418 w 1635181"/>
              <a:gd name="connsiteY2" fmla="*/ 196790 h 1325284"/>
              <a:gd name="connsiteX3" fmla="*/ 271683 w 1635181"/>
              <a:gd name="connsiteY3" fmla="*/ 196790 h 1325284"/>
              <a:gd name="connsiteX4" fmla="*/ 170668 w 1635181"/>
              <a:gd name="connsiteY4" fmla="*/ 297805 h 1325284"/>
              <a:gd name="connsiteX5" fmla="*/ 170668 w 1635181"/>
              <a:gd name="connsiteY5" fmla="*/ 308136 h 1325284"/>
              <a:gd name="connsiteX6" fmla="*/ 1286359 w 1635181"/>
              <a:gd name="connsiteY6" fmla="*/ 308136 h 1325284"/>
              <a:gd name="connsiteX7" fmla="*/ 1635181 w 1635181"/>
              <a:gd name="connsiteY7" fmla="*/ 656958 h 1325284"/>
              <a:gd name="connsiteX8" fmla="*/ 1286359 w 1635181"/>
              <a:gd name="connsiteY8" fmla="*/ 1005780 h 1325284"/>
              <a:gd name="connsiteX9" fmla="*/ 170668 w 1635181"/>
              <a:gd name="connsiteY9" fmla="*/ 1005780 h 1325284"/>
              <a:gd name="connsiteX10" fmla="*/ 170668 w 1635181"/>
              <a:gd name="connsiteY10" fmla="*/ 1027479 h 1325284"/>
              <a:gd name="connsiteX11" fmla="*/ 271683 w 1635181"/>
              <a:gd name="connsiteY11" fmla="*/ 1128494 h 1325284"/>
              <a:gd name="connsiteX12" fmla="*/ 446418 w 1635181"/>
              <a:gd name="connsiteY12" fmla="*/ 1128494 h 1325284"/>
              <a:gd name="connsiteX13" fmla="*/ 446418 w 1635181"/>
              <a:gd name="connsiteY13" fmla="*/ 1325284 h 1325284"/>
              <a:gd name="connsiteX14" fmla="*/ 128815 w 1635181"/>
              <a:gd name="connsiteY14" fmla="*/ 1325284 h 1325284"/>
              <a:gd name="connsiteX15" fmla="*/ 0 w 1635181"/>
              <a:gd name="connsiteY15" fmla="*/ 1196469 h 1325284"/>
              <a:gd name="connsiteX16" fmla="*/ 0 w 1635181"/>
              <a:gd name="connsiteY16" fmla="*/ 128815 h 1325284"/>
              <a:gd name="connsiteX17" fmla="*/ 128815 w 1635181"/>
              <a:gd name="connsiteY17" fmla="*/ 0 h 1325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35181" h="1325284">
                <a:moveTo>
                  <a:pt x="128815" y="0"/>
                </a:moveTo>
                <a:lnTo>
                  <a:pt x="446418" y="0"/>
                </a:lnTo>
                <a:lnTo>
                  <a:pt x="446418" y="196790"/>
                </a:lnTo>
                <a:lnTo>
                  <a:pt x="271683" y="196790"/>
                </a:lnTo>
                <a:cubicBezTo>
                  <a:pt x="215894" y="196790"/>
                  <a:pt x="170668" y="242016"/>
                  <a:pt x="170668" y="297805"/>
                </a:cubicBezTo>
                <a:lnTo>
                  <a:pt x="170668" y="308136"/>
                </a:lnTo>
                <a:lnTo>
                  <a:pt x="1286359" y="308136"/>
                </a:lnTo>
                <a:lnTo>
                  <a:pt x="1635181" y="656958"/>
                </a:lnTo>
                <a:lnTo>
                  <a:pt x="1286359" y="1005780"/>
                </a:lnTo>
                <a:lnTo>
                  <a:pt x="170668" y="1005780"/>
                </a:lnTo>
                <a:lnTo>
                  <a:pt x="170668" y="1027479"/>
                </a:lnTo>
                <a:cubicBezTo>
                  <a:pt x="170668" y="1083268"/>
                  <a:pt x="215894" y="1128494"/>
                  <a:pt x="271683" y="1128494"/>
                </a:cubicBezTo>
                <a:lnTo>
                  <a:pt x="446418" y="1128494"/>
                </a:lnTo>
                <a:lnTo>
                  <a:pt x="446418" y="1325284"/>
                </a:lnTo>
                <a:lnTo>
                  <a:pt x="128815" y="1325284"/>
                </a:lnTo>
                <a:cubicBezTo>
                  <a:pt x="57672" y="1325284"/>
                  <a:pt x="0" y="1267612"/>
                  <a:pt x="0" y="1196469"/>
                </a:cubicBezTo>
                <a:lnTo>
                  <a:pt x="0" y="128815"/>
                </a:lnTo>
                <a:cubicBezTo>
                  <a:pt x="0" y="57672"/>
                  <a:pt x="57672" y="0"/>
                  <a:pt x="128815" y="0"/>
                </a:cubicBezTo>
                <a:close/>
              </a:path>
            </a:pathLst>
          </a:custGeom>
          <a:gradFill flip="none" rotWithShape="1">
            <a:gsLst>
              <a:gs pos="33721">
                <a:schemeClr val="accent1"/>
              </a:gs>
              <a:gs pos="16000">
                <a:schemeClr val="accent1">
                  <a:lumMod val="75000"/>
                </a:schemeClr>
              </a:gs>
              <a:gs pos="0">
                <a:schemeClr val="accent1">
                  <a:lumMod val="60000"/>
                  <a:lumOff val="40000"/>
                </a:schemeClr>
              </a:gs>
            </a:gsLst>
            <a:lin ang="0" scaled="1"/>
            <a:tileRect/>
          </a:gradFill>
          <a:ln>
            <a:noFill/>
          </a:ln>
          <a:effectLst>
            <a:outerShdw blurRad="25400" dist="12700" dir="2700000" algn="tl" rotWithShape="0">
              <a:prstClr val="black">
                <a:alpha val="40000"/>
              </a:prstClr>
            </a:outerShdw>
          </a:effectLst>
          <a:scene3d>
            <a:camera prst="orthographicFront"/>
            <a:lightRig rig="threePt" dir="t"/>
          </a:scene3d>
          <a:sp3d>
            <a:bevelT w="19050" h="6350" prst="coolSlant"/>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5" name="文本框 94">
            <a:extLst>
              <a:ext uri="{FF2B5EF4-FFF2-40B4-BE49-F238E27FC236}">
                <a16:creationId xmlns:a16="http://schemas.microsoft.com/office/drawing/2014/main" xmlns="" id="{BCA94528-3CC4-B2EC-0063-06D0B075C66B}"/>
              </a:ext>
            </a:extLst>
          </p:cNvPr>
          <p:cNvSpPr txBox="1"/>
          <p:nvPr/>
        </p:nvSpPr>
        <p:spPr>
          <a:xfrm>
            <a:off x="648876" y="1949911"/>
            <a:ext cx="65558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a:ln>
                  <a:noFill/>
                </a:ln>
                <a:solidFill>
                  <a:prstClr val="white"/>
                </a:solidFill>
                <a:effectLst>
                  <a:innerShdw blurRad="25400" dist="12700" dir="13500000">
                    <a:prstClr val="black">
                      <a:alpha val="50000"/>
                    </a:prstClr>
                  </a:innerShdw>
                </a:effectLst>
                <a:uLnTx/>
                <a:uFillTx/>
                <a:latin typeface="Times New Roman" panose="02020603050405020304" pitchFamily="18" charset="0"/>
                <a:ea typeface="宋体" panose="02010600030101010101" pitchFamily="2" charset="-122"/>
                <a:cs typeface="Times New Roman" panose="02020603050405020304" pitchFamily="18" charset="0"/>
              </a:rPr>
              <a:t> a)</a:t>
            </a:r>
            <a:endParaRPr kumimoji="0" lang="zh-CN" altLang="en-US" sz="2800" b="1" i="0" u="none" strike="noStrike" kern="1200" cap="none" spc="0" normalizeH="0" baseline="0" noProof="0" dirty="0">
              <a:ln>
                <a:noFill/>
              </a:ln>
              <a:solidFill>
                <a:prstClr val="white"/>
              </a:solidFill>
              <a:effectLst>
                <a:innerShdw blurRad="25400" dist="12700" dir="13500000">
                  <a:prstClr val="black">
                    <a:alpha val="50000"/>
                  </a:prstClr>
                </a:innerShdw>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47" name="文本框 94">
            <a:extLst>
              <a:ext uri="{FF2B5EF4-FFF2-40B4-BE49-F238E27FC236}">
                <a16:creationId xmlns:a16="http://schemas.microsoft.com/office/drawing/2014/main" xmlns="" id="{FCBA56A0-A2BF-EE1E-C1EA-4D67BAFED376}"/>
              </a:ext>
            </a:extLst>
          </p:cNvPr>
          <p:cNvSpPr txBox="1"/>
          <p:nvPr/>
        </p:nvSpPr>
        <p:spPr>
          <a:xfrm>
            <a:off x="638637" y="5127816"/>
            <a:ext cx="65558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a:ln>
                  <a:noFill/>
                </a:ln>
                <a:solidFill>
                  <a:prstClr val="white"/>
                </a:solidFill>
                <a:effectLst>
                  <a:innerShdw blurRad="25400" dist="12700" dir="13500000">
                    <a:prstClr val="black">
                      <a:alpha val="50000"/>
                    </a:prstClr>
                  </a:innerShdw>
                </a:effectLst>
                <a:uLnTx/>
                <a:uFillTx/>
                <a:latin typeface="Times New Roman" panose="02020603050405020304" pitchFamily="18" charset="0"/>
                <a:ea typeface="宋体" panose="02010600030101010101" pitchFamily="2" charset="-122"/>
                <a:cs typeface="Times New Roman" panose="02020603050405020304" pitchFamily="18" charset="0"/>
              </a:rPr>
              <a:t> c)</a:t>
            </a:r>
            <a:endParaRPr kumimoji="0" lang="zh-CN" altLang="en-US" sz="2800" b="1" i="0" u="none" strike="noStrike" kern="1200" cap="none" spc="0" normalizeH="0" baseline="0" noProof="0" dirty="0">
              <a:ln>
                <a:noFill/>
              </a:ln>
              <a:solidFill>
                <a:prstClr val="white"/>
              </a:solidFill>
              <a:effectLst>
                <a:innerShdw blurRad="25400" dist="12700" dir="13500000">
                  <a:prstClr val="black">
                    <a:alpha val="50000"/>
                  </a:prstClr>
                </a:innerShdw>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2" name="Rectangle 1">
            <a:extLst>
              <a:ext uri="{FF2B5EF4-FFF2-40B4-BE49-F238E27FC236}">
                <a16:creationId xmlns:a16="http://schemas.microsoft.com/office/drawing/2014/main" xmlns="" id="{37436FA5-47F2-E653-8FE5-ABEDAC6057A7}"/>
              </a:ext>
            </a:extLst>
          </p:cNvPr>
          <p:cNvSpPr/>
          <p:nvPr/>
        </p:nvSpPr>
        <p:spPr>
          <a:xfrm>
            <a:off x="1980079" y="3429000"/>
            <a:ext cx="9084161" cy="110799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Người ta quy ước đẩu nam châm chỉ hướng bắc là cực Bắc, chỉ hướng nam là cực Nam. Em hãy xác định các cực của nam châm có trong phòng thí nghiệm.</a:t>
            </a:r>
            <a:endParaRPr kumimoji="0" lang="vi-VN" sz="24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a:extLst>
              <a:ext uri="{FF2B5EF4-FFF2-40B4-BE49-F238E27FC236}">
                <a16:creationId xmlns:a16="http://schemas.microsoft.com/office/drawing/2014/main" xmlns="" id="{A2857D2F-D967-BF1C-908F-78792BA4A28F}"/>
              </a:ext>
            </a:extLst>
          </p:cNvPr>
          <p:cNvSpPr/>
          <p:nvPr/>
        </p:nvSpPr>
        <p:spPr>
          <a:xfrm>
            <a:off x="1824581" y="1642770"/>
            <a:ext cx="9718543" cy="149637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lang="en-US"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Sau khi nam châm (hoặc kim nam châm) đứng yên, quan sát để thấy rõ hướng của nam châm: đó là hướng bắc - nam địa lí. </a:t>
            </a:r>
            <a:endParaRPr lang="vi-VN" sz="1800">
              <a:effectLst/>
              <a:latin typeface="Times New Roman" panose="02020603050405020304" pitchFamily="18" charset="0"/>
              <a:ea typeface="Times New Roman" panose="02020603050405020304" pitchFamily="18" charset="0"/>
            </a:endParaRPr>
          </a:p>
        </p:txBody>
      </p:sp>
      <p:sp>
        <p:nvSpPr>
          <p:cNvPr id="5" name="Rectangle 4">
            <a:extLst>
              <a:ext uri="{FF2B5EF4-FFF2-40B4-BE49-F238E27FC236}">
                <a16:creationId xmlns:a16="http://schemas.microsoft.com/office/drawing/2014/main" xmlns="" id="{12E32FE8-B2C1-C83C-7C89-803AD4CEAE3B}"/>
              </a:ext>
            </a:extLst>
          </p:cNvPr>
          <p:cNvSpPr/>
          <p:nvPr/>
        </p:nvSpPr>
        <p:spPr>
          <a:xfrm>
            <a:off x="1980079" y="4821433"/>
            <a:ext cx="9084161" cy="127456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455"/>
              </a:spcAft>
              <a:buClrTx/>
              <a:buSzTx/>
              <a:buFontTx/>
              <a:buNone/>
              <a:tabLst/>
              <a:defRPr/>
            </a:pPr>
            <a:r>
              <a:rPr lang="en-US" sz="2400">
                <a:effectLst/>
                <a:latin typeface="Times New Roman" panose="02020603050405020304" pitchFamily="18" charset="0"/>
                <a:ea typeface="Times New Roman" panose="02020603050405020304" pitchFamily="18" charset="0"/>
              </a:rPr>
              <a:t>Sau khi treo nam châm ổn định, đánh dấu các cực của nam châm.</a:t>
            </a:r>
            <a:endParaRPr kumimoji="0" lang="vi-VN" sz="24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48" name="文本框 94">
            <a:extLst>
              <a:ext uri="{FF2B5EF4-FFF2-40B4-BE49-F238E27FC236}">
                <a16:creationId xmlns:a16="http://schemas.microsoft.com/office/drawing/2014/main" xmlns="" id="{119585A9-DE3E-F233-0269-DD9D2E94A803}"/>
              </a:ext>
            </a:extLst>
          </p:cNvPr>
          <p:cNvSpPr txBox="1"/>
          <p:nvPr/>
        </p:nvSpPr>
        <p:spPr>
          <a:xfrm>
            <a:off x="671728" y="3493870"/>
            <a:ext cx="65558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a:ln>
                  <a:noFill/>
                </a:ln>
                <a:solidFill>
                  <a:prstClr val="white"/>
                </a:solidFill>
                <a:effectLst>
                  <a:innerShdw blurRad="25400" dist="12700" dir="13500000">
                    <a:prstClr val="black">
                      <a:alpha val="50000"/>
                    </a:prstClr>
                  </a:innerShdw>
                </a:effectLst>
                <a:uLnTx/>
                <a:uFillTx/>
                <a:latin typeface="Times New Roman" panose="02020603050405020304" pitchFamily="18" charset="0"/>
                <a:ea typeface="宋体" panose="02010600030101010101" pitchFamily="2" charset="-122"/>
                <a:cs typeface="Times New Roman" panose="02020603050405020304" pitchFamily="18" charset="0"/>
              </a:rPr>
              <a:t> b)</a:t>
            </a:r>
            <a:endParaRPr kumimoji="0" lang="zh-CN" altLang="en-US" sz="2800" b="1" i="0" u="none" strike="noStrike" kern="1200" cap="none" spc="0" normalizeH="0" baseline="0" noProof="0" dirty="0">
              <a:ln>
                <a:noFill/>
              </a:ln>
              <a:solidFill>
                <a:prstClr val="white"/>
              </a:solidFill>
              <a:effectLst>
                <a:innerShdw blurRad="25400" dist="12700" dir="13500000">
                  <a:prstClr val="black">
                    <a:alpha val="50000"/>
                  </a:prstClr>
                </a:innerShdw>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95480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68"/>
                                        </p:tgtEl>
                                        <p:attrNameLst>
                                          <p:attrName>style.visibility</p:attrName>
                                        </p:attrNameLst>
                                      </p:cBhvr>
                                      <p:to>
                                        <p:strVal val="visible"/>
                                      </p:to>
                                    </p:set>
                                    <p:anim calcmode="lin" valueType="num">
                                      <p:cBhvr>
                                        <p:cTn id="7" dur="500" fill="hold"/>
                                        <p:tgtEl>
                                          <p:spTgt spid="6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8"/>
                                        </p:tgtEl>
                                        <p:attrNameLst>
                                          <p:attrName>ppt_y</p:attrName>
                                        </p:attrNameLst>
                                      </p:cBhvr>
                                      <p:tavLst>
                                        <p:tav tm="0">
                                          <p:val>
                                            <p:strVal val="#ppt_y"/>
                                          </p:val>
                                        </p:tav>
                                        <p:tav tm="100000">
                                          <p:val>
                                            <p:strVal val="#ppt_y"/>
                                          </p:val>
                                        </p:tav>
                                      </p:tavLst>
                                    </p:anim>
                                    <p:anim calcmode="lin" valueType="num">
                                      <p:cBhvr>
                                        <p:cTn id="9" dur="500" fill="hold"/>
                                        <p:tgtEl>
                                          <p:spTgt spid="6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8"/>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par>
                          <p:cTn id="15" fill="hold">
                            <p:stCondLst>
                              <p:cond delay="2550"/>
                            </p:stCondLst>
                            <p:childTnLst>
                              <p:par>
                                <p:cTn id="16" presetID="22" presetClass="entr" presetSubtype="4" fill="hold" nodeType="afterEffect">
                                  <p:stCondLst>
                                    <p:cond delay="0"/>
                                  </p:stCondLst>
                                  <p:childTnLst>
                                    <p:set>
                                      <p:cBhvr>
                                        <p:cTn id="17" dur="1" fill="hold">
                                          <p:stCondLst>
                                            <p:cond delay="0"/>
                                          </p:stCondLst>
                                        </p:cTn>
                                        <p:tgtEl>
                                          <p:spTgt spid="105"/>
                                        </p:tgtEl>
                                        <p:attrNameLst>
                                          <p:attrName>style.visibility</p:attrName>
                                        </p:attrNameLst>
                                      </p:cBhvr>
                                      <p:to>
                                        <p:strVal val="visible"/>
                                      </p:to>
                                    </p:set>
                                    <p:animEffect transition="in" filter="wipe(down)">
                                      <p:cBhvr>
                                        <p:cTn id="18" dur="500"/>
                                        <p:tgtEl>
                                          <p:spTgt spid="105"/>
                                        </p:tgtEl>
                                      </p:cBhvr>
                                    </p:animEffect>
                                  </p:childTnLst>
                                </p:cTn>
                              </p:par>
                            </p:childTnLst>
                          </p:cTn>
                        </p:par>
                        <p:par>
                          <p:cTn id="19" fill="hold">
                            <p:stCondLst>
                              <p:cond delay="3050"/>
                            </p:stCondLst>
                            <p:childTnLst>
                              <p:par>
                                <p:cTn id="20" presetID="22" presetClass="entr" presetSubtype="8" fill="hold" grpId="0" nodeType="afterEffect">
                                  <p:stCondLst>
                                    <p:cond delay="0"/>
                                  </p:stCondLst>
                                  <p:childTnLst>
                                    <p:set>
                                      <p:cBhvr>
                                        <p:cTn id="21" dur="1" fill="hold">
                                          <p:stCondLst>
                                            <p:cond delay="0"/>
                                          </p:stCondLst>
                                        </p:cTn>
                                        <p:tgtEl>
                                          <p:spTgt spid="66"/>
                                        </p:tgtEl>
                                        <p:attrNameLst>
                                          <p:attrName>style.visibility</p:attrName>
                                        </p:attrNameLst>
                                      </p:cBhvr>
                                      <p:to>
                                        <p:strVal val="visible"/>
                                      </p:to>
                                    </p:set>
                                    <p:animEffect transition="in" filter="wipe(left)">
                                      <p:cBhvr>
                                        <p:cTn id="22" dur="1000"/>
                                        <p:tgtEl>
                                          <p:spTgt spid="66"/>
                                        </p:tgtEl>
                                      </p:cBhvr>
                                    </p:animEffect>
                                  </p:childTnLst>
                                </p:cTn>
                              </p:par>
                            </p:childTnLst>
                          </p:cTn>
                        </p:par>
                        <p:par>
                          <p:cTn id="23" fill="hold">
                            <p:stCondLst>
                              <p:cond delay="4050"/>
                            </p:stCondLst>
                            <p:childTnLst>
                              <p:par>
                                <p:cTn id="24" presetID="22" presetClass="entr" presetSubtype="8" fill="hold" grpId="0" nodeType="afterEffect">
                                  <p:stCondLst>
                                    <p:cond delay="0"/>
                                  </p:stCondLst>
                                  <p:childTnLst>
                                    <p:set>
                                      <p:cBhvr>
                                        <p:cTn id="25" dur="1" fill="hold">
                                          <p:stCondLst>
                                            <p:cond delay="0"/>
                                          </p:stCondLst>
                                        </p:cTn>
                                        <p:tgtEl>
                                          <p:spTgt spid="40"/>
                                        </p:tgtEl>
                                        <p:attrNameLst>
                                          <p:attrName>style.visibility</p:attrName>
                                        </p:attrNameLst>
                                      </p:cBhvr>
                                      <p:to>
                                        <p:strVal val="visible"/>
                                      </p:to>
                                    </p:set>
                                    <p:animEffect transition="in" filter="wipe(left)">
                                      <p:cBhvr>
                                        <p:cTn id="26" dur="1000"/>
                                        <p:tgtEl>
                                          <p:spTgt spid="40"/>
                                        </p:tgtEl>
                                      </p:cBhvr>
                                    </p:animEffect>
                                  </p:childTnLst>
                                </p:cTn>
                              </p:par>
                            </p:childTnLst>
                          </p:cTn>
                        </p:par>
                        <p:par>
                          <p:cTn id="27" fill="hold">
                            <p:stCondLst>
                              <p:cond delay="5050"/>
                            </p:stCondLst>
                            <p:childTnLst>
                              <p:par>
                                <p:cTn id="28" presetID="22" presetClass="entr" presetSubtype="8" fill="hold" grpId="0" nodeType="afterEffect">
                                  <p:stCondLst>
                                    <p:cond delay="0"/>
                                  </p:stCondLst>
                                  <p:childTnLst>
                                    <p:set>
                                      <p:cBhvr>
                                        <p:cTn id="29" dur="1" fill="hold">
                                          <p:stCondLst>
                                            <p:cond delay="0"/>
                                          </p:stCondLst>
                                        </p:cTn>
                                        <p:tgtEl>
                                          <p:spTgt spid="41"/>
                                        </p:tgtEl>
                                        <p:attrNameLst>
                                          <p:attrName>style.visibility</p:attrName>
                                        </p:attrNameLst>
                                      </p:cBhvr>
                                      <p:to>
                                        <p:strVal val="visible"/>
                                      </p:to>
                                    </p:set>
                                    <p:animEffect transition="in" filter="wipe(left)">
                                      <p:cBhvr>
                                        <p:cTn id="30" dur="1000"/>
                                        <p:tgtEl>
                                          <p:spTgt spid="41"/>
                                        </p:tgtEl>
                                      </p:cBhvr>
                                    </p:animEffect>
                                  </p:childTnLst>
                                </p:cTn>
                              </p:par>
                            </p:childTnLst>
                          </p:cTn>
                        </p:par>
                        <p:par>
                          <p:cTn id="31" fill="hold">
                            <p:stCondLst>
                              <p:cond delay="6050"/>
                            </p:stCondLst>
                            <p:childTnLst>
                              <p:par>
                                <p:cTn id="32" presetID="22" presetClass="entr" presetSubtype="8" fill="hold" grpId="0" nodeType="afterEffect">
                                  <p:stCondLst>
                                    <p:cond delay="0"/>
                                  </p:stCondLst>
                                  <p:childTnLst>
                                    <p:set>
                                      <p:cBhvr>
                                        <p:cTn id="33" dur="1" fill="hold">
                                          <p:stCondLst>
                                            <p:cond delay="0"/>
                                          </p:stCondLst>
                                        </p:cTn>
                                        <p:tgtEl>
                                          <p:spTgt spid="45"/>
                                        </p:tgtEl>
                                        <p:attrNameLst>
                                          <p:attrName>style.visibility</p:attrName>
                                        </p:attrNameLst>
                                      </p:cBhvr>
                                      <p:to>
                                        <p:strVal val="visible"/>
                                      </p:to>
                                    </p:set>
                                    <p:animEffect transition="in" filter="wipe(left)">
                                      <p:cBhvr>
                                        <p:cTn id="34" dur="1000"/>
                                        <p:tgtEl>
                                          <p:spTgt spid="45"/>
                                        </p:tgtEl>
                                      </p:cBhvr>
                                    </p:animEffect>
                                  </p:childTnLst>
                                </p:cTn>
                              </p:par>
                            </p:childTnLst>
                          </p:cTn>
                        </p:par>
                        <p:par>
                          <p:cTn id="35" fill="hold">
                            <p:stCondLst>
                              <p:cond delay="7050"/>
                            </p:stCondLst>
                            <p:childTnLst>
                              <p:par>
                                <p:cTn id="36" presetID="22" presetClass="entr" presetSubtype="8" fill="hold" grpId="0" nodeType="afterEffect">
                                  <p:stCondLst>
                                    <p:cond delay="0"/>
                                  </p:stCondLst>
                                  <p:childTnLst>
                                    <p:set>
                                      <p:cBhvr>
                                        <p:cTn id="37" dur="1" fill="hold">
                                          <p:stCondLst>
                                            <p:cond delay="0"/>
                                          </p:stCondLst>
                                        </p:cTn>
                                        <p:tgtEl>
                                          <p:spTgt spid="47"/>
                                        </p:tgtEl>
                                        <p:attrNameLst>
                                          <p:attrName>style.visibility</p:attrName>
                                        </p:attrNameLst>
                                      </p:cBhvr>
                                      <p:to>
                                        <p:strVal val="visible"/>
                                      </p:to>
                                    </p:set>
                                    <p:animEffect transition="in" filter="wipe(left)">
                                      <p:cBhvr>
                                        <p:cTn id="38" dur="1000"/>
                                        <p:tgtEl>
                                          <p:spTgt spid="47"/>
                                        </p:tgtEl>
                                      </p:cBhvr>
                                    </p:animEffect>
                                  </p:childTnLst>
                                </p:cTn>
                              </p:par>
                            </p:childTnLst>
                          </p:cTn>
                        </p:par>
                        <p:par>
                          <p:cTn id="39" fill="hold">
                            <p:stCondLst>
                              <p:cond delay="8050"/>
                            </p:stCondLst>
                            <p:childTnLst>
                              <p:par>
                                <p:cTn id="40" presetID="22" presetClass="entr" presetSubtype="8" fill="hold" grpId="0" nodeType="afterEffect">
                                  <p:stCondLst>
                                    <p:cond delay="0"/>
                                  </p:stCondLst>
                                  <p:childTnLst>
                                    <p:set>
                                      <p:cBhvr>
                                        <p:cTn id="41" dur="1" fill="hold">
                                          <p:stCondLst>
                                            <p:cond delay="0"/>
                                          </p:stCondLst>
                                        </p:cTn>
                                        <p:tgtEl>
                                          <p:spTgt spid="48"/>
                                        </p:tgtEl>
                                        <p:attrNameLst>
                                          <p:attrName>style.visibility</p:attrName>
                                        </p:attrNameLst>
                                      </p:cBhvr>
                                      <p:to>
                                        <p:strVal val="visible"/>
                                      </p:to>
                                    </p:set>
                                    <p:animEffect transition="in" filter="wipe(left)">
                                      <p:cBhvr>
                                        <p:cTn id="42" dur="10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6" grpId="0" animBg="1"/>
      <p:bldP spid="68" grpId="0"/>
      <p:bldP spid="40" grpId="0" animBg="1"/>
      <p:bldP spid="41" grpId="0" animBg="1"/>
      <p:bldP spid="45" grpId="0"/>
      <p:bldP spid="47" grpId="0"/>
      <p:bldP spid="4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 name="图片 75" hidden="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4071034" y="2076035"/>
            <a:ext cx="3585078" cy="1511955"/>
          </a:xfrm>
          <a:prstGeom prst="rect">
            <a:avLst/>
          </a:prstGeom>
        </p:spPr>
      </p:pic>
      <p:pic>
        <p:nvPicPr>
          <p:cNvPr id="77" name="图片 76" hidden="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4071034" y="3592899"/>
            <a:ext cx="3585078" cy="1511955"/>
          </a:xfrm>
          <a:prstGeom prst="rect">
            <a:avLst/>
          </a:prstGeom>
        </p:spPr>
      </p:pic>
      <p:sp>
        <p:nvSpPr>
          <p:cNvPr id="68" name="标题占位符 1"/>
          <p:cNvSpPr txBox="1"/>
          <p:nvPr/>
        </p:nvSpPr>
        <p:spPr>
          <a:xfrm>
            <a:off x="883920" y="262918"/>
            <a:ext cx="10789920" cy="91056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1800" kern="1200">
                <a:solidFill>
                  <a:schemeClr val="bg1"/>
                </a:solidFill>
                <a:latin typeface="迷你简汉真广标" panose="02010609000101010101" pitchFamily="49" charset="-122"/>
                <a:ea typeface="迷你简汉真广标" panose="02010609000101010101" pitchFamily="49" charset="-122"/>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zh-CN" sz="4000" b="1" i="0" u="none" strike="noStrike" kern="1200" cap="none" spc="0" normalizeH="0" baseline="0" noProof="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lang="en-US" altLang="zh-CN" sz="2800" b="1">
                <a:solidFill>
                  <a:srgbClr val="FF0000"/>
                </a:solidFill>
                <a:latin typeface="Times New Roman" panose="02020603050405020304" pitchFamily="18" charset="0"/>
                <a:ea typeface="方正少儿简体" panose="03000509000000000000" pitchFamily="65" charset="-122"/>
                <a:cs typeface="Times New Roman" panose="02020603050405020304" pitchFamily="18" charset="0"/>
              </a:rPr>
              <a:t>THÍ NGHIỆM KHẢO SÁT SỰ ĐỊNH HƯỚNG CỦA THANH NAM CHÂM </a:t>
            </a:r>
            <a:endParaRPr kumimoji="0" lang="zh-CN"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endParaRPr>
          </a:p>
        </p:txBody>
      </p:sp>
      <p:pic>
        <p:nvPicPr>
          <p:cNvPr id="4" name="Picture 3">
            <a:extLst>
              <a:ext uri="{FF2B5EF4-FFF2-40B4-BE49-F238E27FC236}">
                <a16:creationId xmlns:a16="http://schemas.microsoft.com/office/drawing/2014/main" xmlns="" id="{AFE206CE-D42E-7033-1FE3-7CD63A130E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69919" y="1173479"/>
            <a:ext cx="5181601" cy="5421603"/>
          </a:xfrm>
          <a:prstGeom prst="rect">
            <a:avLst/>
          </a:prstGeom>
        </p:spPr>
      </p:pic>
    </p:spTree>
    <p:extLst>
      <p:ext uri="{BB962C8B-B14F-4D97-AF65-F5344CB8AC3E}">
        <p14:creationId xmlns:p14="http://schemas.microsoft.com/office/powerpoint/2010/main" val="4310953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68"/>
                                        </p:tgtEl>
                                        <p:attrNameLst>
                                          <p:attrName>style.visibility</p:attrName>
                                        </p:attrNameLst>
                                      </p:cBhvr>
                                      <p:to>
                                        <p:strVal val="visible"/>
                                      </p:to>
                                    </p:set>
                                    <p:anim calcmode="lin" valueType="num">
                                      <p:cBhvr>
                                        <p:cTn id="7" dur="500" fill="hold"/>
                                        <p:tgtEl>
                                          <p:spTgt spid="6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8"/>
                                        </p:tgtEl>
                                        <p:attrNameLst>
                                          <p:attrName>ppt_y</p:attrName>
                                        </p:attrNameLst>
                                      </p:cBhvr>
                                      <p:tavLst>
                                        <p:tav tm="0">
                                          <p:val>
                                            <p:strVal val="#ppt_y"/>
                                          </p:val>
                                        </p:tav>
                                        <p:tav tm="100000">
                                          <p:val>
                                            <p:strVal val="#ppt_y"/>
                                          </p:val>
                                        </p:tav>
                                      </p:tavLst>
                                    </p:anim>
                                    <p:anim calcmode="lin" valueType="num">
                                      <p:cBhvr>
                                        <p:cTn id="9" dur="500" fill="hold"/>
                                        <p:tgtEl>
                                          <p:spTgt spid="6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 name="图片 75" hidden="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4071034" y="2076035"/>
            <a:ext cx="3585078" cy="1511955"/>
          </a:xfrm>
          <a:prstGeom prst="rect">
            <a:avLst/>
          </a:prstGeom>
        </p:spPr>
      </p:pic>
      <p:pic>
        <p:nvPicPr>
          <p:cNvPr id="77" name="图片 76" hidden="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4071034" y="3592899"/>
            <a:ext cx="3585078" cy="1511955"/>
          </a:xfrm>
          <a:prstGeom prst="rect">
            <a:avLst/>
          </a:prstGeom>
        </p:spPr>
      </p:pic>
      <p:sp>
        <p:nvSpPr>
          <p:cNvPr id="68" name="标题占位符 1"/>
          <p:cNvSpPr txBox="1"/>
          <p:nvPr/>
        </p:nvSpPr>
        <p:spPr>
          <a:xfrm>
            <a:off x="883920" y="262918"/>
            <a:ext cx="10789920" cy="91056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1800" kern="1200">
                <a:solidFill>
                  <a:schemeClr val="bg1"/>
                </a:solidFill>
                <a:latin typeface="迷你简汉真广标" panose="02010609000101010101" pitchFamily="49" charset="-122"/>
                <a:ea typeface="迷你简汉真广标" panose="02010609000101010101" pitchFamily="49" charset="-122"/>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zh-CN" sz="4000" b="1" i="0" u="none" strike="noStrike" kern="1200" cap="none" spc="0" normalizeH="0" baseline="0" noProof="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2800" b="1" i="0" u="none" strike="noStrike" kern="1200" cap="none" spc="0" normalizeH="0" baseline="0" noProof="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THÍ</a:t>
            </a:r>
            <a:r>
              <a:rPr kumimoji="0" lang="en-US" altLang="zh-CN" sz="2800" b="1" i="0" u="none" strike="noStrike" kern="1200" cap="none" spc="0" normalizeH="0" noProof="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 NGHIỆM KHẢO SÁT SỰ ĐỊNH HƯỚNG CỦA THANH NAM CHÂM</a:t>
            </a:r>
            <a:endParaRPr kumimoji="0" lang="zh-CN"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endParaRPr>
          </a:p>
        </p:txBody>
      </p:sp>
      <p:sp>
        <p:nvSpPr>
          <p:cNvPr id="5" name="Scroll: Vertical 4">
            <a:extLst>
              <a:ext uri="{FF2B5EF4-FFF2-40B4-BE49-F238E27FC236}">
                <a16:creationId xmlns:a16="http://schemas.microsoft.com/office/drawing/2014/main" xmlns="" id="{E4CEB8C7-38B9-80D2-14E4-3896E2ADDAFC}"/>
              </a:ext>
            </a:extLst>
          </p:cNvPr>
          <p:cNvSpPr/>
          <p:nvPr/>
        </p:nvSpPr>
        <p:spPr>
          <a:xfrm>
            <a:off x="518160" y="1173477"/>
            <a:ext cx="11155680" cy="5238722"/>
          </a:xfrm>
          <a:prstGeom prst="verticalScroll">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spcBef>
                <a:spcPts val="320"/>
              </a:spcBef>
            </a:pPr>
            <a:r>
              <a:rPr kumimoji="0" lang="en-US" sz="4800" b="0" i="1"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4800" b="1" i="1" u="sng"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Kết</a:t>
            </a:r>
            <a:r>
              <a:rPr kumimoji="0" lang="en-US" sz="4800" b="1" i="1" u="sng"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4800" b="1" i="1" u="sng"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luận</a:t>
            </a:r>
            <a:r>
              <a:rPr kumimoji="0" lang="en-US" sz="4800" b="0" i="0"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p>
          <a:p>
            <a:pPr>
              <a:spcBef>
                <a:spcPts val="320"/>
              </a:spcBef>
            </a:pPr>
            <a:r>
              <a:rPr lang="en-US" sz="4800" dirty="0" smtClean="0">
                <a:solidFill>
                  <a:prstClr val="white"/>
                </a:solidFill>
                <a:latin typeface="Times New Roman" panose="02020603050405020304" pitchFamily="18" charset="0"/>
                <a:ea typeface="Times New Roman" panose="02020603050405020304" pitchFamily="18" charset="0"/>
              </a:rPr>
              <a:t> </a:t>
            </a:r>
            <a:r>
              <a:rPr lang="en-US" sz="4800" dirty="0" err="1">
                <a:effectLst/>
                <a:latin typeface="Times New Roman" panose="02020603050405020304" pitchFamily="18" charset="0"/>
                <a:ea typeface="Times New Roman" panose="02020603050405020304" pitchFamily="18" charset="0"/>
              </a:rPr>
              <a:t>Khi</a:t>
            </a:r>
            <a:r>
              <a:rPr lang="en-US" sz="4800" dirty="0">
                <a:effectLst/>
                <a:latin typeface="Times New Roman" panose="02020603050405020304" pitchFamily="18" charset="0"/>
                <a:ea typeface="Times New Roman" panose="02020603050405020304" pitchFamily="18" charset="0"/>
              </a:rPr>
              <a:t> </a:t>
            </a:r>
            <a:r>
              <a:rPr lang="en-US" sz="4800" dirty="0" err="1">
                <a:effectLst/>
                <a:latin typeface="Times New Roman" panose="02020603050405020304" pitchFamily="18" charset="0"/>
                <a:ea typeface="Times New Roman" panose="02020603050405020304" pitchFamily="18" charset="0"/>
              </a:rPr>
              <a:t>để</a:t>
            </a:r>
            <a:r>
              <a:rPr lang="en-US" sz="4800" dirty="0">
                <a:effectLst/>
                <a:latin typeface="Times New Roman" panose="02020603050405020304" pitchFamily="18" charset="0"/>
                <a:ea typeface="Times New Roman" panose="02020603050405020304" pitchFamily="18" charset="0"/>
              </a:rPr>
              <a:t> </a:t>
            </a:r>
            <a:r>
              <a:rPr lang="en-US" sz="4800" dirty="0" err="1">
                <a:effectLst/>
                <a:latin typeface="Times New Roman" panose="02020603050405020304" pitchFamily="18" charset="0"/>
                <a:ea typeface="Times New Roman" panose="02020603050405020304" pitchFamily="18" charset="0"/>
              </a:rPr>
              <a:t>nam</a:t>
            </a:r>
            <a:r>
              <a:rPr lang="en-US" sz="4800" dirty="0">
                <a:effectLst/>
                <a:latin typeface="Times New Roman" panose="02020603050405020304" pitchFamily="18" charset="0"/>
                <a:ea typeface="Times New Roman" panose="02020603050405020304" pitchFamily="18" charset="0"/>
              </a:rPr>
              <a:t> </a:t>
            </a:r>
            <a:r>
              <a:rPr lang="en-US" sz="4800" dirty="0" err="1">
                <a:effectLst/>
                <a:latin typeface="Times New Roman" panose="02020603050405020304" pitchFamily="18" charset="0"/>
                <a:ea typeface="Times New Roman" panose="02020603050405020304" pitchFamily="18" charset="0"/>
              </a:rPr>
              <a:t>châm</a:t>
            </a:r>
            <a:r>
              <a:rPr lang="en-US" sz="4800" dirty="0">
                <a:effectLst/>
                <a:latin typeface="Times New Roman" panose="02020603050405020304" pitchFamily="18" charset="0"/>
                <a:ea typeface="Times New Roman" panose="02020603050405020304" pitchFamily="18" charset="0"/>
              </a:rPr>
              <a:t> </a:t>
            </a:r>
            <a:r>
              <a:rPr lang="en-US" sz="4800" dirty="0" err="1">
                <a:effectLst/>
                <a:latin typeface="Times New Roman" panose="02020603050405020304" pitchFamily="18" charset="0"/>
                <a:ea typeface="Times New Roman" panose="02020603050405020304" pitchFamily="18" charset="0"/>
              </a:rPr>
              <a:t>tự</a:t>
            </a:r>
            <a:r>
              <a:rPr lang="en-US" sz="4800" dirty="0">
                <a:effectLst/>
                <a:latin typeface="Times New Roman" panose="02020603050405020304" pitchFamily="18" charset="0"/>
                <a:ea typeface="Times New Roman" panose="02020603050405020304" pitchFamily="18" charset="0"/>
              </a:rPr>
              <a:t> do, </a:t>
            </a:r>
            <a:r>
              <a:rPr lang="en-US" sz="4800" dirty="0" err="1">
                <a:effectLst/>
                <a:latin typeface="Times New Roman" panose="02020603050405020304" pitchFamily="18" charset="0"/>
                <a:ea typeface="Times New Roman" panose="02020603050405020304" pitchFamily="18" charset="0"/>
              </a:rPr>
              <a:t>đầu</a:t>
            </a:r>
            <a:r>
              <a:rPr lang="en-US" sz="4800" dirty="0">
                <a:effectLst/>
                <a:latin typeface="Times New Roman" panose="02020603050405020304" pitchFamily="18" charset="0"/>
                <a:ea typeface="Times New Roman" panose="02020603050405020304" pitchFamily="18" charset="0"/>
              </a:rPr>
              <a:t> </a:t>
            </a:r>
            <a:r>
              <a:rPr lang="en-US" sz="4800" dirty="0" err="1">
                <a:effectLst/>
                <a:latin typeface="Times New Roman" panose="02020603050405020304" pitchFamily="18" charset="0"/>
                <a:ea typeface="Times New Roman" panose="02020603050405020304" pitchFamily="18" charset="0"/>
              </a:rPr>
              <a:t>luôn</a:t>
            </a:r>
            <a:r>
              <a:rPr lang="en-US" sz="4800" dirty="0">
                <a:effectLst/>
                <a:latin typeface="Times New Roman" panose="02020603050405020304" pitchFamily="18" charset="0"/>
                <a:ea typeface="Times New Roman" panose="02020603050405020304" pitchFamily="18" charset="0"/>
              </a:rPr>
              <a:t> </a:t>
            </a:r>
            <a:r>
              <a:rPr lang="en-US" sz="4800" dirty="0" err="1">
                <a:effectLst/>
                <a:latin typeface="Times New Roman" panose="02020603050405020304" pitchFamily="18" charset="0"/>
                <a:ea typeface="Times New Roman" panose="02020603050405020304" pitchFamily="18" charset="0"/>
              </a:rPr>
              <a:t>chỉ</a:t>
            </a:r>
            <a:r>
              <a:rPr lang="en-US" sz="4800" dirty="0">
                <a:effectLst/>
                <a:latin typeface="Times New Roman" panose="02020603050405020304" pitchFamily="18" charset="0"/>
                <a:ea typeface="Times New Roman" panose="02020603050405020304" pitchFamily="18" charset="0"/>
              </a:rPr>
              <a:t> </a:t>
            </a:r>
            <a:r>
              <a:rPr lang="en-US" sz="4800" dirty="0" err="1">
                <a:effectLst/>
                <a:latin typeface="Times New Roman" panose="02020603050405020304" pitchFamily="18" charset="0"/>
                <a:ea typeface="Times New Roman" panose="02020603050405020304" pitchFamily="18" charset="0"/>
              </a:rPr>
              <a:t>hướng</a:t>
            </a:r>
            <a:r>
              <a:rPr lang="en-US" sz="4800" dirty="0">
                <a:effectLst/>
                <a:latin typeface="Times New Roman" panose="02020603050405020304" pitchFamily="18" charset="0"/>
                <a:ea typeface="Times New Roman" panose="02020603050405020304" pitchFamily="18" charset="0"/>
              </a:rPr>
              <a:t> </a:t>
            </a:r>
            <a:r>
              <a:rPr lang="en-US" sz="4800" dirty="0" err="1">
                <a:effectLst/>
                <a:latin typeface="Times New Roman" panose="02020603050405020304" pitchFamily="18" charset="0"/>
                <a:ea typeface="Times New Roman" panose="02020603050405020304" pitchFamily="18" charset="0"/>
              </a:rPr>
              <a:t>bắc</a:t>
            </a:r>
            <a:r>
              <a:rPr lang="en-US" sz="4800" dirty="0">
                <a:effectLst/>
                <a:latin typeface="Times New Roman" panose="02020603050405020304" pitchFamily="18" charset="0"/>
                <a:ea typeface="Times New Roman" panose="02020603050405020304" pitchFamily="18" charset="0"/>
              </a:rPr>
              <a:t> </a:t>
            </a:r>
            <a:r>
              <a:rPr lang="en-US" sz="4800" dirty="0" err="1">
                <a:effectLst/>
                <a:latin typeface="Times New Roman" panose="02020603050405020304" pitchFamily="18" charset="0"/>
                <a:ea typeface="Times New Roman" panose="02020603050405020304" pitchFamily="18" charset="0"/>
              </a:rPr>
              <a:t>gọi</a:t>
            </a:r>
            <a:r>
              <a:rPr lang="en-US" sz="4800" dirty="0">
                <a:effectLst/>
                <a:latin typeface="Times New Roman" panose="02020603050405020304" pitchFamily="18" charset="0"/>
                <a:ea typeface="Times New Roman" panose="02020603050405020304" pitchFamily="18" charset="0"/>
              </a:rPr>
              <a:t> </a:t>
            </a:r>
            <a:r>
              <a:rPr lang="en-US" sz="4800" dirty="0" err="1">
                <a:effectLst/>
                <a:latin typeface="Times New Roman" panose="02020603050405020304" pitchFamily="18" charset="0"/>
                <a:ea typeface="Times New Roman" panose="02020603050405020304" pitchFamily="18" charset="0"/>
              </a:rPr>
              <a:t>là</a:t>
            </a:r>
            <a:r>
              <a:rPr lang="en-US" sz="4800" dirty="0">
                <a:effectLst/>
                <a:latin typeface="Times New Roman" panose="02020603050405020304" pitchFamily="18" charset="0"/>
                <a:ea typeface="Times New Roman" panose="02020603050405020304" pitchFamily="18" charset="0"/>
              </a:rPr>
              <a:t> </a:t>
            </a:r>
            <a:r>
              <a:rPr lang="en-US" sz="4800" dirty="0" err="1">
                <a:effectLst/>
                <a:latin typeface="Times New Roman" panose="02020603050405020304" pitchFamily="18" charset="0"/>
                <a:ea typeface="Times New Roman" panose="02020603050405020304" pitchFamily="18" charset="0"/>
              </a:rPr>
              <a:t>cực</a:t>
            </a:r>
            <a:r>
              <a:rPr lang="en-US" sz="4800" dirty="0">
                <a:effectLst/>
                <a:latin typeface="Times New Roman" panose="02020603050405020304" pitchFamily="18" charset="0"/>
                <a:ea typeface="Times New Roman" panose="02020603050405020304" pitchFamily="18" charset="0"/>
              </a:rPr>
              <a:t> </a:t>
            </a:r>
            <a:r>
              <a:rPr lang="en-US" sz="4800" dirty="0" err="1">
                <a:effectLst/>
                <a:latin typeface="Times New Roman" panose="02020603050405020304" pitchFamily="18" charset="0"/>
                <a:ea typeface="Times New Roman" panose="02020603050405020304" pitchFamily="18" charset="0"/>
              </a:rPr>
              <a:t>Bắc</a:t>
            </a:r>
            <a:r>
              <a:rPr lang="en-US" sz="4800" dirty="0">
                <a:effectLst/>
                <a:latin typeface="Times New Roman" panose="02020603050405020304" pitchFamily="18" charset="0"/>
                <a:ea typeface="Times New Roman" panose="02020603050405020304" pitchFamily="18" charset="0"/>
              </a:rPr>
              <a:t> (</a:t>
            </a:r>
            <a:r>
              <a:rPr lang="en-US" sz="4800" dirty="0" err="1">
                <a:effectLst/>
                <a:latin typeface="Times New Roman" panose="02020603050405020304" pitchFamily="18" charset="0"/>
                <a:ea typeface="Times New Roman" panose="02020603050405020304" pitchFamily="18" charset="0"/>
              </a:rPr>
              <a:t>kí</a:t>
            </a:r>
            <a:r>
              <a:rPr lang="en-US" sz="4800" dirty="0">
                <a:effectLst/>
                <a:latin typeface="Times New Roman" panose="02020603050405020304" pitchFamily="18" charset="0"/>
                <a:ea typeface="Times New Roman" panose="02020603050405020304" pitchFamily="18" charset="0"/>
              </a:rPr>
              <a:t> </a:t>
            </a:r>
            <a:r>
              <a:rPr lang="en-US" sz="4800" dirty="0" err="1">
                <a:effectLst/>
                <a:latin typeface="Times New Roman" panose="02020603050405020304" pitchFamily="18" charset="0"/>
                <a:ea typeface="Times New Roman" panose="02020603050405020304" pitchFamily="18" charset="0"/>
              </a:rPr>
              <a:t>hiệu</a:t>
            </a:r>
            <a:r>
              <a:rPr lang="en-US" sz="4800" dirty="0">
                <a:effectLst/>
                <a:latin typeface="Times New Roman" panose="02020603050405020304" pitchFamily="18" charset="0"/>
                <a:ea typeface="Times New Roman" panose="02020603050405020304" pitchFamily="18" charset="0"/>
              </a:rPr>
              <a:t> N- North), </a:t>
            </a:r>
            <a:r>
              <a:rPr lang="en-US" sz="4800" dirty="0" err="1">
                <a:effectLst/>
                <a:latin typeface="Times New Roman" panose="02020603050405020304" pitchFamily="18" charset="0"/>
                <a:ea typeface="Times New Roman" panose="02020603050405020304" pitchFamily="18" charset="0"/>
              </a:rPr>
              <a:t>còn</a:t>
            </a:r>
            <a:r>
              <a:rPr lang="en-US" sz="4800" dirty="0">
                <a:effectLst/>
                <a:latin typeface="Times New Roman" panose="02020603050405020304" pitchFamily="18" charset="0"/>
                <a:ea typeface="Times New Roman" panose="02020603050405020304" pitchFamily="18" charset="0"/>
              </a:rPr>
              <a:t> </a:t>
            </a:r>
            <a:r>
              <a:rPr lang="en-US" sz="4800" dirty="0" err="1">
                <a:effectLst/>
                <a:latin typeface="Times New Roman" panose="02020603050405020304" pitchFamily="18" charset="0"/>
                <a:ea typeface="Times New Roman" panose="02020603050405020304" pitchFamily="18" charset="0"/>
              </a:rPr>
              <a:t>đầu</a:t>
            </a:r>
            <a:r>
              <a:rPr lang="en-US" sz="4800" dirty="0">
                <a:effectLst/>
                <a:latin typeface="Times New Roman" panose="02020603050405020304" pitchFamily="18" charset="0"/>
                <a:ea typeface="Times New Roman" panose="02020603050405020304" pitchFamily="18" charset="0"/>
              </a:rPr>
              <a:t> </a:t>
            </a:r>
            <a:r>
              <a:rPr lang="en-US" sz="4800" dirty="0" err="1">
                <a:effectLst/>
                <a:latin typeface="Times New Roman" panose="02020603050405020304" pitchFamily="18" charset="0"/>
                <a:ea typeface="Times New Roman" panose="02020603050405020304" pitchFamily="18" charset="0"/>
              </a:rPr>
              <a:t>luôn</a:t>
            </a:r>
            <a:r>
              <a:rPr lang="en-US" sz="4800" dirty="0">
                <a:effectLst/>
                <a:latin typeface="Times New Roman" panose="02020603050405020304" pitchFamily="18" charset="0"/>
                <a:ea typeface="Times New Roman" panose="02020603050405020304" pitchFamily="18" charset="0"/>
              </a:rPr>
              <a:t> </a:t>
            </a:r>
            <a:r>
              <a:rPr lang="en-US" sz="4800" dirty="0" err="1">
                <a:effectLst/>
                <a:latin typeface="Times New Roman" panose="02020603050405020304" pitchFamily="18" charset="0"/>
                <a:ea typeface="Times New Roman" panose="02020603050405020304" pitchFamily="18" charset="0"/>
              </a:rPr>
              <a:t>chỉ</a:t>
            </a:r>
            <a:r>
              <a:rPr lang="en-US" sz="4800" dirty="0">
                <a:effectLst/>
                <a:latin typeface="Times New Roman" panose="02020603050405020304" pitchFamily="18" charset="0"/>
                <a:ea typeface="Times New Roman" panose="02020603050405020304" pitchFamily="18" charset="0"/>
              </a:rPr>
              <a:t> </a:t>
            </a:r>
            <a:r>
              <a:rPr lang="en-US" sz="4800" dirty="0" err="1">
                <a:effectLst/>
                <a:latin typeface="Times New Roman" panose="02020603050405020304" pitchFamily="18" charset="0"/>
                <a:ea typeface="Times New Roman" panose="02020603050405020304" pitchFamily="18" charset="0"/>
              </a:rPr>
              <a:t>hướng</a:t>
            </a:r>
            <a:r>
              <a:rPr lang="en-US" sz="4800" dirty="0">
                <a:effectLst/>
                <a:latin typeface="Times New Roman" panose="02020603050405020304" pitchFamily="18" charset="0"/>
                <a:ea typeface="Times New Roman" panose="02020603050405020304" pitchFamily="18" charset="0"/>
              </a:rPr>
              <a:t> </a:t>
            </a:r>
            <a:r>
              <a:rPr lang="en-US" sz="4800" dirty="0" err="1">
                <a:effectLst/>
                <a:latin typeface="Times New Roman" panose="02020603050405020304" pitchFamily="18" charset="0"/>
                <a:ea typeface="Times New Roman" panose="02020603050405020304" pitchFamily="18" charset="0"/>
              </a:rPr>
              <a:t>nam</a:t>
            </a:r>
            <a:r>
              <a:rPr lang="en-US" sz="4800" dirty="0">
                <a:effectLst/>
                <a:latin typeface="Times New Roman" panose="02020603050405020304" pitchFamily="18" charset="0"/>
                <a:ea typeface="Times New Roman" panose="02020603050405020304" pitchFamily="18" charset="0"/>
              </a:rPr>
              <a:t> </a:t>
            </a:r>
            <a:r>
              <a:rPr lang="en-US" sz="4800" dirty="0" err="1">
                <a:effectLst/>
                <a:latin typeface="Times New Roman" panose="02020603050405020304" pitchFamily="18" charset="0"/>
                <a:ea typeface="Times New Roman" panose="02020603050405020304" pitchFamily="18" charset="0"/>
              </a:rPr>
              <a:t>gọi</a:t>
            </a:r>
            <a:r>
              <a:rPr lang="en-US" sz="4800" dirty="0">
                <a:effectLst/>
                <a:latin typeface="Times New Roman" panose="02020603050405020304" pitchFamily="18" charset="0"/>
                <a:ea typeface="Times New Roman" panose="02020603050405020304" pitchFamily="18" charset="0"/>
              </a:rPr>
              <a:t> </a:t>
            </a:r>
            <a:r>
              <a:rPr lang="en-US" sz="4800" dirty="0" err="1">
                <a:effectLst/>
                <a:latin typeface="Times New Roman" panose="02020603050405020304" pitchFamily="18" charset="0"/>
                <a:ea typeface="Times New Roman" panose="02020603050405020304" pitchFamily="18" charset="0"/>
              </a:rPr>
              <a:t>là</a:t>
            </a:r>
            <a:r>
              <a:rPr lang="en-US" sz="4800" dirty="0">
                <a:effectLst/>
                <a:latin typeface="Times New Roman" panose="02020603050405020304" pitchFamily="18" charset="0"/>
                <a:ea typeface="Times New Roman" panose="02020603050405020304" pitchFamily="18" charset="0"/>
              </a:rPr>
              <a:t> </a:t>
            </a:r>
            <a:r>
              <a:rPr lang="en-US" sz="4800" dirty="0" err="1">
                <a:effectLst/>
                <a:latin typeface="Times New Roman" panose="02020603050405020304" pitchFamily="18" charset="0"/>
                <a:ea typeface="Times New Roman" panose="02020603050405020304" pitchFamily="18" charset="0"/>
              </a:rPr>
              <a:t>cực</a:t>
            </a:r>
            <a:r>
              <a:rPr lang="en-US" sz="4800" dirty="0">
                <a:effectLst/>
                <a:latin typeface="Times New Roman" panose="02020603050405020304" pitchFamily="18" charset="0"/>
                <a:ea typeface="Times New Roman" panose="02020603050405020304" pitchFamily="18" charset="0"/>
              </a:rPr>
              <a:t> Nam (</a:t>
            </a:r>
            <a:r>
              <a:rPr lang="en-US" sz="4800" dirty="0" err="1">
                <a:effectLst/>
                <a:latin typeface="Times New Roman" panose="02020603050405020304" pitchFamily="18" charset="0"/>
                <a:ea typeface="Times New Roman" panose="02020603050405020304" pitchFamily="18" charset="0"/>
              </a:rPr>
              <a:t>kí</a:t>
            </a:r>
            <a:r>
              <a:rPr lang="en-US" sz="4800" dirty="0">
                <a:effectLst/>
                <a:latin typeface="Times New Roman" panose="02020603050405020304" pitchFamily="18" charset="0"/>
                <a:ea typeface="Times New Roman" panose="02020603050405020304" pitchFamily="18" charset="0"/>
              </a:rPr>
              <a:t> </a:t>
            </a:r>
            <a:r>
              <a:rPr lang="en-US" sz="4800" dirty="0" err="1">
                <a:effectLst/>
                <a:latin typeface="Times New Roman" panose="02020603050405020304" pitchFamily="18" charset="0"/>
                <a:ea typeface="Times New Roman" panose="02020603050405020304" pitchFamily="18" charset="0"/>
              </a:rPr>
              <a:t>hiệu</a:t>
            </a:r>
            <a:r>
              <a:rPr lang="en-US" sz="4800" dirty="0">
                <a:effectLst/>
                <a:latin typeface="Times New Roman" panose="02020603050405020304" pitchFamily="18" charset="0"/>
                <a:ea typeface="Times New Roman" panose="02020603050405020304" pitchFamily="18" charset="0"/>
              </a:rPr>
              <a:t> S- South).</a:t>
            </a:r>
            <a:endParaRPr kumimoji="0" lang="vi-VN" sz="4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4358514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68"/>
                                        </p:tgtEl>
                                        <p:attrNameLst>
                                          <p:attrName>style.visibility</p:attrName>
                                        </p:attrNameLst>
                                      </p:cBhvr>
                                      <p:to>
                                        <p:strVal val="visible"/>
                                      </p:to>
                                    </p:set>
                                    <p:anim calcmode="lin" valueType="num">
                                      <p:cBhvr>
                                        <p:cTn id="7" dur="500" fill="hold"/>
                                        <p:tgtEl>
                                          <p:spTgt spid="6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8"/>
                                        </p:tgtEl>
                                        <p:attrNameLst>
                                          <p:attrName>ppt_y</p:attrName>
                                        </p:attrNameLst>
                                      </p:cBhvr>
                                      <p:tavLst>
                                        <p:tav tm="0">
                                          <p:val>
                                            <p:strVal val="#ppt_y"/>
                                          </p:val>
                                        </p:tav>
                                        <p:tav tm="100000">
                                          <p:val>
                                            <p:strVal val="#ppt_y"/>
                                          </p:val>
                                        </p:tav>
                                      </p:tavLst>
                                    </p:anim>
                                    <p:anim calcmode="lin" valueType="num">
                                      <p:cBhvr>
                                        <p:cTn id="9" dur="500" fill="hold"/>
                                        <p:tgtEl>
                                          <p:spTgt spid="6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8"/>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nodeType="clickEffect">
                                  <p:stCondLst>
                                    <p:cond delay="0"/>
                                  </p:stCondLst>
                                  <p:childTnLst>
                                    <p:set>
                                      <p:cBhvr>
                                        <p:cTn id="15" dur="1" fill="hold">
                                          <p:stCondLst>
                                            <p:cond delay="0"/>
                                          </p:stCondLst>
                                        </p:cTn>
                                        <p:tgtEl>
                                          <p:spTgt spid="5">
                                            <p:txEl>
                                              <p:pRg st="0" end="0"/>
                                            </p:txEl>
                                          </p:spTgt>
                                        </p:tgtEl>
                                        <p:attrNameLst>
                                          <p:attrName>style.visibility</p:attrName>
                                        </p:attrNameLst>
                                      </p:cBhvr>
                                      <p:to>
                                        <p:strVal val="visible"/>
                                      </p:to>
                                    </p:set>
                                    <p:animEffect transition="in" filter="circle(in)">
                                      <p:cBhvr>
                                        <p:cTn id="16" dur="2000"/>
                                        <p:tgtEl>
                                          <p:spTgt spid="5">
                                            <p:txEl>
                                              <p:pRg st="0" end="0"/>
                                            </p:txEl>
                                          </p:spTgt>
                                        </p:tgtEl>
                                      </p:cBhvr>
                                    </p:animEffect>
                                  </p:childTnLst>
                                </p:cTn>
                              </p:par>
                              <p:par>
                                <p:cTn id="17" presetID="6" presetClass="entr" presetSubtype="16" fill="hold" nodeType="with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Effect transition="in" filter="circle(in)">
                                      <p:cBhvr>
                                        <p:cTn id="19" dur="20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椭圆 106"/>
          <p:cNvSpPr>
            <a:spLocks noChangeAspect="1"/>
          </p:cNvSpPr>
          <p:nvPr/>
        </p:nvSpPr>
        <p:spPr>
          <a:xfrm>
            <a:off x="2785478" y="815892"/>
            <a:ext cx="2520000" cy="2520000"/>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08" name="椭圆 107"/>
          <p:cNvSpPr>
            <a:spLocks noChangeAspect="1"/>
          </p:cNvSpPr>
          <p:nvPr/>
        </p:nvSpPr>
        <p:spPr>
          <a:xfrm>
            <a:off x="1123424" y="759659"/>
            <a:ext cx="2520000" cy="2520000"/>
          </a:xfrm>
          <a:prstGeom prst="ellipse">
            <a:avLst/>
          </a:prstGeom>
          <a:solidFill>
            <a:schemeClr val="accent3">
              <a:lumMod val="75000"/>
            </a:schemeClr>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09" name="椭圆 108"/>
          <p:cNvSpPr>
            <a:spLocks noChangeAspect="1"/>
          </p:cNvSpPr>
          <p:nvPr/>
        </p:nvSpPr>
        <p:spPr>
          <a:xfrm>
            <a:off x="3065478" y="1095892"/>
            <a:ext cx="1960000" cy="1960000"/>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10" name="任意多边形 109"/>
          <p:cNvSpPr/>
          <p:nvPr/>
        </p:nvSpPr>
        <p:spPr>
          <a:xfrm>
            <a:off x="3960664" y="1291892"/>
            <a:ext cx="4657000" cy="1554722"/>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accent6">
                  <a:lumMod val="5000"/>
                  <a:lumOff val="95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11" name="椭圆 110"/>
          <p:cNvSpPr>
            <a:spLocks noChangeAspect="1"/>
          </p:cNvSpPr>
          <p:nvPr/>
        </p:nvSpPr>
        <p:spPr>
          <a:xfrm>
            <a:off x="3261478" y="1291892"/>
            <a:ext cx="1568000" cy="1568000"/>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12" name="文本框 111"/>
          <p:cNvSpPr txBox="1"/>
          <p:nvPr/>
        </p:nvSpPr>
        <p:spPr>
          <a:xfrm>
            <a:off x="3574093" y="1582464"/>
            <a:ext cx="981359"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000" b="0" i="0" u="none" strike="noStrike" kern="1200" cap="none" spc="0" normalizeH="0" baseline="0" noProof="0">
                <a:ln>
                  <a:noFill/>
                </a:ln>
                <a:solidFill>
                  <a:srgbClr val="FF9900">
                    <a:lumMod val="75000"/>
                  </a:srgbClr>
                </a:solidFill>
                <a:effectLst/>
                <a:uLnTx/>
                <a:uFillTx/>
                <a:latin typeface="Impact" panose="020B0806030902050204" pitchFamily="34" charset="0"/>
                <a:ea typeface="宋体" panose="02010600030101010101" pitchFamily="2" charset="-122"/>
                <a:cs typeface="+mn-cs"/>
              </a:rPr>
              <a:t>04</a:t>
            </a:r>
            <a:endParaRPr kumimoji="0" lang="zh-CN" altLang="en-US" sz="6000" b="0" i="0" u="none" strike="noStrike" kern="1200" cap="none" spc="0" normalizeH="0" baseline="0" noProof="0" dirty="0">
              <a:ln>
                <a:noFill/>
              </a:ln>
              <a:solidFill>
                <a:srgbClr val="FF9900">
                  <a:lumMod val="75000"/>
                </a:srgbClr>
              </a:solidFill>
              <a:effectLst/>
              <a:uLnTx/>
              <a:uFillTx/>
              <a:latin typeface="Impact" panose="020B0806030902050204" pitchFamily="34" charset="0"/>
              <a:ea typeface="宋体" panose="02010600030101010101" pitchFamily="2" charset="-122"/>
              <a:cs typeface="+mn-cs"/>
            </a:endParaRPr>
          </a:p>
        </p:txBody>
      </p:sp>
      <p:sp>
        <p:nvSpPr>
          <p:cNvPr id="113" name="文本框 112"/>
          <p:cNvSpPr txBox="1"/>
          <p:nvPr/>
        </p:nvSpPr>
        <p:spPr>
          <a:xfrm>
            <a:off x="4628491" y="1354688"/>
            <a:ext cx="5292749"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SỰ ĐỊNH HƯỚNG CỦA THANH NAM CHÂM</a:t>
            </a:r>
            <a:endParaRPr kumimoji="0" lang="zh-CN" alt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pSp>
        <p:nvGrpSpPr>
          <p:cNvPr id="114" name="组合 113"/>
          <p:cNvGrpSpPr/>
          <p:nvPr/>
        </p:nvGrpSpPr>
        <p:grpSpPr>
          <a:xfrm>
            <a:off x="2820735" y="2828420"/>
            <a:ext cx="682388" cy="682388"/>
            <a:chOff x="2822348" y="3744846"/>
            <a:chExt cx="682388" cy="682388"/>
          </a:xfrm>
        </p:grpSpPr>
        <p:grpSp>
          <p:nvGrpSpPr>
            <p:cNvPr id="115" name="组合 114"/>
            <p:cNvGrpSpPr/>
            <p:nvPr/>
          </p:nvGrpSpPr>
          <p:grpSpPr>
            <a:xfrm>
              <a:off x="2822348" y="3744846"/>
              <a:ext cx="682388" cy="682388"/>
              <a:chOff x="4993868" y="2326869"/>
              <a:chExt cx="2204264" cy="2204264"/>
            </a:xfrm>
            <a:effectLst>
              <a:outerShdw blurRad="292100" dist="114300" dir="2700000" algn="tl" rotWithShape="0">
                <a:prstClr val="black">
                  <a:alpha val="25000"/>
                </a:prstClr>
              </a:outerShdw>
            </a:effectLst>
          </p:grpSpPr>
          <p:sp>
            <p:nvSpPr>
              <p:cNvPr id="119" name="任意多边形 118"/>
              <p:cNvSpPr/>
              <p:nvPr/>
            </p:nvSpPr>
            <p:spPr>
              <a:xfrm>
                <a:off x="4993868" y="2326869"/>
                <a:ext cx="2204264" cy="2204264"/>
              </a:xfrm>
              <a:custGeom>
                <a:avLst/>
                <a:gdLst>
                  <a:gd name="connsiteX0" fmla="*/ 1102132 w 2204265"/>
                  <a:gd name="connsiteY0" fmla="*/ 321083 h 2204265"/>
                  <a:gd name="connsiteX1" fmla="*/ 311557 w 2204265"/>
                  <a:gd name="connsiteY1" fmla="*/ 1111658 h 2204265"/>
                  <a:gd name="connsiteX2" fmla="*/ 1102132 w 2204265"/>
                  <a:gd name="connsiteY2" fmla="*/ 1902233 h 2204265"/>
                  <a:gd name="connsiteX3" fmla="*/ 1892707 w 2204265"/>
                  <a:gd name="connsiteY3" fmla="*/ 1111658 h 2204265"/>
                  <a:gd name="connsiteX4" fmla="*/ 1102132 w 2204265"/>
                  <a:gd name="connsiteY4" fmla="*/ 321083 h 2204265"/>
                  <a:gd name="connsiteX5" fmla="*/ 977042 w 2204265"/>
                  <a:gd name="connsiteY5" fmla="*/ 0 h 2204265"/>
                  <a:gd name="connsiteX6" fmla="*/ 1227224 w 2204265"/>
                  <a:gd name="connsiteY6" fmla="*/ 0 h 2204265"/>
                  <a:gd name="connsiteX7" fmla="*/ 1276006 w 2204265"/>
                  <a:gd name="connsiteY7" fmla="*/ 227584 h 2204265"/>
                  <a:gd name="connsiteX8" fmla="*/ 1287791 w 2204265"/>
                  <a:gd name="connsiteY8" fmla="*/ 229382 h 2204265"/>
                  <a:gd name="connsiteX9" fmla="*/ 1387705 w 2204265"/>
                  <a:gd name="connsiteY9" fmla="*/ 259057 h 2204265"/>
                  <a:gd name="connsiteX10" fmla="*/ 1544868 w 2204265"/>
                  <a:gd name="connsiteY10" fmla="*/ 85113 h 2204265"/>
                  <a:gd name="connsiteX11" fmla="*/ 1761531 w 2204265"/>
                  <a:gd name="connsiteY11" fmla="*/ 210203 h 2204265"/>
                  <a:gd name="connsiteX12" fmla="*/ 1691902 w 2204265"/>
                  <a:gd name="connsiteY12" fmla="*/ 425756 h 2204265"/>
                  <a:gd name="connsiteX13" fmla="*/ 1705003 w 2204265"/>
                  <a:gd name="connsiteY13" fmla="*/ 435309 h 2204265"/>
                  <a:gd name="connsiteX14" fmla="*/ 1774668 w 2204265"/>
                  <a:gd name="connsiteY14" fmla="*/ 502325 h 2204265"/>
                  <a:gd name="connsiteX15" fmla="*/ 1782142 w 2204265"/>
                  <a:gd name="connsiteY15" fmla="*/ 511190 h 2204265"/>
                  <a:gd name="connsiteX16" fmla="*/ 1994063 w 2204265"/>
                  <a:gd name="connsiteY16" fmla="*/ 442735 h 2204265"/>
                  <a:gd name="connsiteX17" fmla="*/ 2119154 w 2204265"/>
                  <a:gd name="connsiteY17" fmla="*/ 659399 h 2204265"/>
                  <a:gd name="connsiteX18" fmla="*/ 1961265 w 2204265"/>
                  <a:gd name="connsiteY18" fmla="*/ 802053 h 2204265"/>
                  <a:gd name="connsiteX19" fmla="*/ 1974042 w 2204265"/>
                  <a:gd name="connsiteY19" fmla="*/ 833752 h 2204265"/>
                  <a:gd name="connsiteX20" fmla="*/ 1999140 w 2204265"/>
                  <a:gd name="connsiteY20" fmla="*/ 933073 h 2204265"/>
                  <a:gd name="connsiteX21" fmla="*/ 2204265 w 2204265"/>
                  <a:gd name="connsiteY21" fmla="*/ 977042 h 2204265"/>
                  <a:gd name="connsiteX22" fmla="*/ 2204265 w 2204265"/>
                  <a:gd name="connsiteY22" fmla="*/ 1227224 h 2204265"/>
                  <a:gd name="connsiteX23" fmla="*/ 2012137 w 2204265"/>
                  <a:gd name="connsiteY23" fmla="*/ 1268406 h 2204265"/>
                  <a:gd name="connsiteX24" fmla="*/ 2004638 w 2204265"/>
                  <a:gd name="connsiteY24" fmla="*/ 1317545 h 2204265"/>
                  <a:gd name="connsiteX25" fmla="*/ 1985237 w 2204265"/>
                  <a:gd name="connsiteY25" fmla="*/ 1394985 h 2204265"/>
                  <a:gd name="connsiteX26" fmla="*/ 1977636 w 2204265"/>
                  <a:gd name="connsiteY26" fmla="*/ 1417004 h 2204265"/>
                  <a:gd name="connsiteX27" fmla="*/ 2119154 w 2204265"/>
                  <a:gd name="connsiteY27" fmla="*/ 1544868 h 2204265"/>
                  <a:gd name="connsiteX28" fmla="*/ 1994063 w 2204265"/>
                  <a:gd name="connsiteY28" fmla="*/ 1761531 h 2204265"/>
                  <a:gd name="connsiteX29" fmla="*/ 1820151 w 2204265"/>
                  <a:gd name="connsiteY29" fmla="*/ 1705353 h 2204265"/>
                  <a:gd name="connsiteX30" fmla="*/ 1798711 w 2204265"/>
                  <a:gd name="connsiteY30" fmla="*/ 1734758 h 2204265"/>
                  <a:gd name="connsiteX31" fmla="*/ 1731696 w 2204265"/>
                  <a:gd name="connsiteY31" fmla="*/ 1804423 h 2204265"/>
                  <a:gd name="connsiteX32" fmla="*/ 1706998 w 2204265"/>
                  <a:gd name="connsiteY32" fmla="*/ 1825242 h 2204265"/>
                  <a:gd name="connsiteX33" fmla="*/ 1761531 w 2204265"/>
                  <a:gd name="connsiteY33" fmla="*/ 1994062 h 2204265"/>
                  <a:gd name="connsiteX34" fmla="*/ 1544868 w 2204265"/>
                  <a:gd name="connsiteY34" fmla="*/ 2119153 h 2204265"/>
                  <a:gd name="connsiteX35" fmla="*/ 1429863 w 2204265"/>
                  <a:gd name="connsiteY35" fmla="*/ 1991868 h 2204265"/>
                  <a:gd name="connsiteX36" fmla="*/ 1400268 w 2204265"/>
                  <a:gd name="connsiteY36" fmla="*/ 2003797 h 2204265"/>
                  <a:gd name="connsiteX37" fmla="*/ 1262745 w 2204265"/>
                  <a:gd name="connsiteY37" fmla="*/ 2038549 h 2204265"/>
                  <a:gd name="connsiteX38" fmla="*/ 1227224 w 2204265"/>
                  <a:gd name="connsiteY38" fmla="*/ 2204265 h 2204265"/>
                  <a:gd name="connsiteX39" fmla="*/ 977042 w 2204265"/>
                  <a:gd name="connsiteY39" fmla="*/ 2204265 h 2204265"/>
                  <a:gd name="connsiteX40" fmla="*/ 941447 w 2204265"/>
                  <a:gd name="connsiteY40" fmla="*/ 2038203 h 2204265"/>
                  <a:gd name="connsiteX41" fmla="*/ 916475 w 2204265"/>
                  <a:gd name="connsiteY41" fmla="*/ 2034392 h 2204265"/>
                  <a:gd name="connsiteX42" fmla="*/ 774169 w 2204265"/>
                  <a:gd name="connsiteY42" fmla="*/ 1992127 h 2204265"/>
                  <a:gd name="connsiteX43" fmla="*/ 659399 w 2204265"/>
                  <a:gd name="connsiteY43" fmla="*/ 2119153 h 2204265"/>
                  <a:gd name="connsiteX44" fmla="*/ 442735 w 2204265"/>
                  <a:gd name="connsiteY44" fmla="*/ 1994062 h 2204265"/>
                  <a:gd name="connsiteX45" fmla="*/ 496981 w 2204265"/>
                  <a:gd name="connsiteY45" fmla="*/ 1826130 h 2204265"/>
                  <a:gd name="connsiteX46" fmla="*/ 391274 w 2204265"/>
                  <a:gd name="connsiteY46" fmla="*/ 1717869 h 2204265"/>
                  <a:gd name="connsiteX47" fmla="*/ 382878 w 2204265"/>
                  <a:gd name="connsiteY47" fmla="*/ 1705753 h 2204265"/>
                  <a:gd name="connsiteX48" fmla="*/ 210204 w 2204265"/>
                  <a:gd name="connsiteY48" fmla="*/ 1761531 h 2204265"/>
                  <a:gd name="connsiteX49" fmla="*/ 85113 w 2204265"/>
                  <a:gd name="connsiteY49" fmla="*/ 1544868 h 2204265"/>
                  <a:gd name="connsiteX50" fmla="*/ 226733 w 2204265"/>
                  <a:gd name="connsiteY50" fmla="*/ 1416912 h 2204265"/>
                  <a:gd name="connsiteX51" fmla="*/ 212821 w 2204265"/>
                  <a:gd name="connsiteY51" fmla="*/ 1373126 h 2204265"/>
                  <a:gd name="connsiteX52" fmla="*/ 191748 w 2204265"/>
                  <a:gd name="connsiteY52" fmla="*/ 1268325 h 2204265"/>
                  <a:gd name="connsiteX53" fmla="*/ 0 w 2204265"/>
                  <a:gd name="connsiteY53" fmla="*/ 1227224 h 2204265"/>
                  <a:gd name="connsiteX54" fmla="*/ 0 w 2204265"/>
                  <a:gd name="connsiteY54" fmla="*/ 977042 h 2204265"/>
                  <a:gd name="connsiteX55" fmla="*/ 203220 w 2204265"/>
                  <a:gd name="connsiteY55" fmla="*/ 933481 h 2204265"/>
                  <a:gd name="connsiteX56" fmla="*/ 212821 w 2204265"/>
                  <a:gd name="connsiteY56" fmla="*/ 890649 h 2204265"/>
                  <a:gd name="connsiteX57" fmla="*/ 243470 w 2204265"/>
                  <a:gd name="connsiteY57" fmla="*/ 802476 h 2204265"/>
                  <a:gd name="connsiteX58" fmla="*/ 85113 w 2204265"/>
                  <a:gd name="connsiteY58" fmla="*/ 659399 h 2204265"/>
                  <a:gd name="connsiteX59" fmla="*/ 210204 w 2204265"/>
                  <a:gd name="connsiteY59" fmla="*/ 442735 h 2204265"/>
                  <a:gd name="connsiteX60" fmla="*/ 423776 w 2204265"/>
                  <a:gd name="connsiteY60" fmla="*/ 511723 h 2204265"/>
                  <a:gd name="connsiteX61" fmla="*/ 470557 w 2204265"/>
                  <a:gd name="connsiteY61" fmla="*/ 461243 h 2204265"/>
                  <a:gd name="connsiteX62" fmla="*/ 512656 w 2204265"/>
                  <a:gd name="connsiteY62" fmla="*/ 426662 h 2204265"/>
                  <a:gd name="connsiteX63" fmla="*/ 442735 w 2204265"/>
                  <a:gd name="connsiteY63" fmla="*/ 210203 h 2204265"/>
                  <a:gd name="connsiteX64" fmla="*/ 659399 w 2204265"/>
                  <a:gd name="connsiteY64" fmla="*/ 85113 h 2204265"/>
                  <a:gd name="connsiteX65" fmla="*/ 815299 w 2204265"/>
                  <a:gd name="connsiteY65" fmla="*/ 257661 h 2204265"/>
                  <a:gd name="connsiteX66" fmla="*/ 916475 w 2204265"/>
                  <a:gd name="connsiteY66" fmla="*/ 229382 h 2204265"/>
                  <a:gd name="connsiteX67" fmla="*/ 928259 w 2204265"/>
                  <a:gd name="connsiteY67" fmla="*/ 227584 h 220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204265" h="2204265">
                    <a:moveTo>
                      <a:pt x="1102132" y="321083"/>
                    </a:moveTo>
                    <a:cubicBezTo>
                      <a:pt x="665509" y="321083"/>
                      <a:pt x="311557" y="675035"/>
                      <a:pt x="311557" y="1111658"/>
                    </a:cubicBezTo>
                    <a:cubicBezTo>
                      <a:pt x="311557" y="1548281"/>
                      <a:pt x="665509" y="1902233"/>
                      <a:pt x="1102132" y="1902233"/>
                    </a:cubicBezTo>
                    <a:cubicBezTo>
                      <a:pt x="1538755" y="1902233"/>
                      <a:pt x="1892707" y="1548281"/>
                      <a:pt x="1892707" y="1111658"/>
                    </a:cubicBezTo>
                    <a:cubicBezTo>
                      <a:pt x="1892707" y="675035"/>
                      <a:pt x="1538755" y="321083"/>
                      <a:pt x="1102132" y="321083"/>
                    </a:cubicBezTo>
                    <a:close/>
                    <a:moveTo>
                      <a:pt x="977042" y="0"/>
                    </a:moveTo>
                    <a:lnTo>
                      <a:pt x="1227224" y="0"/>
                    </a:lnTo>
                    <a:lnTo>
                      <a:pt x="1276006" y="227584"/>
                    </a:lnTo>
                    <a:lnTo>
                      <a:pt x="1287791" y="229382"/>
                    </a:lnTo>
                    <a:lnTo>
                      <a:pt x="1387705" y="259057"/>
                    </a:lnTo>
                    <a:lnTo>
                      <a:pt x="1544868" y="85113"/>
                    </a:lnTo>
                    <a:lnTo>
                      <a:pt x="1761531" y="210203"/>
                    </a:lnTo>
                    <a:lnTo>
                      <a:pt x="1691902" y="425756"/>
                    </a:lnTo>
                    <a:lnTo>
                      <a:pt x="1705003" y="435309"/>
                    </a:lnTo>
                    <a:cubicBezTo>
                      <a:pt x="1729378" y="456423"/>
                      <a:pt x="1752634" y="478795"/>
                      <a:pt x="1774668" y="502325"/>
                    </a:cubicBezTo>
                    <a:lnTo>
                      <a:pt x="1782142" y="511190"/>
                    </a:lnTo>
                    <a:lnTo>
                      <a:pt x="1994063" y="442735"/>
                    </a:lnTo>
                    <a:lnTo>
                      <a:pt x="2119154" y="659399"/>
                    </a:lnTo>
                    <a:lnTo>
                      <a:pt x="1961265" y="802053"/>
                    </a:lnTo>
                    <a:lnTo>
                      <a:pt x="1974042" y="833752"/>
                    </a:lnTo>
                    <a:lnTo>
                      <a:pt x="1999140" y="933073"/>
                    </a:lnTo>
                    <a:lnTo>
                      <a:pt x="2204265" y="977042"/>
                    </a:lnTo>
                    <a:lnTo>
                      <a:pt x="2204265" y="1227224"/>
                    </a:lnTo>
                    <a:lnTo>
                      <a:pt x="2012137" y="1268406"/>
                    </a:lnTo>
                    <a:lnTo>
                      <a:pt x="2004638" y="1317545"/>
                    </a:lnTo>
                    <a:cubicBezTo>
                      <a:pt x="1999269" y="1343782"/>
                      <a:pt x="1992785" y="1369612"/>
                      <a:pt x="1985237" y="1394985"/>
                    </a:cubicBezTo>
                    <a:lnTo>
                      <a:pt x="1977636" y="1417004"/>
                    </a:lnTo>
                    <a:lnTo>
                      <a:pt x="2119154" y="1544868"/>
                    </a:lnTo>
                    <a:lnTo>
                      <a:pt x="1994063" y="1761531"/>
                    </a:lnTo>
                    <a:lnTo>
                      <a:pt x="1820151" y="1705353"/>
                    </a:lnTo>
                    <a:lnTo>
                      <a:pt x="1798711" y="1734758"/>
                    </a:lnTo>
                    <a:cubicBezTo>
                      <a:pt x="1777597" y="1759133"/>
                      <a:pt x="1755225" y="1782388"/>
                      <a:pt x="1731696" y="1804423"/>
                    </a:cubicBezTo>
                    <a:lnTo>
                      <a:pt x="1706998" y="1825242"/>
                    </a:lnTo>
                    <a:lnTo>
                      <a:pt x="1761531" y="1994062"/>
                    </a:lnTo>
                    <a:lnTo>
                      <a:pt x="1544868" y="2119153"/>
                    </a:lnTo>
                    <a:lnTo>
                      <a:pt x="1429863" y="1991868"/>
                    </a:lnTo>
                    <a:lnTo>
                      <a:pt x="1400268" y="2003797"/>
                    </a:lnTo>
                    <a:lnTo>
                      <a:pt x="1262745" y="2038549"/>
                    </a:lnTo>
                    <a:lnTo>
                      <a:pt x="1227224" y="2204265"/>
                    </a:lnTo>
                    <a:lnTo>
                      <a:pt x="977042" y="2204265"/>
                    </a:lnTo>
                    <a:lnTo>
                      <a:pt x="941447" y="2038203"/>
                    </a:lnTo>
                    <a:lnTo>
                      <a:pt x="916475" y="2034392"/>
                    </a:lnTo>
                    <a:lnTo>
                      <a:pt x="774169" y="1992127"/>
                    </a:lnTo>
                    <a:lnTo>
                      <a:pt x="659399" y="2119153"/>
                    </a:lnTo>
                    <a:lnTo>
                      <a:pt x="442735" y="1994062"/>
                    </a:lnTo>
                    <a:lnTo>
                      <a:pt x="496981" y="1826130"/>
                    </a:lnTo>
                    <a:lnTo>
                      <a:pt x="391274" y="1717869"/>
                    </a:lnTo>
                    <a:lnTo>
                      <a:pt x="382878" y="1705753"/>
                    </a:lnTo>
                    <a:lnTo>
                      <a:pt x="210204" y="1761531"/>
                    </a:lnTo>
                    <a:lnTo>
                      <a:pt x="85113" y="1544868"/>
                    </a:lnTo>
                    <a:lnTo>
                      <a:pt x="226733" y="1416912"/>
                    </a:lnTo>
                    <a:lnTo>
                      <a:pt x="212821" y="1373126"/>
                    </a:lnTo>
                    <a:lnTo>
                      <a:pt x="191748" y="1268325"/>
                    </a:lnTo>
                    <a:lnTo>
                      <a:pt x="0" y="1227224"/>
                    </a:lnTo>
                    <a:lnTo>
                      <a:pt x="0" y="977042"/>
                    </a:lnTo>
                    <a:lnTo>
                      <a:pt x="203220" y="933481"/>
                    </a:lnTo>
                    <a:lnTo>
                      <a:pt x="212821" y="890649"/>
                    </a:lnTo>
                    <a:lnTo>
                      <a:pt x="243470" y="802476"/>
                    </a:lnTo>
                    <a:lnTo>
                      <a:pt x="85113" y="659399"/>
                    </a:lnTo>
                    <a:lnTo>
                      <a:pt x="210204" y="442735"/>
                    </a:lnTo>
                    <a:lnTo>
                      <a:pt x="423776" y="511723"/>
                    </a:lnTo>
                    <a:lnTo>
                      <a:pt x="470557" y="461243"/>
                    </a:lnTo>
                    <a:lnTo>
                      <a:pt x="512656" y="426662"/>
                    </a:lnTo>
                    <a:lnTo>
                      <a:pt x="442735" y="210203"/>
                    </a:lnTo>
                    <a:lnTo>
                      <a:pt x="659399" y="85113"/>
                    </a:lnTo>
                    <a:lnTo>
                      <a:pt x="815299" y="257661"/>
                    </a:lnTo>
                    <a:lnTo>
                      <a:pt x="916475" y="229382"/>
                    </a:lnTo>
                    <a:lnTo>
                      <a:pt x="928259" y="227584"/>
                    </a:lnTo>
                    <a:close/>
                  </a:path>
                </a:pathLst>
              </a:custGeom>
              <a:gradFill>
                <a:gsLst>
                  <a:gs pos="0">
                    <a:schemeClr val="bg1"/>
                  </a:gs>
                  <a:gs pos="100000">
                    <a:srgbClr val="E2E2E2"/>
                  </a:gs>
                </a:gsLst>
                <a:lin ang="2700000" scaled="1"/>
              </a:gradFill>
              <a:ln>
                <a:solidFill>
                  <a:schemeClr val="accent5">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0" name="椭圆 119"/>
              <p:cNvSpPr/>
              <p:nvPr/>
            </p:nvSpPr>
            <p:spPr>
              <a:xfrm>
                <a:off x="5305426" y="2638424"/>
                <a:ext cx="1581148" cy="1581148"/>
              </a:xfrm>
              <a:prstGeom prst="ellipse">
                <a:avLst/>
              </a:prstGeom>
              <a:noFill/>
              <a:ln>
                <a:solidFill>
                  <a:schemeClr val="accent5">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1" name="椭圆 120"/>
              <p:cNvSpPr/>
              <p:nvPr/>
            </p:nvSpPr>
            <p:spPr>
              <a:xfrm>
                <a:off x="5370108" y="2708872"/>
                <a:ext cx="1451781" cy="1451781"/>
              </a:xfrm>
              <a:prstGeom prst="ellipse">
                <a:avLst/>
              </a:prstGeom>
              <a:gradFill>
                <a:gsLst>
                  <a:gs pos="0">
                    <a:schemeClr val="bg1">
                      <a:lumMod val="85000"/>
                    </a:schemeClr>
                  </a:gs>
                  <a:gs pos="100000">
                    <a:schemeClr val="bg1"/>
                  </a:gs>
                </a:gsLst>
                <a:lin ang="2700000" scaled="1"/>
              </a:gradFill>
              <a:ln w="19050">
                <a:solidFill>
                  <a:schemeClr val="accent5">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sp>
          <p:nvSpPr>
            <p:cNvPr id="116" name="椭圆 115"/>
            <p:cNvSpPr/>
            <p:nvPr/>
          </p:nvSpPr>
          <p:spPr>
            <a:xfrm>
              <a:off x="2964635" y="3890345"/>
              <a:ext cx="392218" cy="392218"/>
            </a:xfrm>
            <a:prstGeom prst="ellipse">
              <a:avLst/>
            </a:prstGeom>
            <a:gradFill>
              <a:gsLst>
                <a:gs pos="100000">
                  <a:srgbClr val="01ACBE"/>
                </a:gs>
                <a:gs pos="53000">
                  <a:srgbClr val="01C4D9"/>
                </a:gs>
                <a:gs pos="0">
                  <a:srgbClr val="5EEFFE"/>
                </a:gs>
              </a:gsLst>
              <a:lin ang="5400000" scaled="1"/>
            </a:gradFill>
            <a:ln>
              <a:solidFill>
                <a:schemeClr val="accent5">
                  <a:lumMod val="75000"/>
                </a:schemeClr>
              </a:solidFill>
            </a:ln>
            <a:effectLst>
              <a:outerShdw blurRad="152400" dist="76200" dir="5400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17" name="椭圆 116"/>
            <p:cNvSpPr/>
            <p:nvPr/>
          </p:nvSpPr>
          <p:spPr>
            <a:xfrm>
              <a:off x="2964636" y="3890345"/>
              <a:ext cx="392218" cy="392218"/>
            </a:xfrm>
            <a:prstGeom prst="ellipse">
              <a:avLst/>
            </a:prstGeom>
            <a:solidFill>
              <a:schemeClr val="accent5"/>
            </a:solidFill>
            <a:ln>
              <a:solidFill>
                <a:schemeClr val="accent5">
                  <a:lumMod val="75000"/>
                </a:schemeClr>
              </a:solidFill>
            </a:ln>
            <a:effectLst>
              <a:innerShdw blurRad="304800" dist="63500" dir="5400000">
                <a:srgbClr val="AC6600">
                  <a:alpha val="49804"/>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18" name="椭圆 67"/>
            <p:cNvSpPr/>
            <p:nvPr/>
          </p:nvSpPr>
          <p:spPr>
            <a:xfrm>
              <a:off x="3038464" y="3915399"/>
              <a:ext cx="244560" cy="91486"/>
            </a:xfrm>
            <a:custGeom>
              <a:avLst/>
              <a:gdLst>
                <a:gd name="connsiteX0" fmla="*/ 0 w 812800"/>
                <a:gd name="connsiteY0" fmla="*/ 406400 h 812800"/>
                <a:gd name="connsiteX1" fmla="*/ 406400 w 812800"/>
                <a:gd name="connsiteY1" fmla="*/ 0 h 812800"/>
                <a:gd name="connsiteX2" fmla="*/ 812800 w 812800"/>
                <a:gd name="connsiteY2" fmla="*/ 406400 h 812800"/>
                <a:gd name="connsiteX3" fmla="*/ 406400 w 812800"/>
                <a:gd name="connsiteY3" fmla="*/ 812800 h 812800"/>
                <a:gd name="connsiteX4" fmla="*/ 0 w 812800"/>
                <a:gd name="connsiteY4" fmla="*/ 406400 h 812800"/>
                <a:gd name="connsiteX0-1" fmla="*/ 0 w 812800"/>
                <a:gd name="connsiteY0-2" fmla="*/ 406400 h 457199"/>
                <a:gd name="connsiteX1-3" fmla="*/ 406400 w 812800"/>
                <a:gd name="connsiteY1-4" fmla="*/ 0 h 457199"/>
                <a:gd name="connsiteX2-5" fmla="*/ 812800 w 812800"/>
                <a:gd name="connsiteY2-6" fmla="*/ 406400 h 457199"/>
                <a:gd name="connsiteX3-7" fmla="*/ 0 w 812800"/>
                <a:gd name="connsiteY3-8" fmla="*/ 406400 h 457199"/>
                <a:gd name="connsiteX0-9" fmla="*/ 0 w 812800"/>
                <a:gd name="connsiteY0-10" fmla="*/ 406400 h 421420"/>
                <a:gd name="connsiteX1-11" fmla="*/ 406400 w 812800"/>
                <a:gd name="connsiteY1-12" fmla="*/ 0 h 421420"/>
                <a:gd name="connsiteX2-13" fmla="*/ 812800 w 812800"/>
                <a:gd name="connsiteY2-14" fmla="*/ 406400 h 421420"/>
                <a:gd name="connsiteX3-15" fmla="*/ 0 w 812800"/>
                <a:gd name="connsiteY3-16" fmla="*/ 406400 h 421420"/>
                <a:gd name="connsiteX0-17" fmla="*/ 0 w 812800"/>
                <a:gd name="connsiteY0-18" fmla="*/ 406400 h 406400"/>
                <a:gd name="connsiteX1-19" fmla="*/ 406400 w 812800"/>
                <a:gd name="connsiteY1-20" fmla="*/ 0 h 406400"/>
                <a:gd name="connsiteX2-21" fmla="*/ 812800 w 812800"/>
                <a:gd name="connsiteY2-22" fmla="*/ 406400 h 406400"/>
                <a:gd name="connsiteX3-23" fmla="*/ 0 w 812800"/>
                <a:gd name="connsiteY3-24" fmla="*/ 406400 h 406400"/>
                <a:gd name="connsiteX0-25" fmla="*/ 0 w 812800"/>
                <a:gd name="connsiteY0-26" fmla="*/ 406400 h 406400"/>
                <a:gd name="connsiteX1-27" fmla="*/ 406400 w 812800"/>
                <a:gd name="connsiteY1-28" fmla="*/ 0 h 406400"/>
                <a:gd name="connsiteX2-29" fmla="*/ 812800 w 812800"/>
                <a:gd name="connsiteY2-30" fmla="*/ 406400 h 406400"/>
                <a:gd name="connsiteX3-31" fmla="*/ 0 w 812800"/>
                <a:gd name="connsiteY3-32" fmla="*/ 406400 h 406400"/>
                <a:gd name="connsiteX0-33" fmla="*/ 0 w 812800"/>
                <a:gd name="connsiteY0-34" fmla="*/ 406400 h 406400"/>
                <a:gd name="connsiteX1-35" fmla="*/ 406400 w 812800"/>
                <a:gd name="connsiteY1-36" fmla="*/ 0 h 406400"/>
                <a:gd name="connsiteX2-37" fmla="*/ 812800 w 812800"/>
                <a:gd name="connsiteY2-38" fmla="*/ 406400 h 406400"/>
                <a:gd name="connsiteX3-39" fmla="*/ 0 w 812800"/>
                <a:gd name="connsiteY3-40" fmla="*/ 406400 h 406400"/>
              </a:gdLst>
              <a:ahLst/>
              <a:cxnLst>
                <a:cxn ang="0">
                  <a:pos x="connsiteX0-1" y="connsiteY0-2"/>
                </a:cxn>
                <a:cxn ang="0">
                  <a:pos x="connsiteX1-3" y="connsiteY1-4"/>
                </a:cxn>
                <a:cxn ang="0">
                  <a:pos x="connsiteX2-5" y="connsiteY2-6"/>
                </a:cxn>
                <a:cxn ang="0">
                  <a:pos x="connsiteX3-7" y="connsiteY3-8"/>
                </a:cxn>
              </a:cxnLst>
              <a:rect l="l" t="t" r="r" b="b"/>
              <a:pathLst>
                <a:path w="812800" h="406400">
                  <a:moveTo>
                    <a:pt x="0" y="406400"/>
                  </a:moveTo>
                  <a:cubicBezTo>
                    <a:pt x="0" y="181951"/>
                    <a:pt x="181951" y="0"/>
                    <a:pt x="406400" y="0"/>
                  </a:cubicBezTo>
                  <a:cubicBezTo>
                    <a:pt x="630849" y="0"/>
                    <a:pt x="812800" y="181951"/>
                    <a:pt x="812800" y="406400"/>
                  </a:cubicBezTo>
                  <a:cubicBezTo>
                    <a:pt x="501227" y="268393"/>
                    <a:pt x="281093" y="253153"/>
                    <a:pt x="0" y="406400"/>
                  </a:cubicBezTo>
                  <a:close/>
                </a:path>
              </a:pathLst>
            </a:custGeom>
            <a:solidFill>
              <a:schemeClr val="bg1">
                <a:alpha val="30000"/>
              </a:schemeClr>
            </a:solidFill>
            <a:ln>
              <a:solidFill>
                <a:schemeClr val="accent5">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sp>
        <p:nvSpPr>
          <p:cNvPr id="146" name="文本框 145"/>
          <p:cNvSpPr txBox="1"/>
          <p:nvPr/>
        </p:nvSpPr>
        <p:spPr>
          <a:xfrm>
            <a:off x="4155201" y="2972784"/>
            <a:ext cx="6192757"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28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3</a:t>
            </a:r>
            <a:r>
              <a:rPr kumimoji="0" lang="en-US" altLang="zh-CN" sz="28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0" u="none" strike="noStrike" kern="1200" cap="none" spc="0" normalizeH="0" baseline="0" noProof="0" dirty="0" err="1">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Thí</a:t>
            </a:r>
            <a:r>
              <a:rPr kumimoji="0" lang="en-US" altLang="zh-CN" sz="28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0" u="none" strike="noStrike" kern="1200" cap="none" spc="0" normalizeH="0" baseline="0" noProof="0" dirty="0" err="1">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nghiệm</a:t>
            </a:r>
            <a:r>
              <a:rPr kumimoji="0" lang="en-US" altLang="zh-CN" sz="28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0" u="none" strike="noStrike" kern="1200" cap="none" spc="0" normalizeH="0" baseline="0" noProof="0" dirty="0" err="1">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khảo</a:t>
            </a:r>
            <a:r>
              <a:rPr kumimoji="0" lang="en-US" altLang="zh-CN" sz="28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0" u="none" strike="noStrike" kern="1200" cap="none" spc="0" normalizeH="0" baseline="0" noProof="0" dirty="0" err="1">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sát</a:t>
            </a:r>
            <a:r>
              <a:rPr kumimoji="0" lang="en-US" altLang="zh-CN" sz="28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0" u="none" strike="noStrike" kern="1200" cap="none" spc="0" normalizeH="0" baseline="0" noProof="0" dirty="0" err="1">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sự</a:t>
            </a:r>
            <a:r>
              <a:rPr kumimoji="0" lang="en-US" altLang="zh-CN" sz="28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0" u="none" strike="noStrike" kern="1200" cap="none" spc="0" normalizeH="0" baseline="0" noProof="0" dirty="0" err="1">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tương</a:t>
            </a:r>
            <a:r>
              <a:rPr kumimoji="0" lang="en-US" altLang="zh-CN" sz="2800" b="1" i="0" u="none" strike="noStrike" kern="1200" cap="none" spc="0" normalizeH="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0" u="none" strike="noStrike" kern="1200" cap="none" spc="0" normalizeH="0" noProof="0" dirty="0" err="1">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tác</a:t>
            </a:r>
            <a:r>
              <a:rPr kumimoji="0" lang="en-US" altLang="zh-CN" sz="2800" b="1" i="0" u="none" strike="noStrike" kern="1200" cap="none" spc="0" normalizeH="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0" u="none" strike="noStrike" kern="1200" cap="none" spc="0" normalizeH="0" noProof="0" dirty="0" err="1">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giữa</a:t>
            </a:r>
            <a:r>
              <a:rPr kumimoji="0" lang="en-US" altLang="zh-CN" sz="2800" b="1" i="0" u="none" strike="noStrike" kern="1200" cap="none" spc="0" normalizeH="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0" u="none" strike="noStrike" kern="1200" cap="none" spc="0" normalizeH="0" noProof="0" dirty="0" err="1">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các</a:t>
            </a:r>
            <a:r>
              <a:rPr kumimoji="0" lang="en-US" altLang="zh-CN" sz="2800" b="1" i="0" u="none" strike="noStrike" kern="1200" cap="none" spc="0" normalizeH="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0" u="none" strike="noStrike" kern="1200" cap="none" spc="0" normalizeH="0" noProof="0" dirty="0" err="1">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cực</a:t>
            </a:r>
            <a:r>
              <a:rPr kumimoji="0" lang="en-US" altLang="zh-CN" sz="2800" b="1" i="0" u="none" strike="noStrike" kern="1200" cap="none" spc="0" normalizeH="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0" u="none" strike="noStrike" kern="1200" cap="none" spc="0" normalizeH="0" noProof="0" dirty="0" err="1">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của</a:t>
            </a:r>
            <a:r>
              <a:rPr kumimoji="0" lang="en-US" altLang="zh-CN" sz="2800" b="1" i="0" u="none" strike="noStrike" kern="1200" cap="none" spc="0" normalizeH="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0" u="none" strike="noStrike" kern="1200" cap="none" spc="0" normalizeH="0" baseline="0" noProof="0" dirty="0" err="1">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nam</a:t>
            </a:r>
            <a:r>
              <a:rPr kumimoji="0" lang="en-US" altLang="zh-CN" sz="28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0" u="none" strike="noStrike" kern="1200" cap="none" spc="0" normalizeH="0" baseline="0" noProof="0" dirty="0" err="1">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châm</a:t>
            </a:r>
            <a:endParaRPr kumimoji="0" lang="en-US" altLang="zh-CN" sz="28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150" name="图片 14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179306">
            <a:off x="-617831" y="9963128"/>
            <a:ext cx="8564897" cy="2008636"/>
          </a:xfrm>
          <a:prstGeom prst="rect">
            <a:avLst/>
          </a:prstGeom>
        </p:spPr>
      </p:pic>
      <p:pic>
        <p:nvPicPr>
          <p:cNvPr id="88" name="图片 8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548" y="1291892"/>
            <a:ext cx="2454433" cy="2412595"/>
          </a:xfrm>
          <a:prstGeom prst="rect">
            <a:avLst/>
          </a:prstGeom>
        </p:spPr>
      </p:pic>
      <p:pic>
        <p:nvPicPr>
          <p:cNvPr id="91" name="图片 9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96645" y="1209111"/>
            <a:ext cx="2272907" cy="2415957"/>
          </a:xfrm>
          <a:prstGeom prst="rect">
            <a:avLst/>
          </a:prstGeom>
        </p:spPr>
      </p:pic>
    </p:spTree>
    <p:extLst>
      <p:ext uri="{BB962C8B-B14F-4D97-AF65-F5344CB8AC3E}">
        <p14:creationId xmlns:p14="http://schemas.microsoft.com/office/powerpoint/2010/main" val="4557011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8"/>
                                        </p:tgtEl>
                                        <p:attrNameLst>
                                          <p:attrName>style.visibility</p:attrName>
                                        </p:attrNameLst>
                                      </p:cBhvr>
                                      <p:to>
                                        <p:strVal val="visible"/>
                                      </p:to>
                                    </p:set>
                                    <p:animEffect transition="in" filter="fade">
                                      <p:cBhvr>
                                        <p:cTn id="7" dur="1000"/>
                                        <p:tgtEl>
                                          <p:spTgt spid="88"/>
                                        </p:tgtEl>
                                      </p:cBhvr>
                                    </p:animEffect>
                                    <p:anim calcmode="lin" valueType="num">
                                      <p:cBhvr>
                                        <p:cTn id="8" dur="1000" fill="hold"/>
                                        <p:tgtEl>
                                          <p:spTgt spid="88"/>
                                        </p:tgtEl>
                                        <p:attrNameLst>
                                          <p:attrName>ppt_x</p:attrName>
                                        </p:attrNameLst>
                                      </p:cBhvr>
                                      <p:tavLst>
                                        <p:tav tm="0">
                                          <p:val>
                                            <p:strVal val="#ppt_x"/>
                                          </p:val>
                                        </p:tav>
                                        <p:tav tm="100000">
                                          <p:val>
                                            <p:strVal val="#ppt_x"/>
                                          </p:val>
                                        </p:tav>
                                      </p:tavLst>
                                    </p:anim>
                                    <p:anim calcmode="lin" valueType="num">
                                      <p:cBhvr>
                                        <p:cTn id="9" dur="1000" fill="hold"/>
                                        <p:tgtEl>
                                          <p:spTgt spid="8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91"/>
                                        </p:tgtEl>
                                        <p:attrNameLst>
                                          <p:attrName>style.visibility</p:attrName>
                                        </p:attrNameLst>
                                      </p:cBhvr>
                                      <p:to>
                                        <p:strVal val="visible"/>
                                      </p:to>
                                    </p:set>
                                    <p:animEffect transition="in" filter="fade">
                                      <p:cBhvr>
                                        <p:cTn id="13" dur="1000"/>
                                        <p:tgtEl>
                                          <p:spTgt spid="91"/>
                                        </p:tgtEl>
                                      </p:cBhvr>
                                    </p:animEffect>
                                    <p:anim calcmode="lin" valueType="num">
                                      <p:cBhvr>
                                        <p:cTn id="14" dur="1000" fill="hold"/>
                                        <p:tgtEl>
                                          <p:spTgt spid="91"/>
                                        </p:tgtEl>
                                        <p:attrNameLst>
                                          <p:attrName>ppt_x</p:attrName>
                                        </p:attrNameLst>
                                      </p:cBhvr>
                                      <p:tavLst>
                                        <p:tav tm="0">
                                          <p:val>
                                            <p:strVal val="#ppt_x"/>
                                          </p:val>
                                        </p:tav>
                                        <p:tav tm="100000">
                                          <p:val>
                                            <p:strVal val="#ppt_x"/>
                                          </p:val>
                                        </p:tav>
                                      </p:tavLst>
                                    </p:anim>
                                    <p:anim calcmode="lin" valueType="num">
                                      <p:cBhvr>
                                        <p:cTn id="15" dur="1000" fill="hold"/>
                                        <p:tgtEl>
                                          <p:spTgt spid="91"/>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107"/>
                                        </p:tgtEl>
                                        <p:attrNameLst>
                                          <p:attrName>style.visibility</p:attrName>
                                        </p:attrNameLst>
                                      </p:cBhvr>
                                      <p:to>
                                        <p:strVal val="visible"/>
                                      </p:to>
                                    </p:set>
                                    <p:animEffect transition="in" filter="fade">
                                      <p:cBhvr>
                                        <p:cTn id="19" dur="300"/>
                                        <p:tgtEl>
                                          <p:spTgt spid="107"/>
                                        </p:tgtEl>
                                      </p:cBhvr>
                                    </p:animEffect>
                                  </p:childTnLst>
                                </p:cTn>
                              </p:par>
                            </p:childTnLst>
                          </p:cTn>
                        </p:par>
                        <p:par>
                          <p:cTn id="20" fill="hold">
                            <p:stCondLst>
                              <p:cond delay="2300"/>
                            </p:stCondLst>
                            <p:childTnLst>
                              <p:par>
                                <p:cTn id="21" presetID="10" presetClass="entr" presetSubtype="0" fill="hold" grpId="0" nodeType="afterEffect">
                                  <p:stCondLst>
                                    <p:cond delay="0"/>
                                  </p:stCondLst>
                                  <p:childTnLst>
                                    <p:set>
                                      <p:cBhvr>
                                        <p:cTn id="22" dur="1" fill="hold">
                                          <p:stCondLst>
                                            <p:cond delay="0"/>
                                          </p:stCondLst>
                                        </p:cTn>
                                        <p:tgtEl>
                                          <p:spTgt spid="108"/>
                                        </p:tgtEl>
                                        <p:attrNameLst>
                                          <p:attrName>style.visibility</p:attrName>
                                        </p:attrNameLst>
                                      </p:cBhvr>
                                      <p:to>
                                        <p:strVal val="visible"/>
                                      </p:to>
                                    </p:set>
                                    <p:animEffect transition="in" filter="fade">
                                      <p:cBhvr>
                                        <p:cTn id="23" dur="300"/>
                                        <p:tgtEl>
                                          <p:spTgt spid="108"/>
                                        </p:tgtEl>
                                      </p:cBhvr>
                                    </p:animEffect>
                                  </p:childTnLst>
                                </p:cTn>
                              </p:par>
                            </p:childTnLst>
                          </p:cTn>
                        </p:par>
                        <p:par>
                          <p:cTn id="24" fill="hold">
                            <p:stCondLst>
                              <p:cond delay="2600"/>
                            </p:stCondLst>
                            <p:childTnLst>
                              <p:par>
                                <p:cTn id="25" presetID="10" presetClass="entr" presetSubtype="0" fill="hold" grpId="0" nodeType="afterEffect">
                                  <p:stCondLst>
                                    <p:cond delay="0"/>
                                  </p:stCondLst>
                                  <p:childTnLst>
                                    <p:set>
                                      <p:cBhvr>
                                        <p:cTn id="26" dur="1" fill="hold">
                                          <p:stCondLst>
                                            <p:cond delay="0"/>
                                          </p:stCondLst>
                                        </p:cTn>
                                        <p:tgtEl>
                                          <p:spTgt spid="109"/>
                                        </p:tgtEl>
                                        <p:attrNameLst>
                                          <p:attrName>style.visibility</p:attrName>
                                        </p:attrNameLst>
                                      </p:cBhvr>
                                      <p:to>
                                        <p:strVal val="visible"/>
                                      </p:to>
                                    </p:set>
                                    <p:animEffect transition="in" filter="fade">
                                      <p:cBhvr>
                                        <p:cTn id="27" dur="300"/>
                                        <p:tgtEl>
                                          <p:spTgt spid="109"/>
                                        </p:tgtEl>
                                      </p:cBhvr>
                                    </p:animEffect>
                                  </p:childTnLst>
                                </p:cTn>
                              </p:par>
                            </p:childTnLst>
                          </p:cTn>
                        </p:par>
                        <p:par>
                          <p:cTn id="28" fill="hold">
                            <p:stCondLst>
                              <p:cond delay="2900"/>
                            </p:stCondLst>
                            <p:childTnLst>
                              <p:par>
                                <p:cTn id="29" presetID="10" presetClass="entr" presetSubtype="0" fill="hold" grpId="0" nodeType="afterEffect">
                                  <p:stCondLst>
                                    <p:cond delay="0"/>
                                  </p:stCondLst>
                                  <p:childTnLst>
                                    <p:set>
                                      <p:cBhvr>
                                        <p:cTn id="30" dur="1" fill="hold">
                                          <p:stCondLst>
                                            <p:cond delay="0"/>
                                          </p:stCondLst>
                                        </p:cTn>
                                        <p:tgtEl>
                                          <p:spTgt spid="110"/>
                                        </p:tgtEl>
                                        <p:attrNameLst>
                                          <p:attrName>style.visibility</p:attrName>
                                        </p:attrNameLst>
                                      </p:cBhvr>
                                      <p:to>
                                        <p:strVal val="visible"/>
                                      </p:to>
                                    </p:set>
                                    <p:animEffect transition="in" filter="fade">
                                      <p:cBhvr>
                                        <p:cTn id="31" dur="300"/>
                                        <p:tgtEl>
                                          <p:spTgt spid="110"/>
                                        </p:tgtEl>
                                      </p:cBhvr>
                                    </p:animEffect>
                                  </p:childTnLst>
                                </p:cTn>
                              </p:par>
                            </p:childTnLst>
                          </p:cTn>
                        </p:par>
                        <p:par>
                          <p:cTn id="32" fill="hold">
                            <p:stCondLst>
                              <p:cond delay="3200"/>
                            </p:stCondLst>
                            <p:childTnLst>
                              <p:par>
                                <p:cTn id="33" presetID="10" presetClass="entr" presetSubtype="0" fill="hold" grpId="0" nodeType="afterEffect">
                                  <p:stCondLst>
                                    <p:cond delay="0"/>
                                  </p:stCondLst>
                                  <p:childTnLst>
                                    <p:set>
                                      <p:cBhvr>
                                        <p:cTn id="34" dur="1" fill="hold">
                                          <p:stCondLst>
                                            <p:cond delay="0"/>
                                          </p:stCondLst>
                                        </p:cTn>
                                        <p:tgtEl>
                                          <p:spTgt spid="111"/>
                                        </p:tgtEl>
                                        <p:attrNameLst>
                                          <p:attrName>style.visibility</p:attrName>
                                        </p:attrNameLst>
                                      </p:cBhvr>
                                      <p:to>
                                        <p:strVal val="visible"/>
                                      </p:to>
                                    </p:set>
                                    <p:animEffect transition="in" filter="fade">
                                      <p:cBhvr>
                                        <p:cTn id="35" dur="300"/>
                                        <p:tgtEl>
                                          <p:spTgt spid="111"/>
                                        </p:tgtEl>
                                      </p:cBhvr>
                                    </p:animEffect>
                                  </p:childTnLst>
                                </p:cTn>
                              </p:par>
                            </p:childTnLst>
                          </p:cTn>
                        </p:par>
                        <p:par>
                          <p:cTn id="36" fill="hold">
                            <p:stCondLst>
                              <p:cond delay="3500"/>
                            </p:stCondLst>
                            <p:childTnLst>
                              <p:par>
                                <p:cTn id="37" presetID="10" presetClass="entr" presetSubtype="0" fill="hold" grpId="0" nodeType="afterEffect">
                                  <p:stCondLst>
                                    <p:cond delay="0"/>
                                  </p:stCondLst>
                                  <p:childTnLst>
                                    <p:set>
                                      <p:cBhvr>
                                        <p:cTn id="38" dur="1" fill="hold">
                                          <p:stCondLst>
                                            <p:cond delay="0"/>
                                          </p:stCondLst>
                                        </p:cTn>
                                        <p:tgtEl>
                                          <p:spTgt spid="112"/>
                                        </p:tgtEl>
                                        <p:attrNameLst>
                                          <p:attrName>style.visibility</p:attrName>
                                        </p:attrNameLst>
                                      </p:cBhvr>
                                      <p:to>
                                        <p:strVal val="visible"/>
                                      </p:to>
                                    </p:set>
                                    <p:animEffect transition="in" filter="fade">
                                      <p:cBhvr>
                                        <p:cTn id="39" dur="300"/>
                                        <p:tgtEl>
                                          <p:spTgt spid="112"/>
                                        </p:tgtEl>
                                      </p:cBhvr>
                                    </p:animEffect>
                                  </p:childTnLst>
                                </p:cTn>
                              </p:par>
                            </p:childTnLst>
                          </p:cTn>
                        </p:par>
                        <p:par>
                          <p:cTn id="40" fill="hold">
                            <p:stCondLst>
                              <p:cond delay="3800"/>
                            </p:stCondLst>
                            <p:childTnLst>
                              <p:par>
                                <p:cTn id="41" presetID="10" presetClass="entr" presetSubtype="0" fill="hold" grpId="0" nodeType="afterEffect">
                                  <p:stCondLst>
                                    <p:cond delay="0"/>
                                  </p:stCondLst>
                                  <p:childTnLst>
                                    <p:set>
                                      <p:cBhvr>
                                        <p:cTn id="42" dur="1" fill="hold">
                                          <p:stCondLst>
                                            <p:cond delay="0"/>
                                          </p:stCondLst>
                                        </p:cTn>
                                        <p:tgtEl>
                                          <p:spTgt spid="113"/>
                                        </p:tgtEl>
                                        <p:attrNameLst>
                                          <p:attrName>style.visibility</p:attrName>
                                        </p:attrNameLst>
                                      </p:cBhvr>
                                      <p:to>
                                        <p:strVal val="visible"/>
                                      </p:to>
                                    </p:set>
                                    <p:animEffect transition="in" filter="fade">
                                      <p:cBhvr>
                                        <p:cTn id="43" dur="300"/>
                                        <p:tgtEl>
                                          <p:spTgt spid="113"/>
                                        </p:tgtEl>
                                      </p:cBhvr>
                                    </p:animEffect>
                                  </p:childTnLst>
                                </p:cTn>
                              </p:par>
                            </p:childTnLst>
                          </p:cTn>
                        </p:par>
                        <p:par>
                          <p:cTn id="44" fill="hold">
                            <p:stCondLst>
                              <p:cond delay="4100"/>
                            </p:stCondLst>
                            <p:childTnLst>
                              <p:par>
                                <p:cTn id="45" presetID="42" presetClass="path" presetSubtype="0" accel="50000" decel="50000" fill="hold" nodeType="afterEffect">
                                  <p:stCondLst>
                                    <p:cond delay="0"/>
                                  </p:stCondLst>
                                  <p:childTnLst>
                                    <p:animMotion origin="layout" path="M -8.33333E-7 0.10834 L -8.33333E-7 -0.66898 " pathEditMode="relative" rAng="0" ptsTypes="AA">
                                      <p:cBhvr>
                                        <p:cTn id="46" dur="1000" fill="hold"/>
                                        <p:tgtEl>
                                          <p:spTgt spid="150"/>
                                        </p:tgtEl>
                                        <p:attrNameLst>
                                          <p:attrName>ppt_x</p:attrName>
                                          <p:attrName>ppt_y</p:attrName>
                                        </p:attrNameLst>
                                      </p:cBhvr>
                                      <p:rCtr x="0" y="-38866"/>
                                    </p:animMotion>
                                  </p:childTnLst>
                                </p:cTn>
                              </p:par>
                            </p:childTnLst>
                          </p:cTn>
                        </p:par>
                        <p:par>
                          <p:cTn id="47" fill="hold">
                            <p:stCondLst>
                              <p:cond delay="5100"/>
                            </p:stCondLst>
                            <p:childTnLst>
                              <p:par>
                                <p:cTn id="48" presetID="26" presetClass="emph" presetSubtype="0" fill="hold" grpId="1" nodeType="afterEffect">
                                  <p:stCondLst>
                                    <p:cond delay="0"/>
                                  </p:stCondLst>
                                  <p:childTnLst>
                                    <p:animEffect transition="out" filter="fade">
                                      <p:cBhvr>
                                        <p:cTn id="49" dur="500" tmFilter="0, 0; .2, .5; .8, .5; 1, 0"/>
                                        <p:tgtEl>
                                          <p:spTgt spid="111"/>
                                        </p:tgtEl>
                                      </p:cBhvr>
                                    </p:animEffect>
                                    <p:animScale>
                                      <p:cBhvr>
                                        <p:cTn id="50" dur="250" autoRev="1" fill="hold"/>
                                        <p:tgtEl>
                                          <p:spTgt spid="111"/>
                                        </p:tgtEl>
                                      </p:cBhvr>
                                      <p:by x="105000" y="105000"/>
                                    </p:animScale>
                                  </p:childTnLst>
                                </p:cTn>
                              </p:par>
                            </p:childTnLst>
                          </p:cTn>
                        </p:par>
                        <p:par>
                          <p:cTn id="51" fill="hold">
                            <p:stCondLst>
                              <p:cond delay="5600"/>
                            </p:stCondLst>
                            <p:childTnLst>
                              <p:par>
                                <p:cTn id="52" presetID="10" presetClass="exit" presetSubtype="0" fill="hold" nodeType="afterEffect">
                                  <p:stCondLst>
                                    <p:cond delay="0"/>
                                  </p:stCondLst>
                                  <p:childTnLst>
                                    <p:animEffect transition="out" filter="fade">
                                      <p:cBhvr>
                                        <p:cTn id="53" dur="500"/>
                                        <p:tgtEl>
                                          <p:spTgt spid="150"/>
                                        </p:tgtEl>
                                      </p:cBhvr>
                                    </p:animEffect>
                                    <p:set>
                                      <p:cBhvr>
                                        <p:cTn id="54" dur="1" fill="hold">
                                          <p:stCondLst>
                                            <p:cond delay="499"/>
                                          </p:stCondLst>
                                        </p:cTn>
                                        <p:tgtEl>
                                          <p:spTgt spid="150"/>
                                        </p:tgtEl>
                                        <p:attrNameLst>
                                          <p:attrName>style.visibility</p:attrName>
                                        </p:attrNameLst>
                                      </p:cBhvr>
                                      <p:to>
                                        <p:strVal val="hidden"/>
                                      </p:to>
                                    </p:set>
                                  </p:childTnLst>
                                </p:cTn>
                              </p:par>
                            </p:childTnLst>
                          </p:cTn>
                        </p:par>
                        <p:par>
                          <p:cTn id="55" fill="hold">
                            <p:stCondLst>
                              <p:cond delay="6100"/>
                            </p:stCondLst>
                            <p:childTnLst>
                              <p:par>
                                <p:cTn id="56" presetID="41" presetClass="entr" presetSubtype="0" fill="hold" nodeType="afterEffect">
                                  <p:stCondLst>
                                    <p:cond delay="0"/>
                                  </p:stCondLst>
                                  <p:iterate type="lt">
                                    <p:tmPct val="10000"/>
                                  </p:iterate>
                                  <p:childTnLst>
                                    <p:set>
                                      <p:cBhvr>
                                        <p:cTn id="57" dur="1" fill="hold">
                                          <p:stCondLst>
                                            <p:cond delay="0"/>
                                          </p:stCondLst>
                                        </p:cTn>
                                        <p:tgtEl>
                                          <p:spTgt spid="113">
                                            <p:txEl>
                                              <p:pRg st="0" end="0"/>
                                            </p:txEl>
                                          </p:spTgt>
                                        </p:tgtEl>
                                        <p:attrNameLst>
                                          <p:attrName>style.visibility</p:attrName>
                                        </p:attrNameLst>
                                      </p:cBhvr>
                                      <p:to>
                                        <p:strVal val="visible"/>
                                      </p:to>
                                    </p:set>
                                    <p:anim calcmode="lin" valueType="num">
                                      <p:cBhvr>
                                        <p:cTn id="58" dur="500" fill="hold"/>
                                        <p:tgtEl>
                                          <p:spTgt spid="11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59" dur="500" fill="hold"/>
                                        <p:tgtEl>
                                          <p:spTgt spid="113">
                                            <p:txEl>
                                              <p:pRg st="0" end="0"/>
                                            </p:txEl>
                                          </p:spTgt>
                                        </p:tgtEl>
                                        <p:attrNameLst>
                                          <p:attrName>ppt_y</p:attrName>
                                        </p:attrNameLst>
                                      </p:cBhvr>
                                      <p:tavLst>
                                        <p:tav tm="0">
                                          <p:val>
                                            <p:strVal val="#ppt_y"/>
                                          </p:val>
                                        </p:tav>
                                        <p:tav tm="100000">
                                          <p:val>
                                            <p:strVal val="#ppt_y"/>
                                          </p:val>
                                        </p:tav>
                                      </p:tavLst>
                                    </p:anim>
                                    <p:anim calcmode="lin" valueType="num">
                                      <p:cBhvr>
                                        <p:cTn id="60" dur="500" fill="hold"/>
                                        <p:tgtEl>
                                          <p:spTgt spid="11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61" dur="500" fill="hold"/>
                                        <p:tgtEl>
                                          <p:spTgt spid="11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62" dur="500" tmFilter="0,0; .5, 1; 1, 1"/>
                                        <p:tgtEl>
                                          <p:spTgt spid="113">
                                            <p:txEl>
                                              <p:pRg st="0" end="0"/>
                                            </p:txEl>
                                          </p:spTgt>
                                        </p:tgtEl>
                                      </p:cBhvr>
                                    </p:animEffect>
                                  </p:childTnLst>
                                </p:cTn>
                              </p:par>
                            </p:childTnLst>
                          </p:cTn>
                        </p:par>
                        <p:par>
                          <p:cTn id="63" fill="hold">
                            <p:stCondLst>
                              <p:cond delay="7850"/>
                            </p:stCondLst>
                            <p:childTnLst>
                              <p:par>
                                <p:cTn id="64" presetID="26" presetClass="entr" presetSubtype="0" fill="hold" nodeType="afterEffect">
                                  <p:stCondLst>
                                    <p:cond delay="0"/>
                                  </p:stCondLst>
                                  <p:childTnLst>
                                    <p:set>
                                      <p:cBhvr>
                                        <p:cTn id="65" dur="1" fill="hold">
                                          <p:stCondLst>
                                            <p:cond delay="0"/>
                                          </p:stCondLst>
                                        </p:cTn>
                                        <p:tgtEl>
                                          <p:spTgt spid="114"/>
                                        </p:tgtEl>
                                        <p:attrNameLst>
                                          <p:attrName>style.visibility</p:attrName>
                                        </p:attrNameLst>
                                      </p:cBhvr>
                                      <p:to>
                                        <p:strVal val="visible"/>
                                      </p:to>
                                    </p:set>
                                    <p:animEffect transition="in" filter="wipe(down)">
                                      <p:cBhvr>
                                        <p:cTn id="66" dur="87">
                                          <p:stCondLst>
                                            <p:cond delay="0"/>
                                          </p:stCondLst>
                                        </p:cTn>
                                        <p:tgtEl>
                                          <p:spTgt spid="114"/>
                                        </p:tgtEl>
                                      </p:cBhvr>
                                    </p:animEffect>
                                    <p:anim calcmode="lin" valueType="num">
                                      <p:cBhvr>
                                        <p:cTn id="67" dur="273" tmFilter="0,0; 0.14,0.36; 0.43,0.73; 0.71,0.91; 1.0,1.0">
                                          <p:stCondLst>
                                            <p:cond delay="0"/>
                                          </p:stCondLst>
                                        </p:cTn>
                                        <p:tgtEl>
                                          <p:spTgt spid="114"/>
                                        </p:tgtEl>
                                        <p:attrNameLst>
                                          <p:attrName>ppt_x</p:attrName>
                                        </p:attrNameLst>
                                      </p:cBhvr>
                                      <p:tavLst>
                                        <p:tav tm="0">
                                          <p:val>
                                            <p:strVal val="#ppt_x-0.25"/>
                                          </p:val>
                                        </p:tav>
                                        <p:tav tm="100000">
                                          <p:val>
                                            <p:strVal val="#ppt_x"/>
                                          </p:val>
                                        </p:tav>
                                      </p:tavLst>
                                    </p:anim>
                                    <p:anim calcmode="lin" valueType="num">
                                      <p:cBhvr>
                                        <p:cTn id="68" dur="100" tmFilter="0.0,0.0; 0.25,0.07; 0.50,0.2; 0.75,0.467; 1.0,1.0">
                                          <p:stCondLst>
                                            <p:cond delay="0"/>
                                          </p:stCondLst>
                                        </p:cTn>
                                        <p:tgtEl>
                                          <p:spTgt spid="114"/>
                                        </p:tgtEl>
                                        <p:attrNameLst>
                                          <p:attrName>ppt_y</p:attrName>
                                        </p:attrNameLst>
                                      </p:cBhvr>
                                      <p:tavLst>
                                        <p:tav tm="0" fmla="#ppt_y-sin(pi*$)/3">
                                          <p:val>
                                            <p:fltVal val="0.5"/>
                                          </p:val>
                                        </p:tav>
                                        <p:tav tm="100000">
                                          <p:val>
                                            <p:fltVal val="1"/>
                                          </p:val>
                                        </p:tav>
                                      </p:tavLst>
                                    </p:anim>
                                    <p:anim calcmode="lin" valueType="num">
                                      <p:cBhvr>
                                        <p:cTn id="69" dur="100" tmFilter="0, 0; 0.125,0.2665; 0.25,0.4; 0.375,0.465; 0.5,0.5;  0.625,0.535; 0.75,0.6; 0.875,0.7335; 1,1">
                                          <p:stCondLst>
                                            <p:cond delay="100"/>
                                          </p:stCondLst>
                                        </p:cTn>
                                        <p:tgtEl>
                                          <p:spTgt spid="114"/>
                                        </p:tgtEl>
                                        <p:attrNameLst>
                                          <p:attrName>ppt_y</p:attrName>
                                        </p:attrNameLst>
                                      </p:cBhvr>
                                      <p:tavLst>
                                        <p:tav tm="0" fmla="#ppt_y-sin(pi*$)/9">
                                          <p:val>
                                            <p:fltVal val="0"/>
                                          </p:val>
                                        </p:tav>
                                        <p:tav tm="100000">
                                          <p:val>
                                            <p:fltVal val="1"/>
                                          </p:val>
                                        </p:tav>
                                      </p:tavLst>
                                    </p:anim>
                                    <p:anim calcmode="lin" valueType="num">
                                      <p:cBhvr>
                                        <p:cTn id="70" dur="50" tmFilter="0, 0; 0.125,0.2665; 0.25,0.4; 0.375,0.465; 0.5,0.5;  0.625,0.535; 0.75,0.6; 0.875,0.7335; 1,1">
                                          <p:stCondLst>
                                            <p:cond delay="199"/>
                                          </p:stCondLst>
                                        </p:cTn>
                                        <p:tgtEl>
                                          <p:spTgt spid="114"/>
                                        </p:tgtEl>
                                        <p:attrNameLst>
                                          <p:attrName>ppt_y</p:attrName>
                                        </p:attrNameLst>
                                      </p:cBhvr>
                                      <p:tavLst>
                                        <p:tav tm="0" fmla="#ppt_y-sin(pi*$)/27">
                                          <p:val>
                                            <p:fltVal val="0"/>
                                          </p:val>
                                        </p:tav>
                                        <p:tav tm="100000">
                                          <p:val>
                                            <p:fltVal val="1"/>
                                          </p:val>
                                        </p:tav>
                                      </p:tavLst>
                                    </p:anim>
                                    <p:anim calcmode="lin" valueType="num">
                                      <p:cBhvr>
                                        <p:cTn id="71" dur="25" tmFilter="0, 0; 0.125,0.2665; 0.25,0.4; 0.375,0.465; 0.5,0.5;  0.625,0.535; 0.75,0.6; 0.875,0.7335; 1,1">
                                          <p:stCondLst>
                                            <p:cond delay="248"/>
                                          </p:stCondLst>
                                        </p:cTn>
                                        <p:tgtEl>
                                          <p:spTgt spid="114"/>
                                        </p:tgtEl>
                                        <p:attrNameLst>
                                          <p:attrName>ppt_y</p:attrName>
                                        </p:attrNameLst>
                                      </p:cBhvr>
                                      <p:tavLst>
                                        <p:tav tm="0" fmla="#ppt_y-sin(pi*$)/81">
                                          <p:val>
                                            <p:fltVal val="0"/>
                                          </p:val>
                                        </p:tav>
                                        <p:tav tm="100000">
                                          <p:val>
                                            <p:fltVal val="1"/>
                                          </p:val>
                                        </p:tav>
                                      </p:tavLst>
                                    </p:anim>
                                    <p:animScale>
                                      <p:cBhvr>
                                        <p:cTn id="72" dur="4">
                                          <p:stCondLst>
                                            <p:cond delay="98"/>
                                          </p:stCondLst>
                                        </p:cTn>
                                        <p:tgtEl>
                                          <p:spTgt spid="114"/>
                                        </p:tgtEl>
                                      </p:cBhvr>
                                      <p:to x="100000" y="60000"/>
                                    </p:animScale>
                                    <p:animScale>
                                      <p:cBhvr>
                                        <p:cTn id="73" dur="25" decel="50000">
                                          <p:stCondLst>
                                            <p:cond delay="101"/>
                                          </p:stCondLst>
                                        </p:cTn>
                                        <p:tgtEl>
                                          <p:spTgt spid="114"/>
                                        </p:tgtEl>
                                      </p:cBhvr>
                                      <p:to x="100000" y="100000"/>
                                    </p:animScale>
                                    <p:animScale>
                                      <p:cBhvr>
                                        <p:cTn id="74" dur="4">
                                          <p:stCondLst>
                                            <p:cond delay="197"/>
                                          </p:stCondLst>
                                        </p:cTn>
                                        <p:tgtEl>
                                          <p:spTgt spid="114"/>
                                        </p:tgtEl>
                                      </p:cBhvr>
                                      <p:to x="100000" y="80000"/>
                                    </p:animScale>
                                    <p:animScale>
                                      <p:cBhvr>
                                        <p:cTn id="75" dur="25" decel="50000">
                                          <p:stCondLst>
                                            <p:cond delay="201"/>
                                          </p:stCondLst>
                                        </p:cTn>
                                        <p:tgtEl>
                                          <p:spTgt spid="114"/>
                                        </p:tgtEl>
                                      </p:cBhvr>
                                      <p:to x="100000" y="100000"/>
                                    </p:animScale>
                                    <p:animScale>
                                      <p:cBhvr>
                                        <p:cTn id="76" dur="4">
                                          <p:stCondLst>
                                            <p:cond delay="246"/>
                                          </p:stCondLst>
                                        </p:cTn>
                                        <p:tgtEl>
                                          <p:spTgt spid="114"/>
                                        </p:tgtEl>
                                      </p:cBhvr>
                                      <p:to x="100000" y="90000"/>
                                    </p:animScale>
                                    <p:animScale>
                                      <p:cBhvr>
                                        <p:cTn id="77" dur="25" decel="50000">
                                          <p:stCondLst>
                                            <p:cond delay="250"/>
                                          </p:stCondLst>
                                        </p:cTn>
                                        <p:tgtEl>
                                          <p:spTgt spid="114"/>
                                        </p:tgtEl>
                                      </p:cBhvr>
                                      <p:to x="100000" y="100000"/>
                                    </p:animScale>
                                    <p:animScale>
                                      <p:cBhvr>
                                        <p:cTn id="78" dur="4">
                                          <p:stCondLst>
                                            <p:cond delay="271"/>
                                          </p:stCondLst>
                                        </p:cTn>
                                        <p:tgtEl>
                                          <p:spTgt spid="114"/>
                                        </p:tgtEl>
                                      </p:cBhvr>
                                      <p:to x="100000" y="95000"/>
                                    </p:animScale>
                                    <p:animScale>
                                      <p:cBhvr>
                                        <p:cTn id="79" dur="25" decel="50000">
                                          <p:stCondLst>
                                            <p:cond delay="275"/>
                                          </p:stCondLst>
                                        </p:cTn>
                                        <p:tgtEl>
                                          <p:spTgt spid="114"/>
                                        </p:tgtEl>
                                      </p:cBhvr>
                                      <p:to x="100000" y="100000"/>
                                    </p:animScale>
                                  </p:childTnLst>
                                </p:cTn>
                              </p:par>
                            </p:childTnLst>
                          </p:cTn>
                        </p:par>
                      </p:childTnLst>
                    </p:cTn>
                  </p:par>
                  <p:par>
                    <p:cTn id="80" fill="hold">
                      <p:stCondLst>
                        <p:cond delay="indefinite"/>
                      </p:stCondLst>
                      <p:childTnLst>
                        <p:par>
                          <p:cTn id="81" fill="hold">
                            <p:stCondLst>
                              <p:cond delay="0"/>
                            </p:stCondLst>
                            <p:childTnLst>
                              <p:par>
                                <p:cTn id="82" presetID="41" presetClass="entr" presetSubtype="0" fill="hold" grpId="0" nodeType="clickEffect">
                                  <p:stCondLst>
                                    <p:cond delay="0"/>
                                  </p:stCondLst>
                                  <p:iterate type="lt">
                                    <p:tmPct val="10000"/>
                                  </p:iterate>
                                  <p:childTnLst>
                                    <p:set>
                                      <p:cBhvr>
                                        <p:cTn id="83" dur="1" fill="hold">
                                          <p:stCondLst>
                                            <p:cond delay="0"/>
                                          </p:stCondLst>
                                        </p:cTn>
                                        <p:tgtEl>
                                          <p:spTgt spid="146"/>
                                        </p:tgtEl>
                                        <p:attrNameLst>
                                          <p:attrName>style.visibility</p:attrName>
                                        </p:attrNameLst>
                                      </p:cBhvr>
                                      <p:to>
                                        <p:strVal val="visible"/>
                                      </p:to>
                                    </p:set>
                                    <p:anim calcmode="lin" valueType="num">
                                      <p:cBhvr>
                                        <p:cTn id="84" dur="300" fill="hold"/>
                                        <p:tgtEl>
                                          <p:spTgt spid="146"/>
                                        </p:tgtEl>
                                        <p:attrNameLst>
                                          <p:attrName>ppt_x</p:attrName>
                                        </p:attrNameLst>
                                      </p:cBhvr>
                                      <p:tavLst>
                                        <p:tav tm="0">
                                          <p:val>
                                            <p:strVal val="#ppt_x"/>
                                          </p:val>
                                        </p:tav>
                                        <p:tav tm="50000">
                                          <p:val>
                                            <p:strVal val="#ppt_x+.1"/>
                                          </p:val>
                                        </p:tav>
                                        <p:tav tm="100000">
                                          <p:val>
                                            <p:strVal val="#ppt_x"/>
                                          </p:val>
                                        </p:tav>
                                      </p:tavLst>
                                    </p:anim>
                                    <p:anim calcmode="lin" valueType="num">
                                      <p:cBhvr>
                                        <p:cTn id="85" dur="300" fill="hold"/>
                                        <p:tgtEl>
                                          <p:spTgt spid="146"/>
                                        </p:tgtEl>
                                        <p:attrNameLst>
                                          <p:attrName>ppt_y</p:attrName>
                                        </p:attrNameLst>
                                      </p:cBhvr>
                                      <p:tavLst>
                                        <p:tav tm="0">
                                          <p:val>
                                            <p:strVal val="#ppt_y"/>
                                          </p:val>
                                        </p:tav>
                                        <p:tav tm="100000">
                                          <p:val>
                                            <p:strVal val="#ppt_y"/>
                                          </p:val>
                                        </p:tav>
                                      </p:tavLst>
                                    </p:anim>
                                    <p:anim calcmode="lin" valueType="num">
                                      <p:cBhvr>
                                        <p:cTn id="86" dur="300" fill="hold"/>
                                        <p:tgtEl>
                                          <p:spTgt spid="146"/>
                                        </p:tgtEl>
                                        <p:attrNameLst>
                                          <p:attrName>ppt_h</p:attrName>
                                        </p:attrNameLst>
                                      </p:cBhvr>
                                      <p:tavLst>
                                        <p:tav tm="0">
                                          <p:val>
                                            <p:strVal val="#ppt_h/10"/>
                                          </p:val>
                                        </p:tav>
                                        <p:tav tm="50000">
                                          <p:val>
                                            <p:strVal val="#ppt_h+.01"/>
                                          </p:val>
                                        </p:tav>
                                        <p:tav tm="100000">
                                          <p:val>
                                            <p:strVal val="#ppt_h"/>
                                          </p:val>
                                        </p:tav>
                                      </p:tavLst>
                                    </p:anim>
                                    <p:anim calcmode="lin" valueType="num">
                                      <p:cBhvr>
                                        <p:cTn id="87" dur="300" fill="hold"/>
                                        <p:tgtEl>
                                          <p:spTgt spid="146"/>
                                        </p:tgtEl>
                                        <p:attrNameLst>
                                          <p:attrName>ppt_w</p:attrName>
                                        </p:attrNameLst>
                                      </p:cBhvr>
                                      <p:tavLst>
                                        <p:tav tm="0">
                                          <p:val>
                                            <p:strVal val="#ppt_w/10"/>
                                          </p:val>
                                        </p:tav>
                                        <p:tav tm="50000">
                                          <p:val>
                                            <p:strVal val="#ppt_w+.01"/>
                                          </p:val>
                                        </p:tav>
                                        <p:tav tm="100000">
                                          <p:val>
                                            <p:strVal val="#ppt_w"/>
                                          </p:val>
                                        </p:tav>
                                      </p:tavLst>
                                    </p:anim>
                                    <p:animEffect transition="in" filter="fade">
                                      <p:cBhvr>
                                        <p:cTn id="88" dur="300" tmFilter="0,0; .5, 1; 1, 1"/>
                                        <p:tgtEl>
                                          <p:spTgt spid="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 grpId="0" animBg="1"/>
      <p:bldP spid="108" grpId="0" animBg="1"/>
      <p:bldP spid="109" grpId="0" animBg="1"/>
      <p:bldP spid="110" grpId="0" animBg="1"/>
      <p:bldP spid="111" grpId="0" animBg="1"/>
      <p:bldP spid="111" grpId="1" animBg="1"/>
      <p:bldP spid="112" grpId="0"/>
      <p:bldP spid="113" grpId="0"/>
      <p:bldP spid="14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nvSpPr>
        <p:spPr>
          <a:xfrm>
            <a:off x="453464" y="1132865"/>
            <a:ext cx="11159515" cy="5147859"/>
          </a:xfrm>
          <a:prstGeom prst="roundRect">
            <a:avLst>
              <a:gd name="adj" fmla="val 5421"/>
            </a:avLst>
          </a:prstGeom>
          <a:gradFill flip="none" rotWithShape="1">
            <a:gsLst>
              <a:gs pos="50000">
                <a:schemeClr val="accent3"/>
              </a:gs>
              <a:gs pos="0">
                <a:schemeClr val="accent3">
                  <a:lumMod val="60000"/>
                  <a:lumOff val="40000"/>
                </a:schemeClr>
              </a:gs>
            </a:gsLst>
            <a:path path="circle">
              <a:fillToRect l="100000" t="100000"/>
            </a:path>
            <a:tileRect r="-100000" b="-100000"/>
          </a:gradFill>
          <a:ln>
            <a:noFill/>
          </a:ln>
          <a:effectLst>
            <a:outerShdw blurRad="12700" dist="12700" dir="2700000" algn="tl" rotWithShape="0">
              <a:prstClr val="black">
                <a:alpha val="40000"/>
              </a:prstClr>
            </a:outerShdw>
          </a:effectLst>
          <a:scene3d>
            <a:camera prst="orthographicFront"/>
            <a:lightRig rig="threePt" dir="t"/>
          </a:scene3d>
          <a:sp3d>
            <a:bevelT w="19050" h="127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pic>
        <p:nvPicPr>
          <p:cNvPr id="76" name="图片 75" hidden="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4071034" y="2076035"/>
            <a:ext cx="3585078" cy="1511955"/>
          </a:xfrm>
          <a:prstGeom prst="rect">
            <a:avLst/>
          </a:prstGeom>
        </p:spPr>
      </p:pic>
      <p:pic>
        <p:nvPicPr>
          <p:cNvPr id="77" name="图片 76" hidden="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4071034" y="3592899"/>
            <a:ext cx="3585078" cy="1511955"/>
          </a:xfrm>
          <a:prstGeom prst="rect">
            <a:avLst/>
          </a:prstGeom>
        </p:spPr>
      </p:pic>
      <p:grpSp>
        <p:nvGrpSpPr>
          <p:cNvPr id="105" name="组合 104"/>
          <p:cNvGrpSpPr/>
          <p:nvPr/>
        </p:nvGrpSpPr>
        <p:grpSpPr>
          <a:xfrm>
            <a:off x="1509706" y="891410"/>
            <a:ext cx="2612483" cy="679520"/>
            <a:chOff x="3734206" y="1430045"/>
            <a:chExt cx="2262617" cy="599736"/>
          </a:xfrm>
        </p:grpSpPr>
        <p:grpSp>
          <p:nvGrpSpPr>
            <p:cNvPr id="84" name="组合 83"/>
            <p:cNvGrpSpPr/>
            <p:nvPr/>
          </p:nvGrpSpPr>
          <p:grpSpPr>
            <a:xfrm>
              <a:off x="4244699" y="1430045"/>
              <a:ext cx="220646" cy="599736"/>
              <a:chOff x="4621429" y="1440947"/>
              <a:chExt cx="220646" cy="599736"/>
            </a:xfrm>
          </p:grpSpPr>
          <p:sp>
            <p:nvSpPr>
              <p:cNvPr id="20" name="椭圆 19"/>
              <p:cNvSpPr/>
              <p:nvPr/>
            </p:nvSpPr>
            <p:spPr>
              <a:xfrm flipH="1">
                <a:off x="4621429" y="1820040"/>
                <a:ext cx="220646" cy="220643"/>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1" name="椭圆 20"/>
              <p:cNvSpPr/>
              <p:nvPr/>
            </p:nvSpPr>
            <p:spPr>
              <a:xfrm flipH="1">
                <a:off x="4641492" y="1840097"/>
                <a:ext cx="180528" cy="180526"/>
              </a:xfrm>
              <a:prstGeom prst="ellipse">
                <a:avLst/>
              </a:prstGeom>
              <a:solidFill>
                <a:schemeClr val="tx1">
                  <a:lumMod val="75000"/>
                  <a:lumOff val="25000"/>
                </a:schemeClr>
              </a:solidFill>
              <a:ln>
                <a:noFill/>
              </a:ln>
              <a:effectLst>
                <a:innerShdw blurRad="12700" dist="127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4" name="圆角矩形 23"/>
              <p:cNvSpPr/>
              <p:nvPr/>
            </p:nvSpPr>
            <p:spPr>
              <a:xfrm flipH="1">
                <a:off x="4759206" y="1440947"/>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5" name="圆角矩形 24"/>
              <p:cNvSpPr/>
              <p:nvPr/>
            </p:nvSpPr>
            <p:spPr>
              <a:xfrm flipH="1">
                <a:off x="4688517" y="1440947"/>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83" name="组合 82"/>
            <p:cNvGrpSpPr/>
            <p:nvPr/>
          </p:nvGrpSpPr>
          <p:grpSpPr>
            <a:xfrm>
              <a:off x="3734206" y="1430045"/>
              <a:ext cx="220646" cy="599736"/>
              <a:chOff x="4339321" y="1440947"/>
              <a:chExt cx="220646" cy="599736"/>
            </a:xfrm>
          </p:grpSpPr>
          <p:sp>
            <p:nvSpPr>
              <p:cNvPr id="22" name="椭圆 21"/>
              <p:cNvSpPr/>
              <p:nvPr/>
            </p:nvSpPr>
            <p:spPr>
              <a:xfrm flipH="1">
                <a:off x="4339321" y="1820040"/>
                <a:ext cx="220646" cy="220643"/>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3" name="椭圆 22"/>
              <p:cNvSpPr/>
              <p:nvPr/>
            </p:nvSpPr>
            <p:spPr>
              <a:xfrm flipH="1">
                <a:off x="4359385" y="1840097"/>
                <a:ext cx="180528" cy="180526"/>
              </a:xfrm>
              <a:prstGeom prst="ellipse">
                <a:avLst/>
              </a:prstGeom>
              <a:solidFill>
                <a:schemeClr val="tx1">
                  <a:lumMod val="75000"/>
                  <a:lumOff val="25000"/>
                </a:schemeClr>
              </a:solidFill>
              <a:ln>
                <a:noFill/>
              </a:ln>
              <a:effectLst>
                <a:innerShdw blurRad="12700" dist="127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6" name="圆角矩形 25"/>
              <p:cNvSpPr/>
              <p:nvPr/>
            </p:nvSpPr>
            <p:spPr>
              <a:xfrm flipH="1">
                <a:off x="4470437" y="1440947"/>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7" name="圆角矩形 26"/>
              <p:cNvSpPr/>
              <p:nvPr/>
            </p:nvSpPr>
            <p:spPr>
              <a:xfrm flipH="1">
                <a:off x="4399747" y="1440947"/>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86" name="组合 85"/>
            <p:cNvGrpSpPr/>
            <p:nvPr/>
          </p:nvGrpSpPr>
          <p:grpSpPr>
            <a:xfrm>
              <a:off x="5265685" y="1430045"/>
              <a:ext cx="220646" cy="599736"/>
              <a:chOff x="5670727" y="1440947"/>
              <a:chExt cx="220646" cy="599736"/>
            </a:xfrm>
          </p:grpSpPr>
          <p:sp>
            <p:nvSpPr>
              <p:cNvPr id="29" name="椭圆 28"/>
              <p:cNvSpPr/>
              <p:nvPr/>
            </p:nvSpPr>
            <p:spPr>
              <a:xfrm flipH="1">
                <a:off x="5670727" y="1820040"/>
                <a:ext cx="220646" cy="220643"/>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30" name="椭圆 29"/>
              <p:cNvSpPr/>
              <p:nvPr/>
            </p:nvSpPr>
            <p:spPr>
              <a:xfrm flipH="1">
                <a:off x="5690790" y="1840097"/>
                <a:ext cx="180528" cy="180526"/>
              </a:xfrm>
              <a:prstGeom prst="ellipse">
                <a:avLst/>
              </a:prstGeom>
              <a:solidFill>
                <a:schemeClr val="tx1">
                  <a:lumMod val="75000"/>
                  <a:lumOff val="25000"/>
                </a:schemeClr>
              </a:solidFill>
              <a:ln>
                <a:noFill/>
              </a:ln>
              <a:effectLst>
                <a:innerShdw blurRad="12700" dist="127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33" name="圆角矩形 32"/>
              <p:cNvSpPr/>
              <p:nvPr/>
            </p:nvSpPr>
            <p:spPr>
              <a:xfrm flipH="1">
                <a:off x="5808504" y="1440947"/>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34" name="圆角矩形 33"/>
              <p:cNvSpPr/>
              <p:nvPr/>
            </p:nvSpPr>
            <p:spPr>
              <a:xfrm flipH="1">
                <a:off x="5737815" y="1440947"/>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85" name="组合 84"/>
            <p:cNvGrpSpPr/>
            <p:nvPr/>
          </p:nvGrpSpPr>
          <p:grpSpPr>
            <a:xfrm>
              <a:off x="4755192" y="1430045"/>
              <a:ext cx="220646" cy="599736"/>
              <a:chOff x="5388619" y="1440947"/>
              <a:chExt cx="220646" cy="599736"/>
            </a:xfrm>
          </p:grpSpPr>
          <p:sp>
            <p:nvSpPr>
              <p:cNvPr id="31" name="椭圆 30"/>
              <p:cNvSpPr/>
              <p:nvPr/>
            </p:nvSpPr>
            <p:spPr>
              <a:xfrm flipH="1">
                <a:off x="5388619" y="1820040"/>
                <a:ext cx="220646" cy="220643"/>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32" name="椭圆 31"/>
              <p:cNvSpPr/>
              <p:nvPr/>
            </p:nvSpPr>
            <p:spPr>
              <a:xfrm flipH="1">
                <a:off x="5408683" y="1840097"/>
                <a:ext cx="180528" cy="180526"/>
              </a:xfrm>
              <a:prstGeom prst="ellipse">
                <a:avLst/>
              </a:prstGeom>
              <a:solidFill>
                <a:schemeClr val="tx1">
                  <a:lumMod val="75000"/>
                  <a:lumOff val="25000"/>
                </a:schemeClr>
              </a:solidFill>
              <a:ln>
                <a:noFill/>
              </a:ln>
              <a:effectLst>
                <a:innerShdw blurRad="12700" dist="127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35" name="圆角矩形 34"/>
              <p:cNvSpPr/>
              <p:nvPr/>
            </p:nvSpPr>
            <p:spPr>
              <a:xfrm flipH="1">
                <a:off x="5519735" y="1440947"/>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36" name="圆角矩形 35"/>
              <p:cNvSpPr/>
              <p:nvPr/>
            </p:nvSpPr>
            <p:spPr>
              <a:xfrm flipH="1">
                <a:off x="5449045" y="1440947"/>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88" name="组合 87"/>
            <p:cNvGrpSpPr/>
            <p:nvPr/>
          </p:nvGrpSpPr>
          <p:grpSpPr>
            <a:xfrm>
              <a:off x="5776177" y="1430045"/>
              <a:ext cx="220646" cy="599736"/>
              <a:chOff x="6720025" y="1419143"/>
              <a:chExt cx="220646" cy="599736"/>
            </a:xfrm>
          </p:grpSpPr>
          <p:sp>
            <p:nvSpPr>
              <p:cNvPr id="38" name="椭圆 37"/>
              <p:cNvSpPr/>
              <p:nvPr/>
            </p:nvSpPr>
            <p:spPr>
              <a:xfrm flipH="1">
                <a:off x="6720025" y="1798236"/>
                <a:ext cx="220646" cy="220643"/>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39" name="椭圆 38"/>
              <p:cNvSpPr/>
              <p:nvPr/>
            </p:nvSpPr>
            <p:spPr>
              <a:xfrm flipH="1">
                <a:off x="6740088" y="1818293"/>
                <a:ext cx="180528" cy="180526"/>
              </a:xfrm>
              <a:prstGeom prst="ellipse">
                <a:avLst/>
              </a:prstGeom>
              <a:solidFill>
                <a:schemeClr val="tx1">
                  <a:lumMod val="75000"/>
                  <a:lumOff val="25000"/>
                </a:schemeClr>
              </a:solidFill>
              <a:ln>
                <a:noFill/>
              </a:ln>
              <a:effectLst>
                <a:innerShdw blurRad="12700" dist="127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2" name="圆角矩形 41"/>
              <p:cNvSpPr/>
              <p:nvPr/>
            </p:nvSpPr>
            <p:spPr>
              <a:xfrm flipH="1">
                <a:off x="6857802" y="1419143"/>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3" name="圆角矩形 42"/>
              <p:cNvSpPr/>
              <p:nvPr/>
            </p:nvSpPr>
            <p:spPr>
              <a:xfrm flipH="1">
                <a:off x="6787113" y="1419143"/>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sp>
        <p:nvSpPr>
          <p:cNvPr id="66" name="任意多边形 65"/>
          <p:cNvSpPr/>
          <p:nvPr/>
        </p:nvSpPr>
        <p:spPr>
          <a:xfrm>
            <a:off x="52617" y="1644384"/>
            <a:ext cx="1774657" cy="1135987"/>
          </a:xfrm>
          <a:custGeom>
            <a:avLst/>
            <a:gdLst>
              <a:gd name="connsiteX0" fmla="*/ 128815 w 1635181"/>
              <a:gd name="connsiteY0" fmla="*/ 0 h 1325284"/>
              <a:gd name="connsiteX1" fmla="*/ 446418 w 1635181"/>
              <a:gd name="connsiteY1" fmla="*/ 0 h 1325284"/>
              <a:gd name="connsiteX2" fmla="*/ 446418 w 1635181"/>
              <a:gd name="connsiteY2" fmla="*/ 196790 h 1325284"/>
              <a:gd name="connsiteX3" fmla="*/ 271683 w 1635181"/>
              <a:gd name="connsiteY3" fmla="*/ 196790 h 1325284"/>
              <a:gd name="connsiteX4" fmla="*/ 170668 w 1635181"/>
              <a:gd name="connsiteY4" fmla="*/ 297805 h 1325284"/>
              <a:gd name="connsiteX5" fmla="*/ 170668 w 1635181"/>
              <a:gd name="connsiteY5" fmla="*/ 308136 h 1325284"/>
              <a:gd name="connsiteX6" fmla="*/ 1286359 w 1635181"/>
              <a:gd name="connsiteY6" fmla="*/ 308136 h 1325284"/>
              <a:gd name="connsiteX7" fmla="*/ 1635181 w 1635181"/>
              <a:gd name="connsiteY7" fmla="*/ 656958 h 1325284"/>
              <a:gd name="connsiteX8" fmla="*/ 1286359 w 1635181"/>
              <a:gd name="connsiteY8" fmla="*/ 1005780 h 1325284"/>
              <a:gd name="connsiteX9" fmla="*/ 170668 w 1635181"/>
              <a:gd name="connsiteY9" fmla="*/ 1005780 h 1325284"/>
              <a:gd name="connsiteX10" fmla="*/ 170668 w 1635181"/>
              <a:gd name="connsiteY10" fmla="*/ 1027479 h 1325284"/>
              <a:gd name="connsiteX11" fmla="*/ 271683 w 1635181"/>
              <a:gd name="connsiteY11" fmla="*/ 1128494 h 1325284"/>
              <a:gd name="connsiteX12" fmla="*/ 446418 w 1635181"/>
              <a:gd name="connsiteY12" fmla="*/ 1128494 h 1325284"/>
              <a:gd name="connsiteX13" fmla="*/ 446418 w 1635181"/>
              <a:gd name="connsiteY13" fmla="*/ 1325284 h 1325284"/>
              <a:gd name="connsiteX14" fmla="*/ 128815 w 1635181"/>
              <a:gd name="connsiteY14" fmla="*/ 1325284 h 1325284"/>
              <a:gd name="connsiteX15" fmla="*/ 0 w 1635181"/>
              <a:gd name="connsiteY15" fmla="*/ 1196469 h 1325284"/>
              <a:gd name="connsiteX16" fmla="*/ 0 w 1635181"/>
              <a:gd name="connsiteY16" fmla="*/ 128815 h 1325284"/>
              <a:gd name="connsiteX17" fmla="*/ 128815 w 1635181"/>
              <a:gd name="connsiteY17" fmla="*/ 0 h 1325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35181" h="1325284">
                <a:moveTo>
                  <a:pt x="128815" y="0"/>
                </a:moveTo>
                <a:lnTo>
                  <a:pt x="446418" y="0"/>
                </a:lnTo>
                <a:lnTo>
                  <a:pt x="446418" y="196790"/>
                </a:lnTo>
                <a:lnTo>
                  <a:pt x="271683" y="196790"/>
                </a:lnTo>
                <a:cubicBezTo>
                  <a:pt x="215894" y="196790"/>
                  <a:pt x="170668" y="242016"/>
                  <a:pt x="170668" y="297805"/>
                </a:cubicBezTo>
                <a:lnTo>
                  <a:pt x="170668" y="308136"/>
                </a:lnTo>
                <a:lnTo>
                  <a:pt x="1286359" y="308136"/>
                </a:lnTo>
                <a:lnTo>
                  <a:pt x="1635181" y="656958"/>
                </a:lnTo>
                <a:lnTo>
                  <a:pt x="1286359" y="1005780"/>
                </a:lnTo>
                <a:lnTo>
                  <a:pt x="170668" y="1005780"/>
                </a:lnTo>
                <a:lnTo>
                  <a:pt x="170668" y="1027479"/>
                </a:lnTo>
                <a:cubicBezTo>
                  <a:pt x="170668" y="1083268"/>
                  <a:pt x="215894" y="1128494"/>
                  <a:pt x="271683" y="1128494"/>
                </a:cubicBezTo>
                <a:lnTo>
                  <a:pt x="446418" y="1128494"/>
                </a:lnTo>
                <a:lnTo>
                  <a:pt x="446418" y="1325284"/>
                </a:lnTo>
                <a:lnTo>
                  <a:pt x="128815" y="1325284"/>
                </a:lnTo>
                <a:cubicBezTo>
                  <a:pt x="57672" y="1325284"/>
                  <a:pt x="0" y="1267612"/>
                  <a:pt x="0" y="1196469"/>
                </a:cubicBezTo>
                <a:lnTo>
                  <a:pt x="0" y="128815"/>
                </a:lnTo>
                <a:cubicBezTo>
                  <a:pt x="0" y="57672"/>
                  <a:pt x="57672" y="0"/>
                  <a:pt x="128815" y="0"/>
                </a:cubicBezTo>
                <a:close/>
              </a:path>
            </a:pathLst>
          </a:custGeom>
          <a:solidFill>
            <a:schemeClr val="accent6"/>
          </a:solidFill>
          <a:ln>
            <a:noFill/>
          </a:ln>
          <a:effectLst>
            <a:outerShdw blurRad="25400" dist="12700" dir="2700000" algn="tl" rotWithShape="0">
              <a:prstClr val="black">
                <a:alpha val="40000"/>
              </a:prstClr>
            </a:outerShdw>
          </a:effectLst>
          <a:scene3d>
            <a:camera prst="orthographicFront"/>
            <a:lightRig rig="threePt" dir="t"/>
          </a:scene3d>
          <a:sp3d>
            <a:bevelT w="19050" h="6350" prst="coolSlant"/>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68" name="标题占位符 1"/>
          <p:cNvSpPr txBox="1"/>
          <p:nvPr/>
        </p:nvSpPr>
        <p:spPr>
          <a:xfrm>
            <a:off x="1478282" y="262919"/>
            <a:ext cx="8580169" cy="5501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1800" kern="1200">
                <a:solidFill>
                  <a:schemeClr val="bg1"/>
                </a:solidFill>
                <a:latin typeface="迷你简汉真广标" panose="02010609000101010101" pitchFamily="49" charset="-122"/>
                <a:ea typeface="迷你简汉真广标" panose="02010609000101010101" pitchFamily="49" charset="-122"/>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zh-CN" sz="2800" b="1" i="0" u="none" strike="noStrike" kern="1200" cap="none" spc="0" normalizeH="0" baseline="0" noProof="0">
                <a:ln>
                  <a:noFill/>
                </a:ln>
                <a:solidFill>
                  <a:srgbClr val="FF0066"/>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2800" b="1" i="0" u="none" strike="noStrike" kern="1200" cap="none" spc="0" normalizeH="0" baseline="0" noProof="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THÍ NGHIỆM KHẢO SÁT SỰ TƯƠNG</a:t>
            </a:r>
            <a:r>
              <a:rPr kumimoji="0" lang="en-US" altLang="zh-CN" sz="2800" b="1" i="0" u="none" strike="noStrike" kern="1200" cap="none" spc="0" normalizeH="0" noProof="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 TÁC GIỮA CÁC CỰC CỦA</a:t>
            </a:r>
            <a:r>
              <a:rPr kumimoji="0" lang="en-US" altLang="zh-CN" sz="2800" b="1" i="0" u="none" strike="noStrike" kern="1200" cap="none" spc="0" normalizeH="0" baseline="0" noProof="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 NAM CHÂM</a:t>
            </a:r>
            <a:endParaRPr kumimoji="0" lang="zh-CN"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endParaRPr>
          </a:p>
        </p:txBody>
      </p:sp>
      <p:sp>
        <p:nvSpPr>
          <p:cNvPr id="40" name="任意多边形 65">
            <a:extLst>
              <a:ext uri="{FF2B5EF4-FFF2-40B4-BE49-F238E27FC236}">
                <a16:creationId xmlns:a16="http://schemas.microsoft.com/office/drawing/2014/main" xmlns="" id="{C7299D93-254D-563B-5836-09B76EDEEAC9}"/>
              </a:ext>
            </a:extLst>
          </p:cNvPr>
          <p:cNvSpPr/>
          <p:nvPr/>
        </p:nvSpPr>
        <p:spPr>
          <a:xfrm>
            <a:off x="49924" y="3291890"/>
            <a:ext cx="1774657" cy="1135987"/>
          </a:xfrm>
          <a:custGeom>
            <a:avLst/>
            <a:gdLst>
              <a:gd name="connsiteX0" fmla="*/ 128815 w 1635181"/>
              <a:gd name="connsiteY0" fmla="*/ 0 h 1325284"/>
              <a:gd name="connsiteX1" fmla="*/ 446418 w 1635181"/>
              <a:gd name="connsiteY1" fmla="*/ 0 h 1325284"/>
              <a:gd name="connsiteX2" fmla="*/ 446418 w 1635181"/>
              <a:gd name="connsiteY2" fmla="*/ 196790 h 1325284"/>
              <a:gd name="connsiteX3" fmla="*/ 271683 w 1635181"/>
              <a:gd name="connsiteY3" fmla="*/ 196790 h 1325284"/>
              <a:gd name="connsiteX4" fmla="*/ 170668 w 1635181"/>
              <a:gd name="connsiteY4" fmla="*/ 297805 h 1325284"/>
              <a:gd name="connsiteX5" fmla="*/ 170668 w 1635181"/>
              <a:gd name="connsiteY5" fmla="*/ 308136 h 1325284"/>
              <a:gd name="connsiteX6" fmla="*/ 1286359 w 1635181"/>
              <a:gd name="connsiteY6" fmla="*/ 308136 h 1325284"/>
              <a:gd name="connsiteX7" fmla="*/ 1635181 w 1635181"/>
              <a:gd name="connsiteY7" fmla="*/ 656958 h 1325284"/>
              <a:gd name="connsiteX8" fmla="*/ 1286359 w 1635181"/>
              <a:gd name="connsiteY8" fmla="*/ 1005780 h 1325284"/>
              <a:gd name="connsiteX9" fmla="*/ 170668 w 1635181"/>
              <a:gd name="connsiteY9" fmla="*/ 1005780 h 1325284"/>
              <a:gd name="connsiteX10" fmla="*/ 170668 w 1635181"/>
              <a:gd name="connsiteY10" fmla="*/ 1027479 h 1325284"/>
              <a:gd name="connsiteX11" fmla="*/ 271683 w 1635181"/>
              <a:gd name="connsiteY11" fmla="*/ 1128494 h 1325284"/>
              <a:gd name="connsiteX12" fmla="*/ 446418 w 1635181"/>
              <a:gd name="connsiteY12" fmla="*/ 1128494 h 1325284"/>
              <a:gd name="connsiteX13" fmla="*/ 446418 w 1635181"/>
              <a:gd name="connsiteY13" fmla="*/ 1325284 h 1325284"/>
              <a:gd name="connsiteX14" fmla="*/ 128815 w 1635181"/>
              <a:gd name="connsiteY14" fmla="*/ 1325284 h 1325284"/>
              <a:gd name="connsiteX15" fmla="*/ 0 w 1635181"/>
              <a:gd name="connsiteY15" fmla="*/ 1196469 h 1325284"/>
              <a:gd name="connsiteX16" fmla="*/ 0 w 1635181"/>
              <a:gd name="connsiteY16" fmla="*/ 128815 h 1325284"/>
              <a:gd name="connsiteX17" fmla="*/ 128815 w 1635181"/>
              <a:gd name="connsiteY17" fmla="*/ 0 h 1325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35181" h="1325284">
                <a:moveTo>
                  <a:pt x="128815" y="0"/>
                </a:moveTo>
                <a:lnTo>
                  <a:pt x="446418" y="0"/>
                </a:lnTo>
                <a:lnTo>
                  <a:pt x="446418" y="196790"/>
                </a:lnTo>
                <a:lnTo>
                  <a:pt x="271683" y="196790"/>
                </a:lnTo>
                <a:cubicBezTo>
                  <a:pt x="215894" y="196790"/>
                  <a:pt x="170668" y="242016"/>
                  <a:pt x="170668" y="297805"/>
                </a:cubicBezTo>
                <a:lnTo>
                  <a:pt x="170668" y="308136"/>
                </a:lnTo>
                <a:lnTo>
                  <a:pt x="1286359" y="308136"/>
                </a:lnTo>
                <a:lnTo>
                  <a:pt x="1635181" y="656958"/>
                </a:lnTo>
                <a:lnTo>
                  <a:pt x="1286359" y="1005780"/>
                </a:lnTo>
                <a:lnTo>
                  <a:pt x="170668" y="1005780"/>
                </a:lnTo>
                <a:lnTo>
                  <a:pt x="170668" y="1027479"/>
                </a:lnTo>
                <a:cubicBezTo>
                  <a:pt x="170668" y="1083268"/>
                  <a:pt x="215894" y="1128494"/>
                  <a:pt x="271683" y="1128494"/>
                </a:cubicBezTo>
                <a:lnTo>
                  <a:pt x="446418" y="1128494"/>
                </a:lnTo>
                <a:lnTo>
                  <a:pt x="446418" y="1325284"/>
                </a:lnTo>
                <a:lnTo>
                  <a:pt x="128815" y="1325284"/>
                </a:lnTo>
                <a:cubicBezTo>
                  <a:pt x="57672" y="1325284"/>
                  <a:pt x="0" y="1267612"/>
                  <a:pt x="0" y="1196469"/>
                </a:cubicBezTo>
                <a:lnTo>
                  <a:pt x="0" y="128815"/>
                </a:lnTo>
                <a:cubicBezTo>
                  <a:pt x="0" y="57672"/>
                  <a:pt x="57672" y="0"/>
                  <a:pt x="128815" y="0"/>
                </a:cubicBezTo>
                <a:close/>
              </a:path>
            </a:pathLst>
          </a:custGeom>
          <a:solidFill>
            <a:srgbClr val="FF0000"/>
          </a:solidFill>
          <a:ln>
            <a:noFill/>
          </a:ln>
          <a:effectLst>
            <a:outerShdw blurRad="25400" dist="12700" dir="2700000" algn="tl" rotWithShape="0">
              <a:prstClr val="black">
                <a:alpha val="40000"/>
              </a:prstClr>
            </a:outerShdw>
          </a:effectLst>
          <a:scene3d>
            <a:camera prst="orthographicFront"/>
            <a:lightRig rig="threePt" dir="t"/>
          </a:scene3d>
          <a:sp3d>
            <a:bevelT w="19050" h="6350" prst="coolSlant"/>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1" name="任意多边形 65">
            <a:extLst>
              <a:ext uri="{FF2B5EF4-FFF2-40B4-BE49-F238E27FC236}">
                <a16:creationId xmlns:a16="http://schemas.microsoft.com/office/drawing/2014/main" xmlns="" id="{BDAD21E0-7664-5322-54C4-BBB4677C075C}"/>
              </a:ext>
            </a:extLst>
          </p:cNvPr>
          <p:cNvSpPr/>
          <p:nvPr/>
        </p:nvSpPr>
        <p:spPr>
          <a:xfrm>
            <a:off x="52617" y="4821433"/>
            <a:ext cx="1774657" cy="1135987"/>
          </a:xfrm>
          <a:custGeom>
            <a:avLst/>
            <a:gdLst>
              <a:gd name="connsiteX0" fmla="*/ 128815 w 1635181"/>
              <a:gd name="connsiteY0" fmla="*/ 0 h 1325284"/>
              <a:gd name="connsiteX1" fmla="*/ 446418 w 1635181"/>
              <a:gd name="connsiteY1" fmla="*/ 0 h 1325284"/>
              <a:gd name="connsiteX2" fmla="*/ 446418 w 1635181"/>
              <a:gd name="connsiteY2" fmla="*/ 196790 h 1325284"/>
              <a:gd name="connsiteX3" fmla="*/ 271683 w 1635181"/>
              <a:gd name="connsiteY3" fmla="*/ 196790 h 1325284"/>
              <a:gd name="connsiteX4" fmla="*/ 170668 w 1635181"/>
              <a:gd name="connsiteY4" fmla="*/ 297805 h 1325284"/>
              <a:gd name="connsiteX5" fmla="*/ 170668 w 1635181"/>
              <a:gd name="connsiteY5" fmla="*/ 308136 h 1325284"/>
              <a:gd name="connsiteX6" fmla="*/ 1286359 w 1635181"/>
              <a:gd name="connsiteY6" fmla="*/ 308136 h 1325284"/>
              <a:gd name="connsiteX7" fmla="*/ 1635181 w 1635181"/>
              <a:gd name="connsiteY7" fmla="*/ 656958 h 1325284"/>
              <a:gd name="connsiteX8" fmla="*/ 1286359 w 1635181"/>
              <a:gd name="connsiteY8" fmla="*/ 1005780 h 1325284"/>
              <a:gd name="connsiteX9" fmla="*/ 170668 w 1635181"/>
              <a:gd name="connsiteY9" fmla="*/ 1005780 h 1325284"/>
              <a:gd name="connsiteX10" fmla="*/ 170668 w 1635181"/>
              <a:gd name="connsiteY10" fmla="*/ 1027479 h 1325284"/>
              <a:gd name="connsiteX11" fmla="*/ 271683 w 1635181"/>
              <a:gd name="connsiteY11" fmla="*/ 1128494 h 1325284"/>
              <a:gd name="connsiteX12" fmla="*/ 446418 w 1635181"/>
              <a:gd name="connsiteY12" fmla="*/ 1128494 h 1325284"/>
              <a:gd name="connsiteX13" fmla="*/ 446418 w 1635181"/>
              <a:gd name="connsiteY13" fmla="*/ 1325284 h 1325284"/>
              <a:gd name="connsiteX14" fmla="*/ 128815 w 1635181"/>
              <a:gd name="connsiteY14" fmla="*/ 1325284 h 1325284"/>
              <a:gd name="connsiteX15" fmla="*/ 0 w 1635181"/>
              <a:gd name="connsiteY15" fmla="*/ 1196469 h 1325284"/>
              <a:gd name="connsiteX16" fmla="*/ 0 w 1635181"/>
              <a:gd name="connsiteY16" fmla="*/ 128815 h 1325284"/>
              <a:gd name="connsiteX17" fmla="*/ 128815 w 1635181"/>
              <a:gd name="connsiteY17" fmla="*/ 0 h 1325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35181" h="1325284">
                <a:moveTo>
                  <a:pt x="128815" y="0"/>
                </a:moveTo>
                <a:lnTo>
                  <a:pt x="446418" y="0"/>
                </a:lnTo>
                <a:lnTo>
                  <a:pt x="446418" y="196790"/>
                </a:lnTo>
                <a:lnTo>
                  <a:pt x="271683" y="196790"/>
                </a:lnTo>
                <a:cubicBezTo>
                  <a:pt x="215894" y="196790"/>
                  <a:pt x="170668" y="242016"/>
                  <a:pt x="170668" y="297805"/>
                </a:cubicBezTo>
                <a:lnTo>
                  <a:pt x="170668" y="308136"/>
                </a:lnTo>
                <a:lnTo>
                  <a:pt x="1286359" y="308136"/>
                </a:lnTo>
                <a:lnTo>
                  <a:pt x="1635181" y="656958"/>
                </a:lnTo>
                <a:lnTo>
                  <a:pt x="1286359" y="1005780"/>
                </a:lnTo>
                <a:lnTo>
                  <a:pt x="170668" y="1005780"/>
                </a:lnTo>
                <a:lnTo>
                  <a:pt x="170668" y="1027479"/>
                </a:lnTo>
                <a:cubicBezTo>
                  <a:pt x="170668" y="1083268"/>
                  <a:pt x="215894" y="1128494"/>
                  <a:pt x="271683" y="1128494"/>
                </a:cubicBezTo>
                <a:lnTo>
                  <a:pt x="446418" y="1128494"/>
                </a:lnTo>
                <a:lnTo>
                  <a:pt x="446418" y="1325284"/>
                </a:lnTo>
                <a:lnTo>
                  <a:pt x="128815" y="1325284"/>
                </a:lnTo>
                <a:cubicBezTo>
                  <a:pt x="57672" y="1325284"/>
                  <a:pt x="0" y="1267612"/>
                  <a:pt x="0" y="1196469"/>
                </a:cubicBezTo>
                <a:lnTo>
                  <a:pt x="0" y="128815"/>
                </a:lnTo>
                <a:cubicBezTo>
                  <a:pt x="0" y="57672"/>
                  <a:pt x="57672" y="0"/>
                  <a:pt x="128815" y="0"/>
                </a:cubicBezTo>
                <a:close/>
              </a:path>
            </a:pathLst>
          </a:custGeom>
          <a:solidFill>
            <a:srgbClr val="7030A0"/>
          </a:solidFill>
          <a:ln>
            <a:noFill/>
          </a:ln>
          <a:effectLst>
            <a:outerShdw blurRad="25400" dist="12700" dir="2700000" algn="tl" rotWithShape="0">
              <a:prstClr val="black">
                <a:alpha val="40000"/>
              </a:prstClr>
            </a:outerShdw>
          </a:effectLst>
          <a:scene3d>
            <a:camera prst="orthographicFront"/>
            <a:lightRig rig="threePt" dir="t"/>
          </a:scene3d>
          <a:sp3d>
            <a:bevelT w="19050" h="6350" prst="coolSlant"/>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5" name="文本框 94">
            <a:extLst>
              <a:ext uri="{FF2B5EF4-FFF2-40B4-BE49-F238E27FC236}">
                <a16:creationId xmlns:a16="http://schemas.microsoft.com/office/drawing/2014/main" xmlns="" id="{BCA94528-3CC4-B2EC-0063-06D0B075C66B}"/>
              </a:ext>
            </a:extLst>
          </p:cNvPr>
          <p:cNvSpPr txBox="1"/>
          <p:nvPr/>
        </p:nvSpPr>
        <p:spPr>
          <a:xfrm>
            <a:off x="648876" y="1949911"/>
            <a:ext cx="65558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a:ln>
                  <a:noFill/>
                </a:ln>
                <a:solidFill>
                  <a:prstClr val="white"/>
                </a:solidFill>
                <a:effectLst>
                  <a:innerShdw blurRad="25400" dist="12700" dir="13500000">
                    <a:prstClr val="black">
                      <a:alpha val="50000"/>
                    </a:prstClr>
                  </a:innerShdw>
                </a:effectLst>
                <a:uLnTx/>
                <a:uFillTx/>
                <a:latin typeface="Times New Roman" panose="02020603050405020304" pitchFamily="18" charset="0"/>
                <a:ea typeface="宋体" panose="02010600030101010101" pitchFamily="2" charset="-122"/>
                <a:cs typeface="Times New Roman" panose="02020603050405020304" pitchFamily="18" charset="0"/>
              </a:rPr>
              <a:t> </a:t>
            </a:r>
            <a:r>
              <a:rPr lang="en-US" altLang="zh-CN" sz="2800" b="1">
                <a:solidFill>
                  <a:prstClr val="white"/>
                </a:solidFill>
                <a:effectLst>
                  <a:innerShdw blurRad="25400" dist="12700" dir="13500000">
                    <a:prstClr val="black">
                      <a:alpha val="50000"/>
                    </a:prstClr>
                  </a:innerShdw>
                </a:effectLst>
                <a:latin typeface="Times New Roman" panose="02020603050405020304" pitchFamily="18" charset="0"/>
                <a:ea typeface="宋体" panose="02010600030101010101" pitchFamily="2" charset="-122"/>
                <a:cs typeface="Times New Roman" panose="02020603050405020304" pitchFamily="18" charset="0"/>
              </a:rPr>
              <a:t>06</a:t>
            </a:r>
            <a:endParaRPr kumimoji="0" lang="zh-CN" altLang="en-US" sz="2800" b="1" i="0" u="none" strike="noStrike" kern="1200" cap="none" spc="0" normalizeH="0" baseline="0" noProof="0" dirty="0">
              <a:ln>
                <a:noFill/>
              </a:ln>
              <a:solidFill>
                <a:prstClr val="white"/>
              </a:solidFill>
              <a:effectLst>
                <a:innerShdw blurRad="25400" dist="12700" dir="13500000">
                  <a:prstClr val="black">
                    <a:alpha val="50000"/>
                  </a:prstClr>
                </a:innerShdw>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47" name="文本框 94">
            <a:extLst>
              <a:ext uri="{FF2B5EF4-FFF2-40B4-BE49-F238E27FC236}">
                <a16:creationId xmlns:a16="http://schemas.microsoft.com/office/drawing/2014/main" xmlns="" id="{FCBA56A0-A2BF-EE1E-C1EA-4D67BAFED376}"/>
              </a:ext>
            </a:extLst>
          </p:cNvPr>
          <p:cNvSpPr txBox="1"/>
          <p:nvPr/>
        </p:nvSpPr>
        <p:spPr>
          <a:xfrm>
            <a:off x="638636" y="4939396"/>
            <a:ext cx="105288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a:ln>
                  <a:noFill/>
                </a:ln>
                <a:solidFill>
                  <a:prstClr val="white"/>
                </a:solidFill>
                <a:effectLst>
                  <a:innerShdw blurRad="25400" dist="12700" dir="13500000">
                    <a:prstClr val="black">
                      <a:alpha val="50000"/>
                    </a:prstClr>
                  </a:innerShdw>
                </a:effectLst>
                <a:uLnTx/>
                <a:uFillTx/>
                <a:latin typeface="Times New Roman" panose="02020603050405020304" pitchFamily="18" charset="0"/>
                <a:ea typeface="宋体" panose="02010600030101010101" pitchFamily="2" charset="-122"/>
                <a:cs typeface="Times New Roman" panose="02020603050405020304" pitchFamily="18" charset="0"/>
              </a:rPr>
              <a:t> </a:t>
            </a:r>
            <a:r>
              <a:rPr lang="en-US" altLang="zh-CN" sz="4800" b="1">
                <a:solidFill>
                  <a:prstClr val="white"/>
                </a:solidFill>
                <a:effectLst>
                  <a:innerShdw blurRad="25400" dist="12700" dir="13500000">
                    <a:prstClr val="black">
                      <a:alpha val="50000"/>
                    </a:prstClr>
                  </a:innerShdw>
                </a:effectLst>
                <a:latin typeface="Times New Roman" panose="02020603050405020304" pitchFamily="18" charset="0"/>
                <a:ea typeface="宋体" panose="02010600030101010101" pitchFamily="2" charset="-122"/>
                <a:cs typeface="Times New Roman" panose="02020603050405020304" pitchFamily="18" charset="0"/>
              </a:rPr>
              <a:t>*</a:t>
            </a:r>
            <a:endParaRPr kumimoji="0" lang="zh-CN" altLang="en-US" sz="4800" b="1" i="0" u="none" strike="noStrike" kern="1200" cap="none" spc="0" normalizeH="0" baseline="0" noProof="0" dirty="0">
              <a:ln>
                <a:noFill/>
              </a:ln>
              <a:solidFill>
                <a:prstClr val="white"/>
              </a:solidFill>
              <a:effectLst>
                <a:innerShdw blurRad="25400" dist="12700" dir="13500000">
                  <a:prstClr val="black">
                    <a:alpha val="50000"/>
                  </a:prstClr>
                </a:innerShdw>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2" name="Rectangle 1">
            <a:extLst>
              <a:ext uri="{FF2B5EF4-FFF2-40B4-BE49-F238E27FC236}">
                <a16:creationId xmlns:a16="http://schemas.microsoft.com/office/drawing/2014/main" xmlns="" id="{37436FA5-47F2-E653-8FE5-ABEDAC6057A7}"/>
              </a:ext>
            </a:extLst>
          </p:cNvPr>
          <p:cNvSpPr/>
          <p:nvPr/>
        </p:nvSpPr>
        <p:spPr>
          <a:xfrm>
            <a:off x="1837548" y="3246904"/>
            <a:ext cx="9226692" cy="110799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Nếu ta biết tên một cực của nam châm, có thể dùng nam châm này để biết tên cực của nam châm khác không?</a:t>
            </a:r>
            <a:endParaRPr lang="vi-VN" sz="1800">
              <a:effectLst/>
              <a:latin typeface="Times New Roman" panose="02020603050405020304" pitchFamily="18" charset="0"/>
              <a:ea typeface="Times New Roman" panose="02020603050405020304" pitchFamily="18" charset="0"/>
            </a:endParaRPr>
          </a:p>
        </p:txBody>
      </p:sp>
      <p:sp>
        <p:nvSpPr>
          <p:cNvPr id="4" name="Rectangle 3">
            <a:extLst>
              <a:ext uri="{FF2B5EF4-FFF2-40B4-BE49-F238E27FC236}">
                <a16:creationId xmlns:a16="http://schemas.microsoft.com/office/drawing/2014/main" xmlns="" id="{A2857D2F-D967-BF1C-908F-78792BA4A28F}"/>
              </a:ext>
            </a:extLst>
          </p:cNvPr>
          <p:cNvSpPr/>
          <p:nvPr/>
        </p:nvSpPr>
        <p:spPr>
          <a:xfrm>
            <a:off x="1837548" y="1736776"/>
            <a:ext cx="9226692" cy="108831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Từ các kết quả của thí nghiệm, hãy rút ra kết luận </a:t>
            </a:r>
            <a:r>
              <a:rPr lang="vi-VN" sz="24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a:t>
            </a:r>
            <a:r>
              <a:rPr lang="en-US" sz="2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ề</a:t>
            </a:r>
            <a:r>
              <a:rPr lang="vi-VN" sz="24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sự tương tác giữa các cực của nam châm.</a:t>
            </a:r>
            <a:endParaRPr lang="vi-VN" sz="1800" dirty="0">
              <a:effectLst/>
              <a:latin typeface="Times New Roman" panose="02020603050405020304" pitchFamily="18" charset="0"/>
              <a:ea typeface="Times New Roman" panose="02020603050405020304" pitchFamily="18" charset="0"/>
            </a:endParaRPr>
          </a:p>
        </p:txBody>
      </p:sp>
      <p:sp>
        <p:nvSpPr>
          <p:cNvPr id="5" name="Rectangle 4">
            <a:extLst>
              <a:ext uri="{FF2B5EF4-FFF2-40B4-BE49-F238E27FC236}">
                <a16:creationId xmlns:a16="http://schemas.microsoft.com/office/drawing/2014/main" xmlns="" id="{12E32FE8-B2C1-C83C-7C89-803AD4CEAE3B}"/>
              </a:ext>
            </a:extLst>
          </p:cNvPr>
          <p:cNvSpPr/>
          <p:nvPr/>
        </p:nvSpPr>
        <p:spPr>
          <a:xfrm>
            <a:off x="1824581" y="4821433"/>
            <a:ext cx="9239659" cy="127456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455"/>
              </a:spcAft>
              <a:buClrTx/>
              <a:buSzTx/>
              <a:buFontTx/>
              <a:buNone/>
              <a:tabLst/>
              <a:defRPr/>
            </a:pPr>
            <a:r>
              <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Hai thanh kim loại giống nhau, chúng luôn hút nhau mà không đẩy nhau. Có thể kết luận gì về hai thanh kim loại này?</a:t>
            </a:r>
            <a:endParaRPr kumimoji="0" lang="vi-VN" sz="24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48" name="文本框 94">
            <a:extLst>
              <a:ext uri="{FF2B5EF4-FFF2-40B4-BE49-F238E27FC236}">
                <a16:creationId xmlns:a16="http://schemas.microsoft.com/office/drawing/2014/main" xmlns="" id="{119585A9-DE3E-F233-0269-DD9D2E94A803}"/>
              </a:ext>
            </a:extLst>
          </p:cNvPr>
          <p:cNvSpPr txBox="1"/>
          <p:nvPr/>
        </p:nvSpPr>
        <p:spPr>
          <a:xfrm>
            <a:off x="671728" y="3493870"/>
            <a:ext cx="65558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a:ln>
                  <a:noFill/>
                </a:ln>
                <a:solidFill>
                  <a:prstClr val="white"/>
                </a:solidFill>
                <a:effectLst>
                  <a:innerShdw blurRad="25400" dist="12700" dir="13500000">
                    <a:prstClr val="black">
                      <a:alpha val="50000"/>
                    </a:prstClr>
                  </a:innerShdw>
                </a:effectLst>
                <a:uLnTx/>
                <a:uFillTx/>
                <a:latin typeface="Times New Roman" panose="02020603050405020304" pitchFamily="18" charset="0"/>
                <a:ea typeface="宋体" panose="02010600030101010101" pitchFamily="2" charset="-122"/>
                <a:cs typeface="Times New Roman" panose="02020603050405020304" pitchFamily="18" charset="0"/>
              </a:rPr>
              <a:t> </a:t>
            </a:r>
            <a:r>
              <a:rPr lang="en-US" altLang="zh-CN" sz="2800" b="1">
                <a:solidFill>
                  <a:prstClr val="white"/>
                </a:solidFill>
                <a:effectLst>
                  <a:innerShdw blurRad="25400" dist="12700" dir="13500000">
                    <a:prstClr val="black">
                      <a:alpha val="50000"/>
                    </a:prstClr>
                  </a:innerShdw>
                </a:effectLst>
                <a:latin typeface="Times New Roman" panose="02020603050405020304" pitchFamily="18" charset="0"/>
                <a:ea typeface="宋体" panose="02010600030101010101" pitchFamily="2" charset="-122"/>
                <a:cs typeface="Times New Roman" panose="02020603050405020304" pitchFamily="18" charset="0"/>
              </a:rPr>
              <a:t>07</a:t>
            </a:r>
            <a:endParaRPr kumimoji="0" lang="zh-CN" altLang="en-US" sz="2800" b="1" i="0" u="none" strike="noStrike" kern="1200" cap="none" spc="0" normalizeH="0" baseline="0" noProof="0" dirty="0">
              <a:ln>
                <a:noFill/>
              </a:ln>
              <a:solidFill>
                <a:prstClr val="white"/>
              </a:solidFill>
              <a:effectLst>
                <a:innerShdw blurRad="25400" dist="12700" dir="13500000">
                  <a:prstClr val="black">
                    <a:alpha val="50000"/>
                  </a:prstClr>
                </a:innerShdw>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11862869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68"/>
                                        </p:tgtEl>
                                        <p:attrNameLst>
                                          <p:attrName>style.visibility</p:attrName>
                                        </p:attrNameLst>
                                      </p:cBhvr>
                                      <p:to>
                                        <p:strVal val="visible"/>
                                      </p:to>
                                    </p:set>
                                    <p:anim calcmode="lin" valueType="num">
                                      <p:cBhvr>
                                        <p:cTn id="7" dur="500" fill="hold"/>
                                        <p:tgtEl>
                                          <p:spTgt spid="6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8"/>
                                        </p:tgtEl>
                                        <p:attrNameLst>
                                          <p:attrName>ppt_y</p:attrName>
                                        </p:attrNameLst>
                                      </p:cBhvr>
                                      <p:tavLst>
                                        <p:tav tm="0">
                                          <p:val>
                                            <p:strVal val="#ppt_y"/>
                                          </p:val>
                                        </p:tav>
                                        <p:tav tm="100000">
                                          <p:val>
                                            <p:strVal val="#ppt_y"/>
                                          </p:val>
                                        </p:tav>
                                      </p:tavLst>
                                    </p:anim>
                                    <p:anim calcmode="lin" valueType="num">
                                      <p:cBhvr>
                                        <p:cTn id="9" dur="500" fill="hold"/>
                                        <p:tgtEl>
                                          <p:spTgt spid="6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8"/>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par>
                          <p:cTn id="15" fill="hold">
                            <p:stCondLst>
                              <p:cond delay="2750"/>
                            </p:stCondLst>
                            <p:childTnLst>
                              <p:par>
                                <p:cTn id="16" presetID="22" presetClass="entr" presetSubtype="4" fill="hold" nodeType="afterEffect">
                                  <p:stCondLst>
                                    <p:cond delay="0"/>
                                  </p:stCondLst>
                                  <p:childTnLst>
                                    <p:set>
                                      <p:cBhvr>
                                        <p:cTn id="17" dur="1" fill="hold">
                                          <p:stCondLst>
                                            <p:cond delay="0"/>
                                          </p:stCondLst>
                                        </p:cTn>
                                        <p:tgtEl>
                                          <p:spTgt spid="105"/>
                                        </p:tgtEl>
                                        <p:attrNameLst>
                                          <p:attrName>style.visibility</p:attrName>
                                        </p:attrNameLst>
                                      </p:cBhvr>
                                      <p:to>
                                        <p:strVal val="visible"/>
                                      </p:to>
                                    </p:set>
                                    <p:animEffect transition="in" filter="wipe(down)">
                                      <p:cBhvr>
                                        <p:cTn id="18" dur="500"/>
                                        <p:tgtEl>
                                          <p:spTgt spid="105"/>
                                        </p:tgtEl>
                                      </p:cBhvr>
                                    </p:animEffect>
                                  </p:childTnLst>
                                </p:cTn>
                              </p:par>
                            </p:childTnLst>
                          </p:cTn>
                        </p:par>
                        <p:par>
                          <p:cTn id="19" fill="hold">
                            <p:stCondLst>
                              <p:cond delay="3250"/>
                            </p:stCondLst>
                            <p:childTnLst>
                              <p:par>
                                <p:cTn id="20" presetID="22" presetClass="entr" presetSubtype="8" fill="hold" grpId="0" nodeType="afterEffect">
                                  <p:stCondLst>
                                    <p:cond delay="0"/>
                                  </p:stCondLst>
                                  <p:childTnLst>
                                    <p:set>
                                      <p:cBhvr>
                                        <p:cTn id="21" dur="1" fill="hold">
                                          <p:stCondLst>
                                            <p:cond delay="0"/>
                                          </p:stCondLst>
                                        </p:cTn>
                                        <p:tgtEl>
                                          <p:spTgt spid="66"/>
                                        </p:tgtEl>
                                        <p:attrNameLst>
                                          <p:attrName>style.visibility</p:attrName>
                                        </p:attrNameLst>
                                      </p:cBhvr>
                                      <p:to>
                                        <p:strVal val="visible"/>
                                      </p:to>
                                    </p:set>
                                    <p:animEffect transition="in" filter="wipe(left)">
                                      <p:cBhvr>
                                        <p:cTn id="22" dur="1000"/>
                                        <p:tgtEl>
                                          <p:spTgt spid="66"/>
                                        </p:tgtEl>
                                      </p:cBhvr>
                                    </p:animEffect>
                                  </p:childTnLst>
                                </p:cTn>
                              </p:par>
                            </p:childTnLst>
                          </p:cTn>
                        </p:par>
                        <p:par>
                          <p:cTn id="23" fill="hold">
                            <p:stCondLst>
                              <p:cond delay="4250"/>
                            </p:stCondLst>
                            <p:childTnLst>
                              <p:par>
                                <p:cTn id="24" presetID="22" presetClass="entr" presetSubtype="8" fill="hold" grpId="0" nodeType="afterEffect">
                                  <p:stCondLst>
                                    <p:cond delay="0"/>
                                  </p:stCondLst>
                                  <p:childTnLst>
                                    <p:set>
                                      <p:cBhvr>
                                        <p:cTn id="25" dur="1" fill="hold">
                                          <p:stCondLst>
                                            <p:cond delay="0"/>
                                          </p:stCondLst>
                                        </p:cTn>
                                        <p:tgtEl>
                                          <p:spTgt spid="40"/>
                                        </p:tgtEl>
                                        <p:attrNameLst>
                                          <p:attrName>style.visibility</p:attrName>
                                        </p:attrNameLst>
                                      </p:cBhvr>
                                      <p:to>
                                        <p:strVal val="visible"/>
                                      </p:to>
                                    </p:set>
                                    <p:animEffect transition="in" filter="wipe(left)">
                                      <p:cBhvr>
                                        <p:cTn id="26" dur="1000"/>
                                        <p:tgtEl>
                                          <p:spTgt spid="40"/>
                                        </p:tgtEl>
                                      </p:cBhvr>
                                    </p:animEffect>
                                  </p:childTnLst>
                                </p:cTn>
                              </p:par>
                            </p:childTnLst>
                          </p:cTn>
                        </p:par>
                        <p:par>
                          <p:cTn id="27" fill="hold">
                            <p:stCondLst>
                              <p:cond delay="5250"/>
                            </p:stCondLst>
                            <p:childTnLst>
                              <p:par>
                                <p:cTn id="28" presetID="22" presetClass="entr" presetSubtype="8" fill="hold" grpId="0" nodeType="afterEffect">
                                  <p:stCondLst>
                                    <p:cond delay="0"/>
                                  </p:stCondLst>
                                  <p:childTnLst>
                                    <p:set>
                                      <p:cBhvr>
                                        <p:cTn id="29" dur="1" fill="hold">
                                          <p:stCondLst>
                                            <p:cond delay="0"/>
                                          </p:stCondLst>
                                        </p:cTn>
                                        <p:tgtEl>
                                          <p:spTgt spid="41"/>
                                        </p:tgtEl>
                                        <p:attrNameLst>
                                          <p:attrName>style.visibility</p:attrName>
                                        </p:attrNameLst>
                                      </p:cBhvr>
                                      <p:to>
                                        <p:strVal val="visible"/>
                                      </p:to>
                                    </p:set>
                                    <p:animEffect transition="in" filter="wipe(left)">
                                      <p:cBhvr>
                                        <p:cTn id="30" dur="1000"/>
                                        <p:tgtEl>
                                          <p:spTgt spid="41"/>
                                        </p:tgtEl>
                                      </p:cBhvr>
                                    </p:animEffect>
                                  </p:childTnLst>
                                </p:cTn>
                              </p:par>
                            </p:childTnLst>
                          </p:cTn>
                        </p:par>
                        <p:par>
                          <p:cTn id="31" fill="hold">
                            <p:stCondLst>
                              <p:cond delay="6250"/>
                            </p:stCondLst>
                            <p:childTnLst>
                              <p:par>
                                <p:cTn id="32" presetID="22" presetClass="entr" presetSubtype="8" fill="hold" grpId="0" nodeType="afterEffect">
                                  <p:stCondLst>
                                    <p:cond delay="0"/>
                                  </p:stCondLst>
                                  <p:childTnLst>
                                    <p:set>
                                      <p:cBhvr>
                                        <p:cTn id="33" dur="1" fill="hold">
                                          <p:stCondLst>
                                            <p:cond delay="0"/>
                                          </p:stCondLst>
                                        </p:cTn>
                                        <p:tgtEl>
                                          <p:spTgt spid="45"/>
                                        </p:tgtEl>
                                        <p:attrNameLst>
                                          <p:attrName>style.visibility</p:attrName>
                                        </p:attrNameLst>
                                      </p:cBhvr>
                                      <p:to>
                                        <p:strVal val="visible"/>
                                      </p:to>
                                    </p:set>
                                    <p:animEffect transition="in" filter="wipe(left)">
                                      <p:cBhvr>
                                        <p:cTn id="34" dur="1000"/>
                                        <p:tgtEl>
                                          <p:spTgt spid="45"/>
                                        </p:tgtEl>
                                      </p:cBhvr>
                                    </p:animEffect>
                                  </p:childTnLst>
                                </p:cTn>
                              </p:par>
                            </p:childTnLst>
                          </p:cTn>
                        </p:par>
                        <p:par>
                          <p:cTn id="35" fill="hold">
                            <p:stCondLst>
                              <p:cond delay="7250"/>
                            </p:stCondLst>
                            <p:childTnLst>
                              <p:par>
                                <p:cTn id="36" presetID="22" presetClass="entr" presetSubtype="8" fill="hold" grpId="0" nodeType="afterEffect">
                                  <p:stCondLst>
                                    <p:cond delay="0"/>
                                  </p:stCondLst>
                                  <p:childTnLst>
                                    <p:set>
                                      <p:cBhvr>
                                        <p:cTn id="37" dur="1" fill="hold">
                                          <p:stCondLst>
                                            <p:cond delay="0"/>
                                          </p:stCondLst>
                                        </p:cTn>
                                        <p:tgtEl>
                                          <p:spTgt spid="47"/>
                                        </p:tgtEl>
                                        <p:attrNameLst>
                                          <p:attrName>style.visibility</p:attrName>
                                        </p:attrNameLst>
                                      </p:cBhvr>
                                      <p:to>
                                        <p:strVal val="visible"/>
                                      </p:to>
                                    </p:set>
                                    <p:animEffect transition="in" filter="wipe(left)">
                                      <p:cBhvr>
                                        <p:cTn id="38" dur="1000"/>
                                        <p:tgtEl>
                                          <p:spTgt spid="47"/>
                                        </p:tgtEl>
                                      </p:cBhvr>
                                    </p:animEffect>
                                  </p:childTnLst>
                                </p:cTn>
                              </p:par>
                            </p:childTnLst>
                          </p:cTn>
                        </p:par>
                        <p:par>
                          <p:cTn id="39" fill="hold">
                            <p:stCondLst>
                              <p:cond delay="8250"/>
                            </p:stCondLst>
                            <p:childTnLst>
                              <p:par>
                                <p:cTn id="40" presetID="22" presetClass="entr" presetSubtype="8" fill="hold" grpId="0" nodeType="afterEffect">
                                  <p:stCondLst>
                                    <p:cond delay="0"/>
                                  </p:stCondLst>
                                  <p:childTnLst>
                                    <p:set>
                                      <p:cBhvr>
                                        <p:cTn id="41" dur="1" fill="hold">
                                          <p:stCondLst>
                                            <p:cond delay="0"/>
                                          </p:stCondLst>
                                        </p:cTn>
                                        <p:tgtEl>
                                          <p:spTgt spid="48"/>
                                        </p:tgtEl>
                                        <p:attrNameLst>
                                          <p:attrName>style.visibility</p:attrName>
                                        </p:attrNameLst>
                                      </p:cBhvr>
                                      <p:to>
                                        <p:strVal val="visible"/>
                                      </p:to>
                                    </p:set>
                                    <p:animEffect transition="in" filter="wipe(left)">
                                      <p:cBhvr>
                                        <p:cTn id="42" dur="10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6" grpId="0" animBg="1"/>
      <p:bldP spid="68" grpId="0"/>
      <p:bldP spid="40" grpId="0" animBg="1"/>
      <p:bldP spid="41" grpId="0" animBg="1"/>
      <p:bldP spid="45" grpId="0"/>
      <p:bldP spid="47" grpId="0"/>
      <p:bldP spid="4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nvSpPr>
        <p:spPr>
          <a:xfrm>
            <a:off x="453464" y="1132865"/>
            <a:ext cx="11159515" cy="5147859"/>
          </a:xfrm>
          <a:prstGeom prst="roundRect">
            <a:avLst>
              <a:gd name="adj" fmla="val 5421"/>
            </a:avLst>
          </a:prstGeom>
          <a:gradFill flip="none" rotWithShape="1">
            <a:gsLst>
              <a:gs pos="50000">
                <a:schemeClr val="accent3"/>
              </a:gs>
              <a:gs pos="0">
                <a:schemeClr val="accent3">
                  <a:lumMod val="60000"/>
                  <a:lumOff val="40000"/>
                </a:schemeClr>
              </a:gs>
            </a:gsLst>
            <a:path path="circle">
              <a:fillToRect l="100000" t="100000"/>
            </a:path>
            <a:tileRect r="-100000" b="-100000"/>
          </a:gradFill>
          <a:ln>
            <a:noFill/>
          </a:ln>
          <a:effectLst>
            <a:outerShdw blurRad="12700" dist="12700" dir="2700000" algn="tl" rotWithShape="0">
              <a:prstClr val="black">
                <a:alpha val="40000"/>
              </a:prstClr>
            </a:outerShdw>
          </a:effectLst>
          <a:scene3d>
            <a:camera prst="orthographicFront"/>
            <a:lightRig rig="threePt" dir="t"/>
          </a:scene3d>
          <a:sp3d>
            <a:bevelT w="19050" h="127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pic>
        <p:nvPicPr>
          <p:cNvPr id="76" name="图片 75" hidden="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4071034" y="2076035"/>
            <a:ext cx="3585078" cy="1511955"/>
          </a:xfrm>
          <a:prstGeom prst="rect">
            <a:avLst/>
          </a:prstGeom>
        </p:spPr>
      </p:pic>
      <p:pic>
        <p:nvPicPr>
          <p:cNvPr id="77" name="图片 76" hidden="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4071034" y="3592899"/>
            <a:ext cx="3585078" cy="1511955"/>
          </a:xfrm>
          <a:prstGeom prst="rect">
            <a:avLst/>
          </a:prstGeom>
        </p:spPr>
      </p:pic>
      <p:grpSp>
        <p:nvGrpSpPr>
          <p:cNvPr id="105" name="组合 104"/>
          <p:cNvGrpSpPr/>
          <p:nvPr/>
        </p:nvGrpSpPr>
        <p:grpSpPr>
          <a:xfrm>
            <a:off x="1509706" y="891410"/>
            <a:ext cx="2612483" cy="679520"/>
            <a:chOff x="3734206" y="1430045"/>
            <a:chExt cx="2262617" cy="599736"/>
          </a:xfrm>
        </p:grpSpPr>
        <p:grpSp>
          <p:nvGrpSpPr>
            <p:cNvPr id="84" name="组合 83"/>
            <p:cNvGrpSpPr/>
            <p:nvPr/>
          </p:nvGrpSpPr>
          <p:grpSpPr>
            <a:xfrm>
              <a:off x="4244699" y="1430045"/>
              <a:ext cx="220646" cy="599736"/>
              <a:chOff x="4621429" y="1440947"/>
              <a:chExt cx="220646" cy="599736"/>
            </a:xfrm>
          </p:grpSpPr>
          <p:sp>
            <p:nvSpPr>
              <p:cNvPr id="20" name="椭圆 19"/>
              <p:cNvSpPr/>
              <p:nvPr/>
            </p:nvSpPr>
            <p:spPr>
              <a:xfrm flipH="1">
                <a:off x="4621429" y="1820040"/>
                <a:ext cx="220646" cy="220643"/>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1" name="椭圆 20"/>
              <p:cNvSpPr/>
              <p:nvPr/>
            </p:nvSpPr>
            <p:spPr>
              <a:xfrm flipH="1">
                <a:off x="4641492" y="1840097"/>
                <a:ext cx="180528" cy="180526"/>
              </a:xfrm>
              <a:prstGeom prst="ellipse">
                <a:avLst/>
              </a:prstGeom>
              <a:solidFill>
                <a:schemeClr val="tx1">
                  <a:lumMod val="75000"/>
                  <a:lumOff val="25000"/>
                </a:schemeClr>
              </a:solidFill>
              <a:ln>
                <a:noFill/>
              </a:ln>
              <a:effectLst>
                <a:innerShdw blurRad="12700" dist="127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4" name="圆角矩形 23"/>
              <p:cNvSpPr/>
              <p:nvPr/>
            </p:nvSpPr>
            <p:spPr>
              <a:xfrm flipH="1">
                <a:off x="4759206" y="1440947"/>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5" name="圆角矩形 24"/>
              <p:cNvSpPr/>
              <p:nvPr/>
            </p:nvSpPr>
            <p:spPr>
              <a:xfrm flipH="1">
                <a:off x="4688517" y="1440947"/>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83" name="组合 82"/>
            <p:cNvGrpSpPr/>
            <p:nvPr/>
          </p:nvGrpSpPr>
          <p:grpSpPr>
            <a:xfrm>
              <a:off x="3734206" y="1430045"/>
              <a:ext cx="220646" cy="599736"/>
              <a:chOff x="4339321" y="1440947"/>
              <a:chExt cx="220646" cy="599736"/>
            </a:xfrm>
          </p:grpSpPr>
          <p:sp>
            <p:nvSpPr>
              <p:cNvPr id="22" name="椭圆 21"/>
              <p:cNvSpPr/>
              <p:nvPr/>
            </p:nvSpPr>
            <p:spPr>
              <a:xfrm flipH="1">
                <a:off x="4339321" y="1820040"/>
                <a:ext cx="220646" cy="220643"/>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3" name="椭圆 22"/>
              <p:cNvSpPr/>
              <p:nvPr/>
            </p:nvSpPr>
            <p:spPr>
              <a:xfrm flipH="1">
                <a:off x="4359385" y="1840097"/>
                <a:ext cx="180528" cy="180526"/>
              </a:xfrm>
              <a:prstGeom prst="ellipse">
                <a:avLst/>
              </a:prstGeom>
              <a:solidFill>
                <a:schemeClr val="tx1">
                  <a:lumMod val="75000"/>
                  <a:lumOff val="25000"/>
                </a:schemeClr>
              </a:solidFill>
              <a:ln>
                <a:noFill/>
              </a:ln>
              <a:effectLst>
                <a:innerShdw blurRad="12700" dist="127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6" name="圆角矩形 25"/>
              <p:cNvSpPr/>
              <p:nvPr/>
            </p:nvSpPr>
            <p:spPr>
              <a:xfrm flipH="1">
                <a:off x="4470437" y="1440947"/>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7" name="圆角矩形 26"/>
              <p:cNvSpPr/>
              <p:nvPr/>
            </p:nvSpPr>
            <p:spPr>
              <a:xfrm flipH="1">
                <a:off x="4399747" y="1440947"/>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86" name="组合 85"/>
            <p:cNvGrpSpPr/>
            <p:nvPr/>
          </p:nvGrpSpPr>
          <p:grpSpPr>
            <a:xfrm>
              <a:off x="5265685" y="1430045"/>
              <a:ext cx="220646" cy="599736"/>
              <a:chOff x="5670727" y="1440947"/>
              <a:chExt cx="220646" cy="599736"/>
            </a:xfrm>
          </p:grpSpPr>
          <p:sp>
            <p:nvSpPr>
              <p:cNvPr id="29" name="椭圆 28"/>
              <p:cNvSpPr/>
              <p:nvPr/>
            </p:nvSpPr>
            <p:spPr>
              <a:xfrm flipH="1">
                <a:off x="5670727" y="1820040"/>
                <a:ext cx="220646" cy="220643"/>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30" name="椭圆 29"/>
              <p:cNvSpPr/>
              <p:nvPr/>
            </p:nvSpPr>
            <p:spPr>
              <a:xfrm flipH="1">
                <a:off x="5690790" y="1840097"/>
                <a:ext cx="180528" cy="180526"/>
              </a:xfrm>
              <a:prstGeom prst="ellipse">
                <a:avLst/>
              </a:prstGeom>
              <a:solidFill>
                <a:schemeClr val="tx1">
                  <a:lumMod val="75000"/>
                  <a:lumOff val="25000"/>
                </a:schemeClr>
              </a:solidFill>
              <a:ln>
                <a:noFill/>
              </a:ln>
              <a:effectLst>
                <a:innerShdw blurRad="12700" dist="127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33" name="圆角矩形 32"/>
              <p:cNvSpPr/>
              <p:nvPr/>
            </p:nvSpPr>
            <p:spPr>
              <a:xfrm flipH="1">
                <a:off x="5808504" y="1440947"/>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34" name="圆角矩形 33"/>
              <p:cNvSpPr/>
              <p:nvPr/>
            </p:nvSpPr>
            <p:spPr>
              <a:xfrm flipH="1">
                <a:off x="5737815" y="1440947"/>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85" name="组合 84"/>
            <p:cNvGrpSpPr/>
            <p:nvPr/>
          </p:nvGrpSpPr>
          <p:grpSpPr>
            <a:xfrm>
              <a:off x="4755192" y="1430045"/>
              <a:ext cx="220646" cy="599736"/>
              <a:chOff x="5388619" y="1440947"/>
              <a:chExt cx="220646" cy="599736"/>
            </a:xfrm>
          </p:grpSpPr>
          <p:sp>
            <p:nvSpPr>
              <p:cNvPr id="31" name="椭圆 30"/>
              <p:cNvSpPr/>
              <p:nvPr/>
            </p:nvSpPr>
            <p:spPr>
              <a:xfrm flipH="1">
                <a:off x="5388619" y="1820040"/>
                <a:ext cx="220646" cy="220643"/>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32" name="椭圆 31"/>
              <p:cNvSpPr/>
              <p:nvPr/>
            </p:nvSpPr>
            <p:spPr>
              <a:xfrm flipH="1">
                <a:off x="5408683" y="1840097"/>
                <a:ext cx="180528" cy="180526"/>
              </a:xfrm>
              <a:prstGeom prst="ellipse">
                <a:avLst/>
              </a:prstGeom>
              <a:solidFill>
                <a:schemeClr val="tx1">
                  <a:lumMod val="75000"/>
                  <a:lumOff val="25000"/>
                </a:schemeClr>
              </a:solidFill>
              <a:ln>
                <a:noFill/>
              </a:ln>
              <a:effectLst>
                <a:innerShdw blurRad="12700" dist="127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35" name="圆角矩形 34"/>
              <p:cNvSpPr/>
              <p:nvPr/>
            </p:nvSpPr>
            <p:spPr>
              <a:xfrm flipH="1">
                <a:off x="5519735" y="1440947"/>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36" name="圆角矩形 35"/>
              <p:cNvSpPr/>
              <p:nvPr/>
            </p:nvSpPr>
            <p:spPr>
              <a:xfrm flipH="1">
                <a:off x="5449045" y="1440947"/>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88" name="组合 87"/>
            <p:cNvGrpSpPr/>
            <p:nvPr/>
          </p:nvGrpSpPr>
          <p:grpSpPr>
            <a:xfrm>
              <a:off x="5776177" y="1430045"/>
              <a:ext cx="220646" cy="599736"/>
              <a:chOff x="6720025" y="1419143"/>
              <a:chExt cx="220646" cy="599736"/>
            </a:xfrm>
          </p:grpSpPr>
          <p:sp>
            <p:nvSpPr>
              <p:cNvPr id="38" name="椭圆 37"/>
              <p:cNvSpPr/>
              <p:nvPr/>
            </p:nvSpPr>
            <p:spPr>
              <a:xfrm flipH="1">
                <a:off x="6720025" y="1798236"/>
                <a:ext cx="220646" cy="220643"/>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39" name="椭圆 38"/>
              <p:cNvSpPr/>
              <p:nvPr/>
            </p:nvSpPr>
            <p:spPr>
              <a:xfrm flipH="1">
                <a:off x="6740088" y="1818293"/>
                <a:ext cx="180528" cy="180526"/>
              </a:xfrm>
              <a:prstGeom prst="ellipse">
                <a:avLst/>
              </a:prstGeom>
              <a:solidFill>
                <a:schemeClr val="tx1">
                  <a:lumMod val="75000"/>
                  <a:lumOff val="25000"/>
                </a:schemeClr>
              </a:solidFill>
              <a:ln>
                <a:noFill/>
              </a:ln>
              <a:effectLst>
                <a:innerShdw blurRad="12700" dist="127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2" name="圆角矩形 41"/>
              <p:cNvSpPr/>
              <p:nvPr/>
            </p:nvSpPr>
            <p:spPr>
              <a:xfrm flipH="1">
                <a:off x="6857802" y="1419143"/>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3" name="圆角矩形 42"/>
              <p:cNvSpPr/>
              <p:nvPr/>
            </p:nvSpPr>
            <p:spPr>
              <a:xfrm flipH="1">
                <a:off x="6787113" y="1419143"/>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sp>
        <p:nvSpPr>
          <p:cNvPr id="66" name="任意多边形 65"/>
          <p:cNvSpPr/>
          <p:nvPr/>
        </p:nvSpPr>
        <p:spPr>
          <a:xfrm>
            <a:off x="52617" y="1644384"/>
            <a:ext cx="1774657" cy="1135987"/>
          </a:xfrm>
          <a:custGeom>
            <a:avLst/>
            <a:gdLst>
              <a:gd name="connsiteX0" fmla="*/ 128815 w 1635181"/>
              <a:gd name="connsiteY0" fmla="*/ 0 h 1325284"/>
              <a:gd name="connsiteX1" fmla="*/ 446418 w 1635181"/>
              <a:gd name="connsiteY1" fmla="*/ 0 h 1325284"/>
              <a:gd name="connsiteX2" fmla="*/ 446418 w 1635181"/>
              <a:gd name="connsiteY2" fmla="*/ 196790 h 1325284"/>
              <a:gd name="connsiteX3" fmla="*/ 271683 w 1635181"/>
              <a:gd name="connsiteY3" fmla="*/ 196790 h 1325284"/>
              <a:gd name="connsiteX4" fmla="*/ 170668 w 1635181"/>
              <a:gd name="connsiteY4" fmla="*/ 297805 h 1325284"/>
              <a:gd name="connsiteX5" fmla="*/ 170668 w 1635181"/>
              <a:gd name="connsiteY5" fmla="*/ 308136 h 1325284"/>
              <a:gd name="connsiteX6" fmla="*/ 1286359 w 1635181"/>
              <a:gd name="connsiteY6" fmla="*/ 308136 h 1325284"/>
              <a:gd name="connsiteX7" fmla="*/ 1635181 w 1635181"/>
              <a:gd name="connsiteY7" fmla="*/ 656958 h 1325284"/>
              <a:gd name="connsiteX8" fmla="*/ 1286359 w 1635181"/>
              <a:gd name="connsiteY8" fmla="*/ 1005780 h 1325284"/>
              <a:gd name="connsiteX9" fmla="*/ 170668 w 1635181"/>
              <a:gd name="connsiteY9" fmla="*/ 1005780 h 1325284"/>
              <a:gd name="connsiteX10" fmla="*/ 170668 w 1635181"/>
              <a:gd name="connsiteY10" fmla="*/ 1027479 h 1325284"/>
              <a:gd name="connsiteX11" fmla="*/ 271683 w 1635181"/>
              <a:gd name="connsiteY11" fmla="*/ 1128494 h 1325284"/>
              <a:gd name="connsiteX12" fmla="*/ 446418 w 1635181"/>
              <a:gd name="connsiteY12" fmla="*/ 1128494 h 1325284"/>
              <a:gd name="connsiteX13" fmla="*/ 446418 w 1635181"/>
              <a:gd name="connsiteY13" fmla="*/ 1325284 h 1325284"/>
              <a:gd name="connsiteX14" fmla="*/ 128815 w 1635181"/>
              <a:gd name="connsiteY14" fmla="*/ 1325284 h 1325284"/>
              <a:gd name="connsiteX15" fmla="*/ 0 w 1635181"/>
              <a:gd name="connsiteY15" fmla="*/ 1196469 h 1325284"/>
              <a:gd name="connsiteX16" fmla="*/ 0 w 1635181"/>
              <a:gd name="connsiteY16" fmla="*/ 128815 h 1325284"/>
              <a:gd name="connsiteX17" fmla="*/ 128815 w 1635181"/>
              <a:gd name="connsiteY17" fmla="*/ 0 h 1325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35181" h="1325284">
                <a:moveTo>
                  <a:pt x="128815" y="0"/>
                </a:moveTo>
                <a:lnTo>
                  <a:pt x="446418" y="0"/>
                </a:lnTo>
                <a:lnTo>
                  <a:pt x="446418" y="196790"/>
                </a:lnTo>
                <a:lnTo>
                  <a:pt x="271683" y="196790"/>
                </a:lnTo>
                <a:cubicBezTo>
                  <a:pt x="215894" y="196790"/>
                  <a:pt x="170668" y="242016"/>
                  <a:pt x="170668" y="297805"/>
                </a:cubicBezTo>
                <a:lnTo>
                  <a:pt x="170668" y="308136"/>
                </a:lnTo>
                <a:lnTo>
                  <a:pt x="1286359" y="308136"/>
                </a:lnTo>
                <a:lnTo>
                  <a:pt x="1635181" y="656958"/>
                </a:lnTo>
                <a:lnTo>
                  <a:pt x="1286359" y="1005780"/>
                </a:lnTo>
                <a:lnTo>
                  <a:pt x="170668" y="1005780"/>
                </a:lnTo>
                <a:lnTo>
                  <a:pt x="170668" y="1027479"/>
                </a:lnTo>
                <a:cubicBezTo>
                  <a:pt x="170668" y="1083268"/>
                  <a:pt x="215894" y="1128494"/>
                  <a:pt x="271683" y="1128494"/>
                </a:cubicBezTo>
                <a:lnTo>
                  <a:pt x="446418" y="1128494"/>
                </a:lnTo>
                <a:lnTo>
                  <a:pt x="446418" y="1325284"/>
                </a:lnTo>
                <a:lnTo>
                  <a:pt x="128815" y="1325284"/>
                </a:lnTo>
                <a:cubicBezTo>
                  <a:pt x="57672" y="1325284"/>
                  <a:pt x="0" y="1267612"/>
                  <a:pt x="0" y="1196469"/>
                </a:cubicBezTo>
                <a:lnTo>
                  <a:pt x="0" y="128815"/>
                </a:lnTo>
                <a:cubicBezTo>
                  <a:pt x="0" y="57672"/>
                  <a:pt x="57672" y="0"/>
                  <a:pt x="128815" y="0"/>
                </a:cubicBezTo>
                <a:close/>
              </a:path>
            </a:pathLst>
          </a:custGeom>
          <a:solidFill>
            <a:schemeClr val="accent6"/>
          </a:solidFill>
          <a:ln>
            <a:noFill/>
          </a:ln>
          <a:effectLst>
            <a:outerShdw blurRad="25400" dist="12700" dir="2700000" algn="tl" rotWithShape="0">
              <a:prstClr val="black">
                <a:alpha val="40000"/>
              </a:prstClr>
            </a:outerShdw>
          </a:effectLst>
          <a:scene3d>
            <a:camera prst="orthographicFront"/>
            <a:lightRig rig="threePt" dir="t"/>
          </a:scene3d>
          <a:sp3d>
            <a:bevelT w="19050" h="6350" prst="coolSlant"/>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68" name="标题占位符 1"/>
          <p:cNvSpPr txBox="1"/>
          <p:nvPr/>
        </p:nvSpPr>
        <p:spPr>
          <a:xfrm>
            <a:off x="1478282" y="262919"/>
            <a:ext cx="8580169" cy="5501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1800" kern="1200">
                <a:solidFill>
                  <a:schemeClr val="bg1"/>
                </a:solidFill>
                <a:latin typeface="迷你简汉真广标" panose="02010609000101010101" pitchFamily="49" charset="-122"/>
                <a:ea typeface="迷你简汉真广标" panose="02010609000101010101" pitchFamily="49" charset="-122"/>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zh-CN" sz="2800" b="1" i="0" u="none" strike="noStrike" kern="1200" cap="none" spc="0" normalizeH="0" baseline="0" noProof="0">
                <a:ln>
                  <a:noFill/>
                </a:ln>
                <a:solidFill>
                  <a:srgbClr val="FF0066"/>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2800" b="1" i="0" u="none" strike="noStrike" kern="1200" cap="none" spc="0" normalizeH="0" baseline="0" noProof="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THÍ NGHIỆM KHẢO SÁT SỰ TƯƠNG</a:t>
            </a:r>
            <a:r>
              <a:rPr kumimoji="0" lang="en-US" altLang="zh-CN" sz="2800" b="1" i="0" u="none" strike="noStrike" kern="1200" cap="none" spc="0" normalizeH="0" noProof="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 TÁC GIỮA CÁC CỰC CỦA</a:t>
            </a:r>
            <a:r>
              <a:rPr kumimoji="0" lang="en-US" altLang="zh-CN" sz="2800" b="1" i="0" u="none" strike="noStrike" kern="1200" cap="none" spc="0" normalizeH="0" baseline="0" noProof="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 NAM CHÂM</a:t>
            </a:r>
            <a:endParaRPr kumimoji="0" lang="zh-CN"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endParaRPr>
          </a:p>
        </p:txBody>
      </p:sp>
      <p:sp>
        <p:nvSpPr>
          <p:cNvPr id="40" name="任意多边形 65">
            <a:extLst>
              <a:ext uri="{FF2B5EF4-FFF2-40B4-BE49-F238E27FC236}">
                <a16:creationId xmlns:a16="http://schemas.microsoft.com/office/drawing/2014/main" xmlns="" id="{C7299D93-254D-563B-5836-09B76EDEEAC9}"/>
              </a:ext>
            </a:extLst>
          </p:cNvPr>
          <p:cNvSpPr/>
          <p:nvPr/>
        </p:nvSpPr>
        <p:spPr>
          <a:xfrm>
            <a:off x="49924" y="3291890"/>
            <a:ext cx="1774657" cy="1135987"/>
          </a:xfrm>
          <a:custGeom>
            <a:avLst/>
            <a:gdLst>
              <a:gd name="connsiteX0" fmla="*/ 128815 w 1635181"/>
              <a:gd name="connsiteY0" fmla="*/ 0 h 1325284"/>
              <a:gd name="connsiteX1" fmla="*/ 446418 w 1635181"/>
              <a:gd name="connsiteY1" fmla="*/ 0 h 1325284"/>
              <a:gd name="connsiteX2" fmla="*/ 446418 w 1635181"/>
              <a:gd name="connsiteY2" fmla="*/ 196790 h 1325284"/>
              <a:gd name="connsiteX3" fmla="*/ 271683 w 1635181"/>
              <a:gd name="connsiteY3" fmla="*/ 196790 h 1325284"/>
              <a:gd name="connsiteX4" fmla="*/ 170668 w 1635181"/>
              <a:gd name="connsiteY4" fmla="*/ 297805 h 1325284"/>
              <a:gd name="connsiteX5" fmla="*/ 170668 w 1635181"/>
              <a:gd name="connsiteY5" fmla="*/ 308136 h 1325284"/>
              <a:gd name="connsiteX6" fmla="*/ 1286359 w 1635181"/>
              <a:gd name="connsiteY6" fmla="*/ 308136 h 1325284"/>
              <a:gd name="connsiteX7" fmla="*/ 1635181 w 1635181"/>
              <a:gd name="connsiteY7" fmla="*/ 656958 h 1325284"/>
              <a:gd name="connsiteX8" fmla="*/ 1286359 w 1635181"/>
              <a:gd name="connsiteY8" fmla="*/ 1005780 h 1325284"/>
              <a:gd name="connsiteX9" fmla="*/ 170668 w 1635181"/>
              <a:gd name="connsiteY9" fmla="*/ 1005780 h 1325284"/>
              <a:gd name="connsiteX10" fmla="*/ 170668 w 1635181"/>
              <a:gd name="connsiteY10" fmla="*/ 1027479 h 1325284"/>
              <a:gd name="connsiteX11" fmla="*/ 271683 w 1635181"/>
              <a:gd name="connsiteY11" fmla="*/ 1128494 h 1325284"/>
              <a:gd name="connsiteX12" fmla="*/ 446418 w 1635181"/>
              <a:gd name="connsiteY12" fmla="*/ 1128494 h 1325284"/>
              <a:gd name="connsiteX13" fmla="*/ 446418 w 1635181"/>
              <a:gd name="connsiteY13" fmla="*/ 1325284 h 1325284"/>
              <a:gd name="connsiteX14" fmla="*/ 128815 w 1635181"/>
              <a:gd name="connsiteY14" fmla="*/ 1325284 h 1325284"/>
              <a:gd name="connsiteX15" fmla="*/ 0 w 1635181"/>
              <a:gd name="connsiteY15" fmla="*/ 1196469 h 1325284"/>
              <a:gd name="connsiteX16" fmla="*/ 0 w 1635181"/>
              <a:gd name="connsiteY16" fmla="*/ 128815 h 1325284"/>
              <a:gd name="connsiteX17" fmla="*/ 128815 w 1635181"/>
              <a:gd name="connsiteY17" fmla="*/ 0 h 1325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35181" h="1325284">
                <a:moveTo>
                  <a:pt x="128815" y="0"/>
                </a:moveTo>
                <a:lnTo>
                  <a:pt x="446418" y="0"/>
                </a:lnTo>
                <a:lnTo>
                  <a:pt x="446418" y="196790"/>
                </a:lnTo>
                <a:lnTo>
                  <a:pt x="271683" y="196790"/>
                </a:lnTo>
                <a:cubicBezTo>
                  <a:pt x="215894" y="196790"/>
                  <a:pt x="170668" y="242016"/>
                  <a:pt x="170668" y="297805"/>
                </a:cubicBezTo>
                <a:lnTo>
                  <a:pt x="170668" y="308136"/>
                </a:lnTo>
                <a:lnTo>
                  <a:pt x="1286359" y="308136"/>
                </a:lnTo>
                <a:lnTo>
                  <a:pt x="1635181" y="656958"/>
                </a:lnTo>
                <a:lnTo>
                  <a:pt x="1286359" y="1005780"/>
                </a:lnTo>
                <a:lnTo>
                  <a:pt x="170668" y="1005780"/>
                </a:lnTo>
                <a:lnTo>
                  <a:pt x="170668" y="1027479"/>
                </a:lnTo>
                <a:cubicBezTo>
                  <a:pt x="170668" y="1083268"/>
                  <a:pt x="215894" y="1128494"/>
                  <a:pt x="271683" y="1128494"/>
                </a:cubicBezTo>
                <a:lnTo>
                  <a:pt x="446418" y="1128494"/>
                </a:lnTo>
                <a:lnTo>
                  <a:pt x="446418" y="1325284"/>
                </a:lnTo>
                <a:lnTo>
                  <a:pt x="128815" y="1325284"/>
                </a:lnTo>
                <a:cubicBezTo>
                  <a:pt x="57672" y="1325284"/>
                  <a:pt x="0" y="1267612"/>
                  <a:pt x="0" y="1196469"/>
                </a:cubicBezTo>
                <a:lnTo>
                  <a:pt x="0" y="128815"/>
                </a:lnTo>
                <a:cubicBezTo>
                  <a:pt x="0" y="57672"/>
                  <a:pt x="57672" y="0"/>
                  <a:pt x="128815" y="0"/>
                </a:cubicBezTo>
                <a:close/>
              </a:path>
            </a:pathLst>
          </a:custGeom>
          <a:solidFill>
            <a:srgbClr val="FF0000"/>
          </a:solidFill>
          <a:ln>
            <a:noFill/>
          </a:ln>
          <a:effectLst>
            <a:outerShdw blurRad="25400" dist="12700" dir="2700000" algn="tl" rotWithShape="0">
              <a:prstClr val="black">
                <a:alpha val="40000"/>
              </a:prstClr>
            </a:outerShdw>
          </a:effectLst>
          <a:scene3d>
            <a:camera prst="orthographicFront"/>
            <a:lightRig rig="threePt" dir="t"/>
          </a:scene3d>
          <a:sp3d>
            <a:bevelT w="19050" h="6350" prst="coolSlant"/>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1" name="任意多边形 65">
            <a:extLst>
              <a:ext uri="{FF2B5EF4-FFF2-40B4-BE49-F238E27FC236}">
                <a16:creationId xmlns:a16="http://schemas.microsoft.com/office/drawing/2014/main" xmlns="" id="{BDAD21E0-7664-5322-54C4-BBB4677C075C}"/>
              </a:ext>
            </a:extLst>
          </p:cNvPr>
          <p:cNvSpPr/>
          <p:nvPr/>
        </p:nvSpPr>
        <p:spPr>
          <a:xfrm>
            <a:off x="52617" y="4821433"/>
            <a:ext cx="1774657" cy="1135987"/>
          </a:xfrm>
          <a:custGeom>
            <a:avLst/>
            <a:gdLst>
              <a:gd name="connsiteX0" fmla="*/ 128815 w 1635181"/>
              <a:gd name="connsiteY0" fmla="*/ 0 h 1325284"/>
              <a:gd name="connsiteX1" fmla="*/ 446418 w 1635181"/>
              <a:gd name="connsiteY1" fmla="*/ 0 h 1325284"/>
              <a:gd name="connsiteX2" fmla="*/ 446418 w 1635181"/>
              <a:gd name="connsiteY2" fmla="*/ 196790 h 1325284"/>
              <a:gd name="connsiteX3" fmla="*/ 271683 w 1635181"/>
              <a:gd name="connsiteY3" fmla="*/ 196790 h 1325284"/>
              <a:gd name="connsiteX4" fmla="*/ 170668 w 1635181"/>
              <a:gd name="connsiteY4" fmla="*/ 297805 h 1325284"/>
              <a:gd name="connsiteX5" fmla="*/ 170668 w 1635181"/>
              <a:gd name="connsiteY5" fmla="*/ 308136 h 1325284"/>
              <a:gd name="connsiteX6" fmla="*/ 1286359 w 1635181"/>
              <a:gd name="connsiteY6" fmla="*/ 308136 h 1325284"/>
              <a:gd name="connsiteX7" fmla="*/ 1635181 w 1635181"/>
              <a:gd name="connsiteY7" fmla="*/ 656958 h 1325284"/>
              <a:gd name="connsiteX8" fmla="*/ 1286359 w 1635181"/>
              <a:gd name="connsiteY8" fmla="*/ 1005780 h 1325284"/>
              <a:gd name="connsiteX9" fmla="*/ 170668 w 1635181"/>
              <a:gd name="connsiteY9" fmla="*/ 1005780 h 1325284"/>
              <a:gd name="connsiteX10" fmla="*/ 170668 w 1635181"/>
              <a:gd name="connsiteY10" fmla="*/ 1027479 h 1325284"/>
              <a:gd name="connsiteX11" fmla="*/ 271683 w 1635181"/>
              <a:gd name="connsiteY11" fmla="*/ 1128494 h 1325284"/>
              <a:gd name="connsiteX12" fmla="*/ 446418 w 1635181"/>
              <a:gd name="connsiteY12" fmla="*/ 1128494 h 1325284"/>
              <a:gd name="connsiteX13" fmla="*/ 446418 w 1635181"/>
              <a:gd name="connsiteY13" fmla="*/ 1325284 h 1325284"/>
              <a:gd name="connsiteX14" fmla="*/ 128815 w 1635181"/>
              <a:gd name="connsiteY14" fmla="*/ 1325284 h 1325284"/>
              <a:gd name="connsiteX15" fmla="*/ 0 w 1635181"/>
              <a:gd name="connsiteY15" fmla="*/ 1196469 h 1325284"/>
              <a:gd name="connsiteX16" fmla="*/ 0 w 1635181"/>
              <a:gd name="connsiteY16" fmla="*/ 128815 h 1325284"/>
              <a:gd name="connsiteX17" fmla="*/ 128815 w 1635181"/>
              <a:gd name="connsiteY17" fmla="*/ 0 h 1325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35181" h="1325284">
                <a:moveTo>
                  <a:pt x="128815" y="0"/>
                </a:moveTo>
                <a:lnTo>
                  <a:pt x="446418" y="0"/>
                </a:lnTo>
                <a:lnTo>
                  <a:pt x="446418" y="196790"/>
                </a:lnTo>
                <a:lnTo>
                  <a:pt x="271683" y="196790"/>
                </a:lnTo>
                <a:cubicBezTo>
                  <a:pt x="215894" y="196790"/>
                  <a:pt x="170668" y="242016"/>
                  <a:pt x="170668" y="297805"/>
                </a:cubicBezTo>
                <a:lnTo>
                  <a:pt x="170668" y="308136"/>
                </a:lnTo>
                <a:lnTo>
                  <a:pt x="1286359" y="308136"/>
                </a:lnTo>
                <a:lnTo>
                  <a:pt x="1635181" y="656958"/>
                </a:lnTo>
                <a:lnTo>
                  <a:pt x="1286359" y="1005780"/>
                </a:lnTo>
                <a:lnTo>
                  <a:pt x="170668" y="1005780"/>
                </a:lnTo>
                <a:lnTo>
                  <a:pt x="170668" y="1027479"/>
                </a:lnTo>
                <a:cubicBezTo>
                  <a:pt x="170668" y="1083268"/>
                  <a:pt x="215894" y="1128494"/>
                  <a:pt x="271683" y="1128494"/>
                </a:cubicBezTo>
                <a:lnTo>
                  <a:pt x="446418" y="1128494"/>
                </a:lnTo>
                <a:lnTo>
                  <a:pt x="446418" y="1325284"/>
                </a:lnTo>
                <a:lnTo>
                  <a:pt x="128815" y="1325284"/>
                </a:lnTo>
                <a:cubicBezTo>
                  <a:pt x="57672" y="1325284"/>
                  <a:pt x="0" y="1267612"/>
                  <a:pt x="0" y="1196469"/>
                </a:cubicBezTo>
                <a:lnTo>
                  <a:pt x="0" y="128815"/>
                </a:lnTo>
                <a:cubicBezTo>
                  <a:pt x="0" y="57672"/>
                  <a:pt x="57672" y="0"/>
                  <a:pt x="128815" y="0"/>
                </a:cubicBezTo>
                <a:close/>
              </a:path>
            </a:pathLst>
          </a:custGeom>
          <a:solidFill>
            <a:srgbClr val="7030A0"/>
          </a:solidFill>
          <a:ln>
            <a:noFill/>
          </a:ln>
          <a:effectLst>
            <a:outerShdw blurRad="25400" dist="12700" dir="2700000" algn="tl" rotWithShape="0">
              <a:prstClr val="black">
                <a:alpha val="40000"/>
              </a:prstClr>
            </a:outerShdw>
          </a:effectLst>
          <a:scene3d>
            <a:camera prst="orthographicFront"/>
            <a:lightRig rig="threePt" dir="t"/>
          </a:scene3d>
          <a:sp3d>
            <a:bevelT w="19050" h="6350" prst="coolSlant"/>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5" name="文本框 94">
            <a:extLst>
              <a:ext uri="{FF2B5EF4-FFF2-40B4-BE49-F238E27FC236}">
                <a16:creationId xmlns:a16="http://schemas.microsoft.com/office/drawing/2014/main" xmlns="" id="{BCA94528-3CC4-B2EC-0063-06D0B075C66B}"/>
              </a:ext>
            </a:extLst>
          </p:cNvPr>
          <p:cNvSpPr txBox="1"/>
          <p:nvPr/>
        </p:nvSpPr>
        <p:spPr>
          <a:xfrm>
            <a:off x="648876" y="1949911"/>
            <a:ext cx="65558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a:ln>
                  <a:noFill/>
                </a:ln>
                <a:solidFill>
                  <a:prstClr val="white"/>
                </a:solidFill>
                <a:effectLst>
                  <a:innerShdw blurRad="25400" dist="12700" dir="13500000">
                    <a:prstClr val="black">
                      <a:alpha val="50000"/>
                    </a:prstClr>
                  </a:innerShdw>
                </a:effectLst>
                <a:uLnTx/>
                <a:uFillTx/>
                <a:latin typeface="Times New Roman" panose="02020603050405020304" pitchFamily="18" charset="0"/>
                <a:ea typeface="宋体" panose="02010600030101010101" pitchFamily="2" charset="-122"/>
                <a:cs typeface="Times New Roman" panose="02020603050405020304" pitchFamily="18" charset="0"/>
              </a:rPr>
              <a:t> 06</a:t>
            </a:r>
            <a:endParaRPr kumimoji="0" lang="zh-CN" altLang="en-US" sz="2800" b="1" i="0" u="none" strike="noStrike" kern="1200" cap="none" spc="0" normalizeH="0" baseline="0" noProof="0" dirty="0">
              <a:ln>
                <a:noFill/>
              </a:ln>
              <a:solidFill>
                <a:prstClr val="white"/>
              </a:solidFill>
              <a:effectLst>
                <a:innerShdw blurRad="25400" dist="12700" dir="13500000">
                  <a:prstClr val="black">
                    <a:alpha val="50000"/>
                  </a:prstClr>
                </a:innerShdw>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47" name="文本框 94">
            <a:extLst>
              <a:ext uri="{FF2B5EF4-FFF2-40B4-BE49-F238E27FC236}">
                <a16:creationId xmlns:a16="http://schemas.microsoft.com/office/drawing/2014/main" xmlns="" id="{FCBA56A0-A2BF-EE1E-C1EA-4D67BAFED376}"/>
              </a:ext>
            </a:extLst>
          </p:cNvPr>
          <p:cNvSpPr txBox="1"/>
          <p:nvPr/>
        </p:nvSpPr>
        <p:spPr>
          <a:xfrm>
            <a:off x="638636" y="4939396"/>
            <a:ext cx="105288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a:ln>
                  <a:noFill/>
                </a:ln>
                <a:solidFill>
                  <a:prstClr val="white"/>
                </a:solidFill>
                <a:effectLst>
                  <a:innerShdw blurRad="25400" dist="12700" dir="13500000">
                    <a:prstClr val="black">
                      <a:alpha val="50000"/>
                    </a:prstClr>
                  </a:innerShdw>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4800" b="1" i="0" u="none" strike="noStrike" kern="1200" cap="none" spc="0" normalizeH="0" baseline="0" noProof="0">
                <a:ln>
                  <a:noFill/>
                </a:ln>
                <a:solidFill>
                  <a:prstClr val="white"/>
                </a:solidFill>
                <a:effectLst>
                  <a:innerShdw blurRad="25400" dist="12700" dir="13500000">
                    <a:prstClr val="black">
                      <a:alpha val="50000"/>
                    </a:prstClr>
                  </a:innerShdw>
                </a:effectLst>
                <a:uLnTx/>
                <a:uFillTx/>
                <a:latin typeface="Times New Roman" panose="02020603050405020304" pitchFamily="18" charset="0"/>
                <a:ea typeface="宋体" panose="02010600030101010101" pitchFamily="2" charset="-122"/>
                <a:cs typeface="Times New Roman" panose="02020603050405020304" pitchFamily="18" charset="0"/>
              </a:rPr>
              <a:t>*</a:t>
            </a:r>
            <a:endParaRPr kumimoji="0" lang="zh-CN" altLang="en-US" sz="4800" b="1" i="0" u="none" strike="noStrike" kern="1200" cap="none" spc="0" normalizeH="0" baseline="0" noProof="0" dirty="0">
              <a:ln>
                <a:noFill/>
              </a:ln>
              <a:solidFill>
                <a:prstClr val="white"/>
              </a:solidFill>
              <a:effectLst>
                <a:innerShdw blurRad="25400" dist="12700" dir="13500000">
                  <a:prstClr val="black">
                    <a:alpha val="50000"/>
                  </a:prstClr>
                </a:innerShdw>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2" name="Rectangle 1">
            <a:extLst>
              <a:ext uri="{FF2B5EF4-FFF2-40B4-BE49-F238E27FC236}">
                <a16:creationId xmlns:a16="http://schemas.microsoft.com/office/drawing/2014/main" xmlns="" id="{37436FA5-47F2-E653-8FE5-ABEDAC6057A7}"/>
              </a:ext>
            </a:extLst>
          </p:cNvPr>
          <p:cNvSpPr/>
          <p:nvPr/>
        </p:nvSpPr>
        <p:spPr>
          <a:xfrm>
            <a:off x="1837548" y="3246904"/>
            <a:ext cx="9226692" cy="110799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a:effectLst/>
                <a:latin typeface="Times New Roman" panose="02020603050405020304" pitchFamily="18" charset="0"/>
                <a:ea typeface="Times New Roman" panose="02020603050405020304" pitchFamily="18" charset="0"/>
              </a:rPr>
              <a:t>Nếu biết tên một cực của nam châm, có thể dùng nam châm này để biết tên cực của nam châm khác. </a:t>
            </a:r>
            <a:endParaRPr kumimoji="0" lang="vi-VN" sz="28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a:extLst>
              <a:ext uri="{FF2B5EF4-FFF2-40B4-BE49-F238E27FC236}">
                <a16:creationId xmlns:a16="http://schemas.microsoft.com/office/drawing/2014/main" xmlns="" id="{A2857D2F-D967-BF1C-908F-78792BA4A28F}"/>
              </a:ext>
            </a:extLst>
          </p:cNvPr>
          <p:cNvSpPr/>
          <p:nvPr/>
        </p:nvSpPr>
        <p:spPr>
          <a:xfrm>
            <a:off x="1837548" y="1736776"/>
            <a:ext cx="9226692" cy="108831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lang="vi-VN"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Khi đưa từ cực của hai nam châm lại gần nhau, các cực cùng tên đẩy nhau, các cực khác tên hút nhau.</a:t>
            </a:r>
            <a:endParaRPr lang="vi-VN" sz="2800">
              <a:effectLst/>
              <a:latin typeface="Times New Roman" panose="02020603050405020304" pitchFamily="18" charset="0"/>
              <a:ea typeface="Times New Roman" panose="02020603050405020304" pitchFamily="18" charset="0"/>
            </a:endParaRPr>
          </a:p>
        </p:txBody>
      </p:sp>
      <p:sp>
        <p:nvSpPr>
          <p:cNvPr id="5" name="Rectangle 4">
            <a:extLst>
              <a:ext uri="{FF2B5EF4-FFF2-40B4-BE49-F238E27FC236}">
                <a16:creationId xmlns:a16="http://schemas.microsoft.com/office/drawing/2014/main" xmlns="" id="{12E32FE8-B2C1-C83C-7C89-803AD4CEAE3B}"/>
              </a:ext>
            </a:extLst>
          </p:cNvPr>
          <p:cNvSpPr/>
          <p:nvPr/>
        </p:nvSpPr>
        <p:spPr>
          <a:xfrm>
            <a:off x="1824581" y="4821433"/>
            <a:ext cx="9239659" cy="127456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12700" marR="12700" indent="254000">
              <a:spcBef>
                <a:spcPts val="600"/>
              </a:spcBef>
              <a:spcAft>
                <a:spcPts val="600"/>
              </a:spcAft>
            </a:pPr>
            <a:r>
              <a:rPr lang="en-US" sz="2800" spc="-25">
                <a:effectLst/>
                <a:latin typeface="Times New Roman" panose="02020603050405020304" pitchFamily="18" charset="0"/>
                <a:ea typeface="Times New Roman" panose="02020603050405020304" pitchFamily="18" charset="0"/>
              </a:rPr>
              <a:t>Hai thanh kim loại luôn hút nhau mà không đẩy nhau thì một trong hai thanh không phải là nam châm. Có thể là một thanh sắt và một nam châm.</a:t>
            </a:r>
            <a:endParaRPr lang="vi-VN" sz="2800">
              <a:effectLst/>
              <a:latin typeface="Segoe UI" panose="020B0502040204020203" pitchFamily="34" charset="0"/>
              <a:ea typeface="Segoe UI" panose="020B0502040204020203" pitchFamily="34" charset="0"/>
            </a:endParaRPr>
          </a:p>
        </p:txBody>
      </p:sp>
      <p:sp>
        <p:nvSpPr>
          <p:cNvPr id="48" name="文本框 94">
            <a:extLst>
              <a:ext uri="{FF2B5EF4-FFF2-40B4-BE49-F238E27FC236}">
                <a16:creationId xmlns:a16="http://schemas.microsoft.com/office/drawing/2014/main" xmlns="" id="{119585A9-DE3E-F233-0269-DD9D2E94A803}"/>
              </a:ext>
            </a:extLst>
          </p:cNvPr>
          <p:cNvSpPr txBox="1"/>
          <p:nvPr/>
        </p:nvSpPr>
        <p:spPr>
          <a:xfrm>
            <a:off x="671728" y="3493870"/>
            <a:ext cx="65558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a:ln>
                  <a:noFill/>
                </a:ln>
                <a:solidFill>
                  <a:prstClr val="white"/>
                </a:solidFill>
                <a:effectLst>
                  <a:innerShdw blurRad="25400" dist="12700" dir="13500000">
                    <a:prstClr val="black">
                      <a:alpha val="50000"/>
                    </a:prstClr>
                  </a:innerShdw>
                </a:effectLst>
                <a:uLnTx/>
                <a:uFillTx/>
                <a:latin typeface="Times New Roman" panose="02020603050405020304" pitchFamily="18" charset="0"/>
                <a:ea typeface="宋体" panose="02010600030101010101" pitchFamily="2" charset="-122"/>
                <a:cs typeface="Times New Roman" panose="02020603050405020304" pitchFamily="18" charset="0"/>
              </a:rPr>
              <a:t> 07</a:t>
            </a:r>
            <a:endParaRPr kumimoji="0" lang="zh-CN" altLang="en-US" sz="2800" b="1" i="0" u="none" strike="noStrike" kern="1200" cap="none" spc="0" normalizeH="0" baseline="0" noProof="0" dirty="0">
              <a:ln>
                <a:noFill/>
              </a:ln>
              <a:solidFill>
                <a:prstClr val="white"/>
              </a:solidFill>
              <a:effectLst>
                <a:innerShdw blurRad="25400" dist="12700" dir="13500000">
                  <a:prstClr val="black">
                    <a:alpha val="50000"/>
                  </a:prstClr>
                </a:innerShdw>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38061179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68"/>
                                        </p:tgtEl>
                                        <p:attrNameLst>
                                          <p:attrName>style.visibility</p:attrName>
                                        </p:attrNameLst>
                                      </p:cBhvr>
                                      <p:to>
                                        <p:strVal val="visible"/>
                                      </p:to>
                                    </p:set>
                                    <p:anim calcmode="lin" valueType="num">
                                      <p:cBhvr>
                                        <p:cTn id="7" dur="500" fill="hold"/>
                                        <p:tgtEl>
                                          <p:spTgt spid="6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8"/>
                                        </p:tgtEl>
                                        <p:attrNameLst>
                                          <p:attrName>ppt_y</p:attrName>
                                        </p:attrNameLst>
                                      </p:cBhvr>
                                      <p:tavLst>
                                        <p:tav tm="0">
                                          <p:val>
                                            <p:strVal val="#ppt_y"/>
                                          </p:val>
                                        </p:tav>
                                        <p:tav tm="100000">
                                          <p:val>
                                            <p:strVal val="#ppt_y"/>
                                          </p:val>
                                        </p:tav>
                                      </p:tavLst>
                                    </p:anim>
                                    <p:anim calcmode="lin" valueType="num">
                                      <p:cBhvr>
                                        <p:cTn id="9" dur="500" fill="hold"/>
                                        <p:tgtEl>
                                          <p:spTgt spid="6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8"/>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par>
                          <p:cTn id="15" fill="hold">
                            <p:stCondLst>
                              <p:cond delay="2750"/>
                            </p:stCondLst>
                            <p:childTnLst>
                              <p:par>
                                <p:cTn id="16" presetID="22" presetClass="entr" presetSubtype="4" fill="hold" nodeType="afterEffect">
                                  <p:stCondLst>
                                    <p:cond delay="0"/>
                                  </p:stCondLst>
                                  <p:childTnLst>
                                    <p:set>
                                      <p:cBhvr>
                                        <p:cTn id="17" dur="1" fill="hold">
                                          <p:stCondLst>
                                            <p:cond delay="0"/>
                                          </p:stCondLst>
                                        </p:cTn>
                                        <p:tgtEl>
                                          <p:spTgt spid="105"/>
                                        </p:tgtEl>
                                        <p:attrNameLst>
                                          <p:attrName>style.visibility</p:attrName>
                                        </p:attrNameLst>
                                      </p:cBhvr>
                                      <p:to>
                                        <p:strVal val="visible"/>
                                      </p:to>
                                    </p:set>
                                    <p:animEffect transition="in" filter="wipe(down)">
                                      <p:cBhvr>
                                        <p:cTn id="18" dur="500"/>
                                        <p:tgtEl>
                                          <p:spTgt spid="105"/>
                                        </p:tgtEl>
                                      </p:cBhvr>
                                    </p:animEffect>
                                  </p:childTnLst>
                                </p:cTn>
                              </p:par>
                            </p:childTnLst>
                          </p:cTn>
                        </p:par>
                        <p:par>
                          <p:cTn id="19" fill="hold">
                            <p:stCondLst>
                              <p:cond delay="3250"/>
                            </p:stCondLst>
                            <p:childTnLst>
                              <p:par>
                                <p:cTn id="20" presetID="22" presetClass="entr" presetSubtype="8" fill="hold" grpId="0" nodeType="afterEffect">
                                  <p:stCondLst>
                                    <p:cond delay="0"/>
                                  </p:stCondLst>
                                  <p:childTnLst>
                                    <p:set>
                                      <p:cBhvr>
                                        <p:cTn id="21" dur="1" fill="hold">
                                          <p:stCondLst>
                                            <p:cond delay="0"/>
                                          </p:stCondLst>
                                        </p:cTn>
                                        <p:tgtEl>
                                          <p:spTgt spid="66"/>
                                        </p:tgtEl>
                                        <p:attrNameLst>
                                          <p:attrName>style.visibility</p:attrName>
                                        </p:attrNameLst>
                                      </p:cBhvr>
                                      <p:to>
                                        <p:strVal val="visible"/>
                                      </p:to>
                                    </p:set>
                                    <p:animEffect transition="in" filter="wipe(left)">
                                      <p:cBhvr>
                                        <p:cTn id="22" dur="1000"/>
                                        <p:tgtEl>
                                          <p:spTgt spid="66"/>
                                        </p:tgtEl>
                                      </p:cBhvr>
                                    </p:animEffect>
                                  </p:childTnLst>
                                </p:cTn>
                              </p:par>
                            </p:childTnLst>
                          </p:cTn>
                        </p:par>
                        <p:par>
                          <p:cTn id="23" fill="hold">
                            <p:stCondLst>
                              <p:cond delay="4250"/>
                            </p:stCondLst>
                            <p:childTnLst>
                              <p:par>
                                <p:cTn id="24" presetID="22" presetClass="entr" presetSubtype="8" fill="hold" grpId="0" nodeType="afterEffect">
                                  <p:stCondLst>
                                    <p:cond delay="0"/>
                                  </p:stCondLst>
                                  <p:childTnLst>
                                    <p:set>
                                      <p:cBhvr>
                                        <p:cTn id="25" dur="1" fill="hold">
                                          <p:stCondLst>
                                            <p:cond delay="0"/>
                                          </p:stCondLst>
                                        </p:cTn>
                                        <p:tgtEl>
                                          <p:spTgt spid="40"/>
                                        </p:tgtEl>
                                        <p:attrNameLst>
                                          <p:attrName>style.visibility</p:attrName>
                                        </p:attrNameLst>
                                      </p:cBhvr>
                                      <p:to>
                                        <p:strVal val="visible"/>
                                      </p:to>
                                    </p:set>
                                    <p:animEffect transition="in" filter="wipe(left)">
                                      <p:cBhvr>
                                        <p:cTn id="26" dur="1000"/>
                                        <p:tgtEl>
                                          <p:spTgt spid="40"/>
                                        </p:tgtEl>
                                      </p:cBhvr>
                                    </p:animEffect>
                                  </p:childTnLst>
                                </p:cTn>
                              </p:par>
                            </p:childTnLst>
                          </p:cTn>
                        </p:par>
                        <p:par>
                          <p:cTn id="27" fill="hold">
                            <p:stCondLst>
                              <p:cond delay="5250"/>
                            </p:stCondLst>
                            <p:childTnLst>
                              <p:par>
                                <p:cTn id="28" presetID="22" presetClass="entr" presetSubtype="8" fill="hold" grpId="0" nodeType="afterEffect">
                                  <p:stCondLst>
                                    <p:cond delay="0"/>
                                  </p:stCondLst>
                                  <p:childTnLst>
                                    <p:set>
                                      <p:cBhvr>
                                        <p:cTn id="29" dur="1" fill="hold">
                                          <p:stCondLst>
                                            <p:cond delay="0"/>
                                          </p:stCondLst>
                                        </p:cTn>
                                        <p:tgtEl>
                                          <p:spTgt spid="41"/>
                                        </p:tgtEl>
                                        <p:attrNameLst>
                                          <p:attrName>style.visibility</p:attrName>
                                        </p:attrNameLst>
                                      </p:cBhvr>
                                      <p:to>
                                        <p:strVal val="visible"/>
                                      </p:to>
                                    </p:set>
                                    <p:animEffect transition="in" filter="wipe(left)">
                                      <p:cBhvr>
                                        <p:cTn id="30" dur="1000"/>
                                        <p:tgtEl>
                                          <p:spTgt spid="41"/>
                                        </p:tgtEl>
                                      </p:cBhvr>
                                    </p:animEffect>
                                  </p:childTnLst>
                                </p:cTn>
                              </p:par>
                            </p:childTnLst>
                          </p:cTn>
                        </p:par>
                        <p:par>
                          <p:cTn id="31" fill="hold">
                            <p:stCondLst>
                              <p:cond delay="6250"/>
                            </p:stCondLst>
                            <p:childTnLst>
                              <p:par>
                                <p:cTn id="32" presetID="22" presetClass="entr" presetSubtype="8" fill="hold" grpId="0" nodeType="afterEffect">
                                  <p:stCondLst>
                                    <p:cond delay="0"/>
                                  </p:stCondLst>
                                  <p:childTnLst>
                                    <p:set>
                                      <p:cBhvr>
                                        <p:cTn id="33" dur="1" fill="hold">
                                          <p:stCondLst>
                                            <p:cond delay="0"/>
                                          </p:stCondLst>
                                        </p:cTn>
                                        <p:tgtEl>
                                          <p:spTgt spid="45"/>
                                        </p:tgtEl>
                                        <p:attrNameLst>
                                          <p:attrName>style.visibility</p:attrName>
                                        </p:attrNameLst>
                                      </p:cBhvr>
                                      <p:to>
                                        <p:strVal val="visible"/>
                                      </p:to>
                                    </p:set>
                                    <p:animEffect transition="in" filter="wipe(left)">
                                      <p:cBhvr>
                                        <p:cTn id="34" dur="1000"/>
                                        <p:tgtEl>
                                          <p:spTgt spid="45"/>
                                        </p:tgtEl>
                                      </p:cBhvr>
                                    </p:animEffect>
                                  </p:childTnLst>
                                </p:cTn>
                              </p:par>
                            </p:childTnLst>
                          </p:cTn>
                        </p:par>
                        <p:par>
                          <p:cTn id="35" fill="hold">
                            <p:stCondLst>
                              <p:cond delay="7250"/>
                            </p:stCondLst>
                            <p:childTnLst>
                              <p:par>
                                <p:cTn id="36" presetID="22" presetClass="entr" presetSubtype="8" fill="hold" grpId="0" nodeType="afterEffect">
                                  <p:stCondLst>
                                    <p:cond delay="0"/>
                                  </p:stCondLst>
                                  <p:childTnLst>
                                    <p:set>
                                      <p:cBhvr>
                                        <p:cTn id="37" dur="1" fill="hold">
                                          <p:stCondLst>
                                            <p:cond delay="0"/>
                                          </p:stCondLst>
                                        </p:cTn>
                                        <p:tgtEl>
                                          <p:spTgt spid="47"/>
                                        </p:tgtEl>
                                        <p:attrNameLst>
                                          <p:attrName>style.visibility</p:attrName>
                                        </p:attrNameLst>
                                      </p:cBhvr>
                                      <p:to>
                                        <p:strVal val="visible"/>
                                      </p:to>
                                    </p:set>
                                    <p:animEffect transition="in" filter="wipe(left)">
                                      <p:cBhvr>
                                        <p:cTn id="38" dur="1000"/>
                                        <p:tgtEl>
                                          <p:spTgt spid="47"/>
                                        </p:tgtEl>
                                      </p:cBhvr>
                                    </p:animEffect>
                                  </p:childTnLst>
                                </p:cTn>
                              </p:par>
                            </p:childTnLst>
                          </p:cTn>
                        </p:par>
                        <p:par>
                          <p:cTn id="39" fill="hold">
                            <p:stCondLst>
                              <p:cond delay="8250"/>
                            </p:stCondLst>
                            <p:childTnLst>
                              <p:par>
                                <p:cTn id="40" presetID="22" presetClass="entr" presetSubtype="8" fill="hold" grpId="0" nodeType="afterEffect">
                                  <p:stCondLst>
                                    <p:cond delay="0"/>
                                  </p:stCondLst>
                                  <p:childTnLst>
                                    <p:set>
                                      <p:cBhvr>
                                        <p:cTn id="41" dur="1" fill="hold">
                                          <p:stCondLst>
                                            <p:cond delay="0"/>
                                          </p:stCondLst>
                                        </p:cTn>
                                        <p:tgtEl>
                                          <p:spTgt spid="48"/>
                                        </p:tgtEl>
                                        <p:attrNameLst>
                                          <p:attrName>style.visibility</p:attrName>
                                        </p:attrNameLst>
                                      </p:cBhvr>
                                      <p:to>
                                        <p:strVal val="visible"/>
                                      </p:to>
                                    </p:set>
                                    <p:animEffect transition="in" filter="wipe(left)">
                                      <p:cBhvr>
                                        <p:cTn id="42" dur="10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6" grpId="0" animBg="1"/>
      <p:bldP spid="68" grpId="0"/>
      <p:bldP spid="40" grpId="0" animBg="1"/>
      <p:bldP spid="41" grpId="0" animBg="1"/>
      <p:bldP spid="45" grpId="0"/>
      <p:bldP spid="47" grpId="0"/>
      <p:bldP spid="4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 name="图片 75" hidden="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4071034" y="2076035"/>
            <a:ext cx="3585078" cy="1511955"/>
          </a:xfrm>
          <a:prstGeom prst="rect">
            <a:avLst/>
          </a:prstGeom>
        </p:spPr>
      </p:pic>
      <p:pic>
        <p:nvPicPr>
          <p:cNvPr id="77" name="图片 76" hidden="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4071034" y="3592899"/>
            <a:ext cx="3585078" cy="1511955"/>
          </a:xfrm>
          <a:prstGeom prst="rect">
            <a:avLst/>
          </a:prstGeom>
        </p:spPr>
      </p:pic>
      <p:sp>
        <p:nvSpPr>
          <p:cNvPr id="68" name="标题占位符 1"/>
          <p:cNvSpPr txBox="1"/>
          <p:nvPr/>
        </p:nvSpPr>
        <p:spPr>
          <a:xfrm>
            <a:off x="883920" y="262918"/>
            <a:ext cx="10789920" cy="91056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1800" kern="1200">
                <a:solidFill>
                  <a:schemeClr val="bg1"/>
                </a:solidFill>
                <a:latin typeface="迷你简汉真广标" panose="02010609000101010101" pitchFamily="49" charset="-122"/>
                <a:ea typeface="迷你简汉真广标" panose="02010609000101010101" pitchFamily="49" charset="-122"/>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zh-CN" sz="4000" b="1" i="0" u="none" strike="noStrike" kern="1200" cap="none" spc="0" normalizeH="0" baseline="0" noProof="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2800" b="1" i="0" u="none" strike="noStrike" kern="1200" cap="none" spc="0" normalizeH="0" baseline="0" noProof="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THÍ NGHIỆM KHẢO SÁT SỰ TƯƠNG</a:t>
            </a:r>
            <a:r>
              <a:rPr kumimoji="0" lang="en-US" altLang="zh-CN" sz="2800" b="1" i="0" u="none" strike="noStrike" kern="1200" cap="none" spc="0" normalizeH="0" noProof="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 TÁC GIỮA CÁC CỰC</a:t>
            </a:r>
            <a:r>
              <a:rPr kumimoji="0" lang="en-US" altLang="zh-CN" sz="2800" b="1" i="0" u="none" strike="noStrike" kern="1200" cap="none" spc="0" normalizeH="0" baseline="0" noProof="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 CỦA</a:t>
            </a:r>
            <a:r>
              <a:rPr kumimoji="0" lang="en-US" altLang="zh-CN" sz="2800" b="1" i="0" u="none" strike="noStrike" kern="1200" cap="none" spc="0" normalizeH="0" noProof="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2800" b="1" i="0" u="none" strike="noStrike" kern="1200" cap="none" spc="0" normalizeH="0" baseline="0" noProof="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NAM CHÂM</a:t>
            </a:r>
            <a:endParaRPr kumimoji="0" lang="zh-CN"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endParaRPr>
          </a:p>
        </p:txBody>
      </p:sp>
      <p:sp>
        <p:nvSpPr>
          <p:cNvPr id="5" name="Scroll: Vertical 4">
            <a:extLst>
              <a:ext uri="{FF2B5EF4-FFF2-40B4-BE49-F238E27FC236}">
                <a16:creationId xmlns:a16="http://schemas.microsoft.com/office/drawing/2014/main" xmlns="" id="{E4CEB8C7-38B9-80D2-14E4-3896E2ADDAFC}"/>
              </a:ext>
            </a:extLst>
          </p:cNvPr>
          <p:cNvSpPr/>
          <p:nvPr/>
        </p:nvSpPr>
        <p:spPr>
          <a:xfrm>
            <a:off x="518160" y="1173477"/>
            <a:ext cx="11155680" cy="5238722"/>
          </a:xfrm>
          <a:prstGeom prst="verticalScroll">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l" defTabSz="914400" rtl="0" eaLnBrk="1" fontAlgn="auto" latinLnBrk="0" hangingPunct="1">
              <a:lnSpc>
                <a:spcPct val="100000"/>
              </a:lnSpc>
              <a:spcBef>
                <a:spcPts val="320"/>
              </a:spcBef>
              <a:spcAft>
                <a:spcPts val="0"/>
              </a:spcAft>
              <a:buClrTx/>
              <a:buSzTx/>
              <a:buFontTx/>
              <a:buNone/>
              <a:tabLst/>
              <a:defRPr/>
            </a:pPr>
            <a:r>
              <a:rPr kumimoji="0" lang="en-US" sz="4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4800" b="1" i="1" u="sng"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Kết</a:t>
            </a:r>
            <a:r>
              <a:rPr kumimoji="0" lang="en-US" sz="4800" b="1" i="1" u="sng"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4800" b="1" i="1" u="sng"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luận</a:t>
            </a:r>
            <a:r>
              <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p>
          <a:p>
            <a:pPr marL="0" marR="0" lvl="0" indent="0" algn="l" defTabSz="914400" rtl="0" eaLnBrk="1" fontAlgn="auto" latinLnBrk="0" hangingPunct="1">
              <a:lnSpc>
                <a:spcPct val="100000"/>
              </a:lnSpc>
              <a:spcBef>
                <a:spcPts val="320"/>
              </a:spcBef>
              <a:spcAft>
                <a:spcPts val="0"/>
              </a:spcAft>
              <a:buClrTx/>
              <a:buSzTx/>
              <a:buFontTx/>
              <a:buNone/>
              <a:tabLst/>
              <a:defRPr/>
            </a:pPr>
            <a:r>
              <a:rPr kumimoji="0" lang="en-US" sz="48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lang="en-US" sz="4800" dirty="0" err="1">
                <a:effectLst/>
                <a:latin typeface="Times New Roman" panose="02020603050405020304" pitchFamily="18" charset="0"/>
                <a:ea typeface="Times New Roman" panose="02020603050405020304" pitchFamily="18" charset="0"/>
              </a:rPr>
              <a:t>Khi</a:t>
            </a:r>
            <a:r>
              <a:rPr lang="en-US" sz="4800" dirty="0">
                <a:effectLst/>
                <a:latin typeface="Times New Roman" panose="02020603050405020304" pitchFamily="18" charset="0"/>
                <a:ea typeface="Times New Roman" panose="02020603050405020304" pitchFamily="18" charset="0"/>
              </a:rPr>
              <a:t> </a:t>
            </a:r>
            <a:r>
              <a:rPr lang="en-US" sz="4800" dirty="0" err="1">
                <a:effectLst/>
                <a:latin typeface="Times New Roman" panose="02020603050405020304" pitchFamily="18" charset="0"/>
                <a:ea typeface="Times New Roman" panose="02020603050405020304" pitchFamily="18" charset="0"/>
              </a:rPr>
              <a:t>đưa</a:t>
            </a:r>
            <a:r>
              <a:rPr lang="en-US" sz="4800" dirty="0">
                <a:effectLst/>
                <a:latin typeface="Times New Roman" panose="02020603050405020304" pitchFamily="18" charset="0"/>
                <a:ea typeface="Times New Roman" panose="02020603050405020304" pitchFamily="18" charset="0"/>
              </a:rPr>
              <a:t> </a:t>
            </a:r>
            <a:r>
              <a:rPr lang="en-US" sz="4800" dirty="0" err="1">
                <a:effectLst/>
                <a:latin typeface="Times New Roman" panose="02020603050405020304" pitchFamily="18" charset="0"/>
                <a:ea typeface="Times New Roman" panose="02020603050405020304" pitchFamily="18" charset="0"/>
              </a:rPr>
              <a:t>từ</a:t>
            </a:r>
            <a:r>
              <a:rPr lang="en-US" sz="4800" dirty="0">
                <a:effectLst/>
                <a:latin typeface="Times New Roman" panose="02020603050405020304" pitchFamily="18" charset="0"/>
                <a:ea typeface="Times New Roman" panose="02020603050405020304" pitchFamily="18" charset="0"/>
              </a:rPr>
              <a:t> </a:t>
            </a:r>
            <a:r>
              <a:rPr lang="en-US" sz="4800" dirty="0" err="1">
                <a:effectLst/>
                <a:latin typeface="Times New Roman" panose="02020603050405020304" pitchFamily="18" charset="0"/>
                <a:ea typeface="Times New Roman" panose="02020603050405020304" pitchFamily="18" charset="0"/>
              </a:rPr>
              <a:t>cực</a:t>
            </a:r>
            <a:r>
              <a:rPr lang="en-US" sz="4800" dirty="0">
                <a:effectLst/>
                <a:latin typeface="Times New Roman" panose="02020603050405020304" pitchFamily="18" charset="0"/>
                <a:ea typeface="Times New Roman" panose="02020603050405020304" pitchFamily="18" charset="0"/>
              </a:rPr>
              <a:t> </a:t>
            </a:r>
            <a:r>
              <a:rPr lang="en-US" sz="4800" dirty="0" err="1">
                <a:effectLst/>
                <a:latin typeface="Times New Roman" panose="02020603050405020304" pitchFamily="18" charset="0"/>
                <a:ea typeface="Times New Roman" panose="02020603050405020304" pitchFamily="18" charset="0"/>
              </a:rPr>
              <a:t>của</a:t>
            </a:r>
            <a:r>
              <a:rPr lang="en-US" sz="4800" dirty="0">
                <a:effectLst/>
                <a:latin typeface="Times New Roman" panose="02020603050405020304" pitchFamily="18" charset="0"/>
                <a:ea typeface="Times New Roman" panose="02020603050405020304" pitchFamily="18" charset="0"/>
              </a:rPr>
              <a:t> </a:t>
            </a:r>
            <a:r>
              <a:rPr lang="en-US" sz="4800" dirty="0" err="1">
                <a:effectLst/>
                <a:latin typeface="Times New Roman" panose="02020603050405020304" pitchFamily="18" charset="0"/>
                <a:ea typeface="Times New Roman" panose="02020603050405020304" pitchFamily="18" charset="0"/>
              </a:rPr>
              <a:t>hai</a:t>
            </a:r>
            <a:r>
              <a:rPr lang="en-US" sz="4800" dirty="0">
                <a:effectLst/>
                <a:latin typeface="Times New Roman" panose="02020603050405020304" pitchFamily="18" charset="0"/>
                <a:ea typeface="Times New Roman" panose="02020603050405020304" pitchFamily="18" charset="0"/>
              </a:rPr>
              <a:t> </a:t>
            </a:r>
            <a:r>
              <a:rPr lang="en-US" sz="4800" dirty="0" err="1">
                <a:effectLst/>
                <a:latin typeface="Times New Roman" panose="02020603050405020304" pitchFamily="18" charset="0"/>
                <a:ea typeface="Times New Roman" panose="02020603050405020304" pitchFamily="18" charset="0"/>
              </a:rPr>
              <a:t>nam</a:t>
            </a:r>
            <a:r>
              <a:rPr lang="en-US" sz="4800" dirty="0">
                <a:effectLst/>
                <a:latin typeface="Times New Roman" panose="02020603050405020304" pitchFamily="18" charset="0"/>
                <a:ea typeface="Times New Roman" panose="02020603050405020304" pitchFamily="18" charset="0"/>
              </a:rPr>
              <a:t> </a:t>
            </a:r>
            <a:r>
              <a:rPr lang="en-US" sz="4800" dirty="0" err="1">
                <a:effectLst/>
                <a:latin typeface="Times New Roman" panose="02020603050405020304" pitchFamily="18" charset="0"/>
                <a:ea typeface="Times New Roman" panose="02020603050405020304" pitchFamily="18" charset="0"/>
              </a:rPr>
              <a:t>châm</a:t>
            </a:r>
            <a:r>
              <a:rPr lang="en-US" sz="4800" dirty="0">
                <a:effectLst/>
                <a:latin typeface="Times New Roman" panose="02020603050405020304" pitchFamily="18" charset="0"/>
                <a:ea typeface="Times New Roman" panose="02020603050405020304" pitchFamily="18" charset="0"/>
              </a:rPr>
              <a:t> </a:t>
            </a:r>
            <a:r>
              <a:rPr lang="en-US" sz="4800" dirty="0" err="1">
                <a:effectLst/>
                <a:latin typeface="Times New Roman" panose="02020603050405020304" pitchFamily="18" charset="0"/>
                <a:ea typeface="Times New Roman" panose="02020603050405020304" pitchFamily="18" charset="0"/>
              </a:rPr>
              <a:t>lại</a:t>
            </a:r>
            <a:r>
              <a:rPr lang="en-US" sz="4800" dirty="0">
                <a:effectLst/>
                <a:latin typeface="Times New Roman" panose="02020603050405020304" pitchFamily="18" charset="0"/>
                <a:ea typeface="Times New Roman" panose="02020603050405020304" pitchFamily="18" charset="0"/>
              </a:rPr>
              <a:t> </a:t>
            </a:r>
            <a:r>
              <a:rPr lang="en-US" sz="4800" dirty="0" err="1">
                <a:effectLst/>
                <a:latin typeface="Times New Roman" panose="02020603050405020304" pitchFamily="18" charset="0"/>
                <a:ea typeface="Times New Roman" panose="02020603050405020304" pitchFamily="18" charset="0"/>
              </a:rPr>
              <a:t>gần</a:t>
            </a:r>
            <a:r>
              <a:rPr lang="en-US" sz="4800" dirty="0">
                <a:effectLst/>
                <a:latin typeface="Times New Roman" panose="02020603050405020304" pitchFamily="18" charset="0"/>
                <a:ea typeface="Times New Roman" panose="02020603050405020304" pitchFamily="18" charset="0"/>
              </a:rPr>
              <a:t> </a:t>
            </a:r>
            <a:r>
              <a:rPr lang="en-US" sz="4800" dirty="0" err="1">
                <a:effectLst/>
                <a:latin typeface="Times New Roman" panose="02020603050405020304" pitchFamily="18" charset="0"/>
                <a:ea typeface="Times New Roman" panose="02020603050405020304" pitchFamily="18" charset="0"/>
              </a:rPr>
              <a:t>nhau</a:t>
            </a:r>
            <a:r>
              <a:rPr lang="en-US" sz="4800" dirty="0">
                <a:effectLst/>
                <a:latin typeface="Times New Roman" panose="02020603050405020304" pitchFamily="18" charset="0"/>
                <a:ea typeface="Times New Roman" panose="02020603050405020304" pitchFamily="18" charset="0"/>
              </a:rPr>
              <a:t>, </a:t>
            </a:r>
            <a:r>
              <a:rPr lang="en-US" sz="4800" dirty="0" err="1">
                <a:effectLst/>
                <a:latin typeface="Times New Roman" panose="02020603050405020304" pitchFamily="18" charset="0"/>
                <a:ea typeface="Times New Roman" panose="02020603050405020304" pitchFamily="18" charset="0"/>
              </a:rPr>
              <a:t>các</a:t>
            </a:r>
            <a:r>
              <a:rPr lang="en-US" sz="4800" dirty="0">
                <a:effectLst/>
                <a:latin typeface="Times New Roman" panose="02020603050405020304" pitchFamily="18" charset="0"/>
                <a:ea typeface="Times New Roman" panose="02020603050405020304" pitchFamily="18" charset="0"/>
              </a:rPr>
              <a:t> </a:t>
            </a:r>
            <a:r>
              <a:rPr lang="en-US" sz="4800" dirty="0" err="1">
                <a:effectLst/>
                <a:latin typeface="Times New Roman" panose="02020603050405020304" pitchFamily="18" charset="0"/>
                <a:ea typeface="Times New Roman" panose="02020603050405020304" pitchFamily="18" charset="0"/>
              </a:rPr>
              <a:t>từ</a:t>
            </a:r>
            <a:r>
              <a:rPr lang="en-US" sz="4800" dirty="0">
                <a:effectLst/>
                <a:latin typeface="Times New Roman" panose="02020603050405020304" pitchFamily="18" charset="0"/>
                <a:ea typeface="Times New Roman" panose="02020603050405020304" pitchFamily="18" charset="0"/>
              </a:rPr>
              <a:t> </a:t>
            </a:r>
            <a:r>
              <a:rPr lang="en-US" sz="4800" dirty="0" err="1">
                <a:effectLst/>
                <a:latin typeface="Times New Roman" panose="02020603050405020304" pitchFamily="18" charset="0"/>
                <a:ea typeface="Times New Roman" panose="02020603050405020304" pitchFamily="18" charset="0"/>
              </a:rPr>
              <a:t>cực</a:t>
            </a:r>
            <a:r>
              <a:rPr lang="en-US" sz="4800" dirty="0">
                <a:effectLst/>
                <a:latin typeface="Times New Roman" panose="02020603050405020304" pitchFamily="18" charset="0"/>
                <a:ea typeface="Times New Roman" panose="02020603050405020304" pitchFamily="18" charset="0"/>
              </a:rPr>
              <a:t> </a:t>
            </a:r>
            <a:r>
              <a:rPr lang="en-US" sz="4800" dirty="0" err="1">
                <a:effectLst/>
                <a:latin typeface="Times New Roman" panose="02020603050405020304" pitchFamily="18" charset="0"/>
                <a:ea typeface="Times New Roman" panose="02020603050405020304" pitchFamily="18" charset="0"/>
              </a:rPr>
              <a:t>cùng</a:t>
            </a:r>
            <a:r>
              <a:rPr lang="en-US" sz="4800" dirty="0">
                <a:effectLst/>
                <a:latin typeface="Times New Roman" panose="02020603050405020304" pitchFamily="18" charset="0"/>
                <a:ea typeface="Times New Roman" panose="02020603050405020304" pitchFamily="18" charset="0"/>
              </a:rPr>
              <a:t> </a:t>
            </a:r>
            <a:r>
              <a:rPr lang="en-US" sz="4800" dirty="0" err="1">
                <a:effectLst/>
                <a:latin typeface="Times New Roman" panose="02020603050405020304" pitchFamily="18" charset="0"/>
                <a:ea typeface="Times New Roman" panose="02020603050405020304" pitchFamily="18" charset="0"/>
              </a:rPr>
              <a:t>tên</a:t>
            </a:r>
            <a:r>
              <a:rPr lang="en-US" sz="4800" dirty="0">
                <a:effectLst/>
                <a:latin typeface="Times New Roman" panose="02020603050405020304" pitchFamily="18" charset="0"/>
                <a:ea typeface="Times New Roman" panose="02020603050405020304" pitchFamily="18" charset="0"/>
              </a:rPr>
              <a:t> </a:t>
            </a:r>
            <a:r>
              <a:rPr lang="en-US" sz="4800" dirty="0" err="1">
                <a:effectLst/>
                <a:latin typeface="Times New Roman" panose="02020603050405020304" pitchFamily="18" charset="0"/>
                <a:ea typeface="Times New Roman" panose="02020603050405020304" pitchFamily="18" charset="0"/>
              </a:rPr>
              <a:t>đẩy</a:t>
            </a:r>
            <a:r>
              <a:rPr lang="en-US" sz="4800" dirty="0">
                <a:effectLst/>
                <a:latin typeface="Times New Roman" panose="02020603050405020304" pitchFamily="18" charset="0"/>
                <a:ea typeface="Times New Roman" panose="02020603050405020304" pitchFamily="18" charset="0"/>
              </a:rPr>
              <a:t> </a:t>
            </a:r>
            <a:r>
              <a:rPr lang="en-US" sz="4800" dirty="0" err="1">
                <a:effectLst/>
                <a:latin typeface="Times New Roman" panose="02020603050405020304" pitchFamily="18" charset="0"/>
                <a:ea typeface="Times New Roman" panose="02020603050405020304" pitchFamily="18" charset="0"/>
              </a:rPr>
              <a:t>nhau</a:t>
            </a:r>
            <a:r>
              <a:rPr lang="en-US" sz="4800" dirty="0">
                <a:effectLst/>
                <a:latin typeface="Times New Roman" panose="02020603050405020304" pitchFamily="18" charset="0"/>
                <a:ea typeface="Times New Roman" panose="02020603050405020304" pitchFamily="18" charset="0"/>
              </a:rPr>
              <a:t>, </a:t>
            </a:r>
            <a:r>
              <a:rPr lang="en-US" sz="4800" dirty="0" err="1">
                <a:effectLst/>
                <a:latin typeface="Times New Roman" panose="02020603050405020304" pitchFamily="18" charset="0"/>
                <a:ea typeface="Times New Roman" panose="02020603050405020304" pitchFamily="18" charset="0"/>
              </a:rPr>
              <a:t>các</a:t>
            </a:r>
            <a:r>
              <a:rPr lang="en-US" sz="4800" dirty="0">
                <a:effectLst/>
                <a:latin typeface="Times New Roman" panose="02020603050405020304" pitchFamily="18" charset="0"/>
                <a:ea typeface="Times New Roman" panose="02020603050405020304" pitchFamily="18" charset="0"/>
              </a:rPr>
              <a:t> </a:t>
            </a:r>
            <a:r>
              <a:rPr lang="en-US" sz="4800" dirty="0" err="1">
                <a:effectLst/>
                <a:latin typeface="Times New Roman" panose="02020603050405020304" pitchFamily="18" charset="0"/>
                <a:ea typeface="Times New Roman" panose="02020603050405020304" pitchFamily="18" charset="0"/>
              </a:rPr>
              <a:t>từ</a:t>
            </a:r>
            <a:r>
              <a:rPr lang="en-US" sz="4800" dirty="0">
                <a:effectLst/>
                <a:latin typeface="Times New Roman" panose="02020603050405020304" pitchFamily="18" charset="0"/>
                <a:ea typeface="Times New Roman" panose="02020603050405020304" pitchFamily="18" charset="0"/>
              </a:rPr>
              <a:t> </a:t>
            </a:r>
            <a:r>
              <a:rPr lang="en-US" sz="4800" dirty="0" err="1">
                <a:effectLst/>
                <a:latin typeface="Times New Roman" panose="02020603050405020304" pitchFamily="18" charset="0"/>
                <a:ea typeface="Times New Roman" panose="02020603050405020304" pitchFamily="18" charset="0"/>
              </a:rPr>
              <a:t>cực</a:t>
            </a:r>
            <a:r>
              <a:rPr lang="en-US" sz="4800" dirty="0">
                <a:effectLst/>
                <a:latin typeface="Times New Roman" panose="02020603050405020304" pitchFamily="18" charset="0"/>
                <a:ea typeface="Times New Roman" panose="02020603050405020304" pitchFamily="18" charset="0"/>
              </a:rPr>
              <a:t> </a:t>
            </a:r>
            <a:r>
              <a:rPr lang="en-US" sz="4800" dirty="0" err="1">
                <a:effectLst/>
                <a:latin typeface="Times New Roman" panose="02020603050405020304" pitchFamily="18" charset="0"/>
                <a:ea typeface="Times New Roman" panose="02020603050405020304" pitchFamily="18" charset="0"/>
              </a:rPr>
              <a:t>khác</a:t>
            </a:r>
            <a:r>
              <a:rPr lang="en-US" sz="4800" dirty="0">
                <a:effectLst/>
                <a:latin typeface="Times New Roman" panose="02020603050405020304" pitchFamily="18" charset="0"/>
                <a:ea typeface="Times New Roman" panose="02020603050405020304" pitchFamily="18" charset="0"/>
              </a:rPr>
              <a:t> </a:t>
            </a:r>
            <a:r>
              <a:rPr lang="en-US" sz="4800" dirty="0" err="1">
                <a:effectLst/>
                <a:latin typeface="Times New Roman" panose="02020603050405020304" pitchFamily="18" charset="0"/>
                <a:ea typeface="Times New Roman" panose="02020603050405020304" pitchFamily="18" charset="0"/>
              </a:rPr>
              <a:t>tên</a:t>
            </a:r>
            <a:r>
              <a:rPr lang="en-US" sz="4800" dirty="0">
                <a:effectLst/>
                <a:latin typeface="Times New Roman" panose="02020603050405020304" pitchFamily="18" charset="0"/>
                <a:ea typeface="Times New Roman" panose="02020603050405020304" pitchFamily="18" charset="0"/>
              </a:rPr>
              <a:t> </a:t>
            </a:r>
            <a:r>
              <a:rPr lang="en-US" sz="4800" dirty="0" err="1">
                <a:effectLst/>
                <a:latin typeface="Times New Roman" panose="02020603050405020304" pitchFamily="18" charset="0"/>
                <a:ea typeface="Times New Roman" panose="02020603050405020304" pitchFamily="18" charset="0"/>
              </a:rPr>
              <a:t>hút</a:t>
            </a:r>
            <a:r>
              <a:rPr lang="en-US" sz="4800" dirty="0">
                <a:effectLst/>
                <a:latin typeface="Times New Roman" panose="02020603050405020304" pitchFamily="18" charset="0"/>
                <a:ea typeface="Times New Roman" panose="02020603050405020304" pitchFamily="18" charset="0"/>
              </a:rPr>
              <a:t> </a:t>
            </a:r>
            <a:r>
              <a:rPr lang="en-US" sz="4800" dirty="0" err="1">
                <a:effectLst/>
                <a:latin typeface="Times New Roman" panose="02020603050405020304" pitchFamily="18" charset="0"/>
                <a:ea typeface="Times New Roman" panose="02020603050405020304" pitchFamily="18" charset="0"/>
              </a:rPr>
              <a:t>nhau</a:t>
            </a:r>
            <a:r>
              <a:rPr lang="en-US" sz="4800" dirty="0">
                <a:effectLst/>
                <a:latin typeface="Times New Roman" panose="02020603050405020304" pitchFamily="18" charset="0"/>
                <a:ea typeface="Times New Roman" panose="02020603050405020304" pitchFamily="18" charset="0"/>
              </a:rPr>
              <a:t>.</a:t>
            </a:r>
            <a:endParaRPr kumimoji="0" lang="vi-VN" sz="4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1577841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68"/>
                                        </p:tgtEl>
                                        <p:attrNameLst>
                                          <p:attrName>style.visibility</p:attrName>
                                        </p:attrNameLst>
                                      </p:cBhvr>
                                      <p:to>
                                        <p:strVal val="visible"/>
                                      </p:to>
                                    </p:set>
                                    <p:anim calcmode="lin" valueType="num">
                                      <p:cBhvr>
                                        <p:cTn id="7" dur="500" fill="hold"/>
                                        <p:tgtEl>
                                          <p:spTgt spid="6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8"/>
                                        </p:tgtEl>
                                        <p:attrNameLst>
                                          <p:attrName>ppt_y</p:attrName>
                                        </p:attrNameLst>
                                      </p:cBhvr>
                                      <p:tavLst>
                                        <p:tav tm="0">
                                          <p:val>
                                            <p:strVal val="#ppt_y"/>
                                          </p:val>
                                        </p:tav>
                                        <p:tav tm="100000">
                                          <p:val>
                                            <p:strVal val="#ppt_y"/>
                                          </p:val>
                                        </p:tav>
                                      </p:tavLst>
                                    </p:anim>
                                    <p:anim calcmode="lin" valueType="num">
                                      <p:cBhvr>
                                        <p:cTn id="9" dur="500" fill="hold"/>
                                        <p:tgtEl>
                                          <p:spTgt spid="6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8"/>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5">
                                            <p:txEl>
                                              <p:pRg st="0" end="0"/>
                                            </p:txEl>
                                          </p:spTgt>
                                        </p:tgtEl>
                                        <p:attrNameLst>
                                          <p:attrName>style.visibility</p:attrName>
                                        </p:attrNameLst>
                                      </p:cBhvr>
                                      <p:to>
                                        <p:strVal val="visible"/>
                                      </p:to>
                                    </p:set>
                                    <p:animEffect transition="in" filter="fade">
                                      <p:cBhvr>
                                        <p:cTn id="16" dur="1000"/>
                                        <p:tgtEl>
                                          <p:spTgt spid="5">
                                            <p:txEl>
                                              <p:pRg st="0" end="0"/>
                                            </p:txEl>
                                          </p:spTgt>
                                        </p:tgtEl>
                                      </p:cBhvr>
                                    </p:animEffect>
                                    <p:anim calcmode="lin" valueType="num">
                                      <p:cBhvr>
                                        <p:cTn id="17"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8" dur="1000" fill="hold"/>
                                        <p:tgtEl>
                                          <p:spTgt spid="5">
                                            <p:txEl>
                                              <p:pRg st="0" end="0"/>
                                            </p:txEl>
                                          </p:spTgt>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Effect transition="in" filter="fade">
                                      <p:cBhvr>
                                        <p:cTn id="21" dur="1000"/>
                                        <p:tgtEl>
                                          <p:spTgt spid="5">
                                            <p:txEl>
                                              <p:pRg st="1" end="1"/>
                                            </p:txEl>
                                          </p:spTgt>
                                        </p:tgtEl>
                                      </p:cBhvr>
                                    </p:animEffect>
                                    <p:anim calcmode="lin" valueType="num">
                                      <p:cBhvr>
                                        <p:cTn id="22"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椭圆 13"/>
          <p:cNvSpPr>
            <a:spLocks noChangeAspect="1"/>
          </p:cNvSpPr>
          <p:nvPr/>
        </p:nvSpPr>
        <p:spPr>
          <a:xfrm>
            <a:off x="3495206" y="2143723"/>
            <a:ext cx="2520000" cy="2520000"/>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a:spLocks noChangeAspect="1"/>
          </p:cNvSpPr>
          <p:nvPr/>
        </p:nvSpPr>
        <p:spPr>
          <a:xfrm>
            <a:off x="3495206" y="2143723"/>
            <a:ext cx="2520000" cy="2520000"/>
          </a:xfrm>
          <a:prstGeom prst="ellipse">
            <a:avLst/>
          </a:prstGeom>
          <a:solidFill>
            <a:srgbClr val="0070C0"/>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a:spLocks noChangeAspect="1"/>
          </p:cNvSpPr>
          <p:nvPr/>
        </p:nvSpPr>
        <p:spPr>
          <a:xfrm>
            <a:off x="3775206" y="2423723"/>
            <a:ext cx="1960000" cy="1960000"/>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a:off x="4835396" y="2605868"/>
            <a:ext cx="3574932" cy="1554722"/>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accent6">
                  <a:lumMod val="5000"/>
                  <a:lumOff val="95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dirty="0"/>
          </a:p>
        </p:txBody>
      </p:sp>
      <p:sp>
        <p:nvSpPr>
          <p:cNvPr id="18" name="椭圆 17"/>
          <p:cNvSpPr>
            <a:spLocks noChangeAspect="1"/>
          </p:cNvSpPr>
          <p:nvPr/>
        </p:nvSpPr>
        <p:spPr>
          <a:xfrm>
            <a:off x="3971206" y="2619723"/>
            <a:ext cx="1568000" cy="1568000"/>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文本框 18"/>
          <p:cNvSpPr txBox="1"/>
          <p:nvPr/>
        </p:nvSpPr>
        <p:spPr>
          <a:xfrm>
            <a:off x="4283821" y="2910295"/>
            <a:ext cx="1010213" cy="1015663"/>
          </a:xfrm>
          <a:prstGeom prst="rect">
            <a:avLst/>
          </a:prstGeom>
          <a:noFill/>
        </p:spPr>
        <p:txBody>
          <a:bodyPr wrap="none" rtlCol="0">
            <a:spAutoFit/>
          </a:bodyPr>
          <a:lstStyle/>
          <a:p>
            <a:r>
              <a:rPr lang="en-US" altLang="zh-CN" sz="6000">
                <a:solidFill>
                  <a:srgbClr val="0070C0"/>
                </a:solidFill>
                <a:latin typeface="Impact" panose="020B0806030902050204" pitchFamily="34" charset="0"/>
              </a:rPr>
              <a:t>05</a:t>
            </a:r>
            <a:endParaRPr lang="zh-CN" altLang="en-US" sz="6000" dirty="0">
              <a:solidFill>
                <a:srgbClr val="0070C0"/>
              </a:solidFill>
              <a:latin typeface="Impact" panose="020B0806030902050204" pitchFamily="34" charset="0"/>
            </a:endParaRPr>
          </a:p>
        </p:txBody>
      </p:sp>
      <p:sp>
        <p:nvSpPr>
          <p:cNvPr id="20" name="文本框 19"/>
          <p:cNvSpPr txBox="1"/>
          <p:nvPr/>
        </p:nvSpPr>
        <p:spPr>
          <a:xfrm>
            <a:off x="5529148" y="3090629"/>
            <a:ext cx="2987726" cy="646331"/>
          </a:xfrm>
          <a:prstGeom prst="rect">
            <a:avLst/>
          </a:prstGeom>
          <a:noFill/>
        </p:spPr>
        <p:txBody>
          <a:bodyPr wrap="square" rtlCol="0">
            <a:spAutoFit/>
          </a:bodyPr>
          <a:lstStyle/>
          <a:p>
            <a:r>
              <a:rPr lang="en-US" altLang="zh-CN" sz="3600" b="1"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LUYỆN TẬP</a:t>
            </a:r>
            <a:endParaRPr lang="zh-CN" altLang="en-US" sz="3600" b="1"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57" name="图片 5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179306">
            <a:off x="-311243" y="10593519"/>
            <a:ext cx="8564897" cy="2008636"/>
          </a:xfrm>
          <a:prstGeom prst="rect">
            <a:avLst/>
          </a:prstGeom>
        </p:spPr>
      </p:pic>
      <p:pic>
        <p:nvPicPr>
          <p:cNvPr id="80" name="图片 7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6597" y="2937238"/>
            <a:ext cx="2240329" cy="2052209"/>
          </a:xfrm>
          <a:prstGeom prst="rect">
            <a:avLst/>
          </a:prstGeom>
        </p:spPr>
      </p:pic>
      <p:pic>
        <p:nvPicPr>
          <p:cNvPr id="81" name="图片 8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61903" y="2691770"/>
            <a:ext cx="2654247" cy="246837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0"/>
                                        </p:tgtEl>
                                        <p:attrNameLst>
                                          <p:attrName>style.visibility</p:attrName>
                                        </p:attrNameLst>
                                      </p:cBhvr>
                                      <p:to>
                                        <p:strVal val="visible"/>
                                      </p:to>
                                    </p:set>
                                    <p:animEffect transition="in" filter="fade">
                                      <p:cBhvr>
                                        <p:cTn id="7" dur="1000"/>
                                        <p:tgtEl>
                                          <p:spTgt spid="80"/>
                                        </p:tgtEl>
                                      </p:cBhvr>
                                    </p:animEffect>
                                    <p:anim calcmode="lin" valueType="num">
                                      <p:cBhvr>
                                        <p:cTn id="8" dur="1000" fill="hold"/>
                                        <p:tgtEl>
                                          <p:spTgt spid="80"/>
                                        </p:tgtEl>
                                        <p:attrNameLst>
                                          <p:attrName>ppt_x</p:attrName>
                                        </p:attrNameLst>
                                      </p:cBhvr>
                                      <p:tavLst>
                                        <p:tav tm="0">
                                          <p:val>
                                            <p:strVal val="#ppt_x"/>
                                          </p:val>
                                        </p:tav>
                                        <p:tav tm="100000">
                                          <p:val>
                                            <p:strVal val="#ppt_x"/>
                                          </p:val>
                                        </p:tav>
                                      </p:tavLst>
                                    </p:anim>
                                    <p:anim calcmode="lin" valueType="num">
                                      <p:cBhvr>
                                        <p:cTn id="9" dur="1000" fill="hold"/>
                                        <p:tgtEl>
                                          <p:spTgt spid="8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81"/>
                                        </p:tgtEl>
                                        <p:attrNameLst>
                                          <p:attrName>style.visibility</p:attrName>
                                        </p:attrNameLst>
                                      </p:cBhvr>
                                      <p:to>
                                        <p:strVal val="visible"/>
                                      </p:to>
                                    </p:set>
                                    <p:animEffect transition="in" filter="fade">
                                      <p:cBhvr>
                                        <p:cTn id="13" dur="1000"/>
                                        <p:tgtEl>
                                          <p:spTgt spid="81"/>
                                        </p:tgtEl>
                                      </p:cBhvr>
                                    </p:animEffect>
                                    <p:anim calcmode="lin" valueType="num">
                                      <p:cBhvr>
                                        <p:cTn id="14" dur="1000" fill="hold"/>
                                        <p:tgtEl>
                                          <p:spTgt spid="81"/>
                                        </p:tgtEl>
                                        <p:attrNameLst>
                                          <p:attrName>ppt_x</p:attrName>
                                        </p:attrNameLst>
                                      </p:cBhvr>
                                      <p:tavLst>
                                        <p:tav tm="0">
                                          <p:val>
                                            <p:strVal val="#ppt_x"/>
                                          </p:val>
                                        </p:tav>
                                        <p:tav tm="100000">
                                          <p:val>
                                            <p:strVal val="#ppt_x"/>
                                          </p:val>
                                        </p:tav>
                                      </p:tavLst>
                                    </p:anim>
                                    <p:anim calcmode="lin" valueType="num">
                                      <p:cBhvr>
                                        <p:cTn id="15" dur="1000" fill="hold"/>
                                        <p:tgtEl>
                                          <p:spTgt spid="81"/>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300"/>
                                        <p:tgtEl>
                                          <p:spTgt spid="14"/>
                                        </p:tgtEl>
                                      </p:cBhvr>
                                    </p:animEffect>
                                  </p:childTnLst>
                                </p:cTn>
                              </p:par>
                            </p:childTnLst>
                          </p:cTn>
                        </p:par>
                        <p:par>
                          <p:cTn id="20" fill="hold">
                            <p:stCondLst>
                              <p:cond delay="2300"/>
                            </p:stCondLst>
                            <p:childTnLst>
                              <p:par>
                                <p:cTn id="21" presetID="10" presetClass="entr" presetSubtype="0" fill="hold" grpId="0"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300"/>
                                        <p:tgtEl>
                                          <p:spTgt spid="15"/>
                                        </p:tgtEl>
                                      </p:cBhvr>
                                    </p:animEffect>
                                  </p:childTnLst>
                                </p:cTn>
                              </p:par>
                            </p:childTnLst>
                          </p:cTn>
                        </p:par>
                        <p:par>
                          <p:cTn id="24" fill="hold">
                            <p:stCondLst>
                              <p:cond delay="2600"/>
                            </p:stCondLst>
                            <p:childTnLst>
                              <p:par>
                                <p:cTn id="25" presetID="10" presetClass="entr" presetSubtype="0" fill="hold" grpId="0"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300"/>
                                        <p:tgtEl>
                                          <p:spTgt spid="16"/>
                                        </p:tgtEl>
                                      </p:cBhvr>
                                    </p:animEffect>
                                  </p:childTnLst>
                                </p:cTn>
                              </p:par>
                            </p:childTnLst>
                          </p:cTn>
                        </p:par>
                        <p:par>
                          <p:cTn id="28" fill="hold">
                            <p:stCondLst>
                              <p:cond delay="2900"/>
                            </p:stCondLst>
                            <p:childTnLst>
                              <p:par>
                                <p:cTn id="29" presetID="10" presetClass="entr" presetSubtype="0" fill="hold" grpId="0"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300"/>
                                        <p:tgtEl>
                                          <p:spTgt spid="17"/>
                                        </p:tgtEl>
                                      </p:cBhvr>
                                    </p:animEffect>
                                  </p:childTnLst>
                                </p:cTn>
                              </p:par>
                            </p:childTnLst>
                          </p:cTn>
                        </p:par>
                        <p:par>
                          <p:cTn id="32" fill="hold">
                            <p:stCondLst>
                              <p:cond delay="3200"/>
                            </p:stCondLst>
                            <p:childTnLst>
                              <p:par>
                                <p:cTn id="33" presetID="10" presetClass="entr" presetSubtype="0" fill="hold" grpId="0" nodeType="after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300"/>
                                        <p:tgtEl>
                                          <p:spTgt spid="18"/>
                                        </p:tgtEl>
                                      </p:cBhvr>
                                    </p:animEffect>
                                  </p:childTnLst>
                                </p:cTn>
                              </p:par>
                            </p:childTnLst>
                          </p:cTn>
                        </p:par>
                        <p:par>
                          <p:cTn id="36" fill="hold">
                            <p:stCondLst>
                              <p:cond delay="3500"/>
                            </p:stCondLst>
                            <p:childTnLst>
                              <p:par>
                                <p:cTn id="37" presetID="10" presetClass="entr" presetSubtype="0" fill="hold" grpId="0" nodeType="after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300"/>
                                        <p:tgtEl>
                                          <p:spTgt spid="19"/>
                                        </p:tgtEl>
                                      </p:cBhvr>
                                    </p:animEffect>
                                  </p:childTnLst>
                                </p:cTn>
                              </p:par>
                            </p:childTnLst>
                          </p:cTn>
                        </p:par>
                        <p:par>
                          <p:cTn id="40" fill="hold">
                            <p:stCondLst>
                              <p:cond delay="3800"/>
                            </p:stCondLst>
                            <p:childTnLst>
                              <p:par>
                                <p:cTn id="41" presetID="10" presetClass="entr" presetSubtype="0" fill="hold" grpId="0" nodeType="after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300"/>
                                        <p:tgtEl>
                                          <p:spTgt spid="20"/>
                                        </p:tgtEl>
                                      </p:cBhvr>
                                    </p:animEffect>
                                  </p:childTnLst>
                                </p:cTn>
                              </p:par>
                            </p:childTnLst>
                          </p:cTn>
                        </p:par>
                        <p:par>
                          <p:cTn id="44" fill="hold">
                            <p:stCondLst>
                              <p:cond delay="4100"/>
                            </p:stCondLst>
                            <p:childTnLst>
                              <p:par>
                                <p:cTn id="45" presetID="42" presetClass="path" presetSubtype="0" accel="50000" decel="50000" fill="hold" nodeType="afterEffect">
                                  <p:stCondLst>
                                    <p:cond delay="0"/>
                                  </p:stCondLst>
                                  <p:childTnLst>
                                    <p:animMotion origin="layout" path="M -1.04167E-6 0.11389 L 0.02565 -0.55555 " pathEditMode="relative" rAng="0" ptsTypes="AA">
                                      <p:cBhvr>
                                        <p:cTn id="46" dur="1000" fill="hold"/>
                                        <p:tgtEl>
                                          <p:spTgt spid="57"/>
                                        </p:tgtEl>
                                        <p:attrNameLst>
                                          <p:attrName>ppt_x</p:attrName>
                                          <p:attrName>ppt_y</p:attrName>
                                        </p:attrNameLst>
                                      </p:cBhvr>
                                      <p:rCtr x="1276" y="-33472"/>
                                    </p:animMotion>
                                  </p:childTnLst>
                                </p:cTn>
                              </p:par>
                            </p:childTnLst>
                          </p:cTn>
                        </p:par>
                        <p:par>
                          <p:cTn id="47" fill="hold">
                            <p:stCondLst>
                              <p:cond delay="5100"/>
                            </p:stCondLst>
                            <p:childTnLst>
                              <p:par>
                                <p:cTn id="48" presetID="26" presetClass="emph" presetSubtype="0" fill="hold" grpId="1" nodeType="afterEffect">
                                  <p:stCondLst>
                                    <p:cond delay="0"/>
                                  </p:stCondLst>
                                  <p:childTnLst>
                                    <p:animEffect transition="out" filter="fade">
                                      <p:cBhvr>
                                        <p:cTn id="49" dur="500" tmFilter="0, 0; .2, .5; .8, .5; 1, 0"/>
                                        <p:tgtEl>
                                          <p:spTgt spid="18"/>
                                        </p:tgtEl>
                                      </p:cBhvr>
                                    </p:animEffect>
                                    <p:animScale>
                                      <p:cBhvr>
                                        <p:cTn id="50" dur="250" autoRev="1" fill="hold"/>
                                        <p:tgtEl>
                                          <p:spTgt spid="18"/>
                                        </p:tgtEl>
                                      </p:cBhvr>
                                      <p:by x="105000" y="105000"/>
                                    </p:animScale>
                                  </p:childTnLst>
                                </p:cTn>
                              </p:par>
                            </p:childTnLst>
                          </p:cTn>
                        </p:par>
                        <p:par>
                          <p:cTn id="51" fill="hold">
                            <p:stCondLst>
                              <p:cond delay="5600"/>
                            </p:stCondLst>
                            <p:childTnLst>
                              <p:par>
                                <p:cTn id="52" presetID="10" presetClass="exit" presetSubtype="0" fill="hold" nodeType="afterEffect">
                                  <p:stCondLst>
                                    <p:cond delay="0"/>
                                  </p:stCondLst>
                                  <p:childTnLst>
                                    <p:animEffect transition="out" filter="fade">
                                      <p:cBhvr>
                                        <p:cTn id="53" dur="500"/>
                                        <p:tgtEl>
                                          <p:spTgt spid="57"/>
                                        </p:tgtEl>
                                      </p:cBhvr>
                                    </p:animEffect>
                                    <p:set>
                                      <p:cBhvr>
                                        <p:cTn id="54" dur="1" fill="hold">
                                          <p:stCondLst>
                                            <p:cond delay="499"/>
                                          </p:stCondLst>
                                        </p:cTn>
                                        <p:tgtEl>
                                          <p:spTgt spid="57"/>
                                        </p:tgtEl>
                                        <p:attrNameLst>
                                          <p:attrName>style.visibility</p:attrName>
                                        </p:attrNameLst>
                                      </p:cBhvr>
                                      <p:to>
                                        <p:strVal val="hidden"/>
                                      </p:to>
                                    </p:set>
                                  </p:childTnLst>
                                </p:cTn>
                              </p:par>
                            </p:childTnLst>
                          </p:cTn>
                        </p:par>
                        <p:par>
                          <p:cTn id="55" fill="hold">
                            <p:stCondLst>
                              <p:cond delay="6100"/>
                            </p:stCondLst>
                            <p:childTnLst>
                              <p:par>
                                <p:cTn id="56" presetID="41" presetClass="entr" presetSubtype="0" fill="hold" nodeType="afterEffect">
                                  <p:stCondLst>
                                    <p:cond delay="0"/>
                                  </p:stCondLst>
                                  <p:iterate type="lt">
                                    <p:tmPct val="10000"/>
                                  </p:iterate>
                                  <p:childTnLst>
                                    <p:set>
                                      <p:cBhvr>
                                        <p:cTn id="57" dur="1" fill="hold">
                                          <p:stCondLst>
                                            <p:cond delay="0"/>
                                          </p:stCondLst>
                                        </p:cTn>
                                        <p:tgtEl>
                                          <p:spTgt spid="20">
                                            <p:txEl>
                                              <p:pRg st="0" end="0"/>
                                            </p:txEl>
                                          </p:spTgt>
                                        </p:tgtEl>
                                        <p:attrNameLst>
                                          <p:attrName>style.visibility</p:attrName>
                                        </p:attrNameLst>
                                      </p:cBhvr>
                                      <p:to>
                                        <p:strVal val="visible"/>
                                      </p:to>
                                    </p:set>
                                    <p:anim calcmode="lin" valueType="num">
                                      <p:cBhvr>
                                        <p:cTn id="58" dur="500" fill="hold"/>
                                        <p:tgtEl>
                                          <p:spTgt spid="20">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59" dur="500" fill="hold"/>
                                        <p:tgtEl>
                                          <p:spTgt spid="20">
                                            <p:txEl>
                                              <p:pRg st="0" end="0"/>
                                            </p:txEl>
                                          </p:spTgt>
                                        </p:tgtEl>
                                        <p:attrNameLst>
                                          <p:attrName>ppt_y</p:attrName>
                                        </p:attrNameLst>
                                      </p:cBhvr>
                                      <p:tavLst>
                                        <p:tav tm="0">
                                          <p:val>
                                            <p:strVal val="#ppt_y"/>
                                          </p:val>
                                        </p:tav>
                                        <p:tav tm="100000">
                                          <p:val>
                                            <p:strVal val="#ppt_y"/>
                                          </p:val>
                                        </p:tav>
                                      </p:tavLst>
                                    </p:anim>
                                    <p:anim calcmode="lin" valueType="num">
                                      <p:cBhvr>
                                        <p:cTn id="60" dur="500" fill="hold"/>
                                        <p:tgtEl>
                                          <p:spTgt spid="20">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61" dur="500" fill="hold"/>
                                        <p:tgtEl>
                                          <p:spTgt spid="20">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62" dur="500" tmFilter="0,0; .5, 1; 1, 1"/>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P spid="18" grpId="1" animBg="1"/>
      <p:bldP spid="19" grpId="0"/>
      <p:bldP spid="2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椭圆 106"/>
          <p:cNvSpPr>
            <a:spLocks noChangeAspect="1"/>
          </p:cNvSpPr>
          <p:nvPr/>
        </p:nvSpPr>
        <p:spPr>
          <a:xfrm>
            <a:off x="2785478" y="815892"/>
            <a:ext cx="2520000" cy="2520000"/>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8" name="椭圆 107"/>
          <p:cNvSpPr>
            <a:spLocks noChangeAspect="1"/>
          </p:cNvSpPr>
          <p:nvPr/>
        </p:nvSpPr>
        <p:spPr>
          <a:xfrm>
            <a:off x="1123424" y="759659"/>
            <a:ext cx="2520000" cy="2520000"/>
          </a:xfrm>
          <a:prstGeom prst="ellipse">
            <a:avLst/>
          </a:prstGeom>
          <a:solidFill>
            <a:schemeClr val="accent3">
              <a:lumMod val="75000"/>
            </a:schemeClr>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9" name="椭圆 108"/>
          <p:cNvSpPr>
            <a:spLocks noChangeAspect="1"/>
          </p:cNvSpPr>
          <p:nvPr/>
        </p:nvSpPr>
        <p:spPr>
          <a:xfrm>
            <a:off x="3065478" y="1095892"/>
            <a:ext cx="1960000" cy="1960000"/>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0" name="任意多边形 109"/>
          <p:cNvSpPr/>
          <p:nvPr/>
        </p:nvSpPr>
        <p:spPr>
          <a:xfrm>
            <a:off x="3960664" y="1291892"/>
            <a:ext cx="4657000" cy="1554722"/>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accent6">
                  <a:lumMod val="5000"/>
                  <a:lumOff val="95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1" name="椭圆 110"/>
          <p:cNvSpPr>
            <a:spLocks noChangeAspect="1"/>
          </p:cNvSpPr>
          <p:nvPr/>
        </p:nvSpPr>
        <p:spPr>
          <a:xfrm>
            <a:off x="3261478" y="1291892"/>
            <a:ext cx="1568000" cy="1568000"/>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2" name="文本框 111"/>
          <p:cNvSpPr txBox="1"/>
          <p:nvPr/>
        </p:nvSpPr>
        <p:spPr>
          <a:xfrm>
            <a:off x="3574093" y="1582464"/>
            <a:ext cx="982961" cy="1015663"/>
          </a:xfrm>
          <a:prstGeom prst="rect">
            <a:avLst/>
          </a:prstGeom>
          <a:noFill/>
        </p:spPr>
        <p:txBody>
          <a:bodyPr wrap="none" rtlCol="0">
            <a:spAutoFit/>
          </a:bodyPr>
          <a:lstStyle/>
          <a:p>
            <a:r>
              <a:rPr lang="en-US" altLang="zh-CN" sz="6000" dirty="0">
                <a:solidFill>
                  <a:schemeClr val="accent3">
                    <a:lumMod val="75000"/>
                  </a:schemeClr>
                </a:solidFill>
                <a:latin typeface="Impact" panose="020B0806030902050204" pitchFamily="34" charset="0"/>
              </a:rPr>
              <a:t>02</a:t>
            </a:r>
            <a:endParaRPr lang="zh-CN" altLang="en-US" sz="6000" dirty="0">
              <a:solidFill>
                <a:schemeClr val="accent3">
                  <a:lumMod val="75000"/>
                </a:schemeClr>
              </a:solidFill>
              <a:latin typeface="Impact" panose="020B0806030902050204" pitchFamily="34" charset="0"/>
            </a:endParaRPr>
          </a:p>
        </p:txBody>
      </p:sp>
      <p:sp>
        <p:nvSpPr>
          <p:cNvPr id="113" name="文本框 112"/>
          <p:cNvSpPr txBox="1"/>
          <p:nvPr/>
        </p:nvSpPr>
        <p:spPr>
          <a:xfrm>
            <a:off x="4628491" y="1354688"/>
            <a:ext cx="5292749" cy="1569660"/>
          </a:xfrm>
          <a:prstGeom prst="rect">
            <a:avLst/>
          </a:prstGeom>
          <a:noFill/>
        </p:spPr>
        <p:txBody>
          <a:bodyPr wrap="square" rtlCol="0">
            <a:spAutoFit/>
          </a:bodyPr>
          <a:lstStyle/>
          <a:p>
            <a:pPr algn="ctr"/>
            <a:r>
              <a:rPr lang="en-US" altLang="zh-CN" sz="3200" b="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TÁC DỤNG CỦA NAM CHÂM LÊN CÁC VẬT LIỆU KHÁC NHAU</a:t>
            </a:r>
            <a:endParaRPr lang="zh-CN" altLang="en-US" sz="32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nvGrpSpPr>
          <p:cNvPr id="114" name="组合 113"/>
          <p:cNvGrpSpPr/>
          <p:nvPr/>
        </p:nvGrpSpPr>
        <p:grpSpPr>
          <a:xfrm>
            <a:off x="1128423" y="4218446"/>
            <a:ext cx="682388" cy="682388"/>
            <a:chOff x="2822348" y="3744846"/>
            <a:chExt cx="682388" cy="682388"/>
          </a:xfrm>
        </p:grpSpPr>
        <p:grpSp>
          <p:nvGrpSpPr>
            <p:cNvPr id="115" name="组合 114"/>
            <p:cNvGrpSpPr/>
            <p:nvPr/>
          </p:nvGrpSpPr>
          <p:grpSpPr>
            <a:xfrm>
              <a:off x="2822348" y="3744846"/>
              <a:ext cx="682388" cy="682388"/>
              <a:chOff x="4993868" y="2326869"/>
              <a:chExt cx="2204264" cy="2204264"/>
            </a:xfrm>
            <a:effectLst>
              <a:outerShdw blurRad="292100" dist="114300" dir="2700000" algn="tl" rotWithShape="0">
                <a:prstClr val="black">
                  <a:alpha val="25000"/>
                </a:prstClr>
              </a:outerShdw>
            </a:effectLst>
          </p:grpSpPr>
          <p:sp>
            <p:nvSpPr>
              <p:cNvPr id="119" name="任意多边形 118"/>
              <p:cNvSpPr/>
              <p:nvPr/>
            </p:nvSpPr>
            <p:spPr>
              <a:xfrm>
                <a:off x="4993868" y="2326869"/>
                <a:ext cx="2204264" cy="2204264"/>
              </a:xfrm>
              <a:custGeom>
                <a:avLst/>
                <a:gdLst>
                  <a:gd name="connsiteX0" fmla="*/ 1102132 w 2204265"/>
                  <a:gd name="connsiteY0" fmla="*/ 321083 h 2204265"/>
                  <a:gd name="connsiteX1" fmla="*/ 311557 w 2204265"/>
                  <a:gd name="connsiteY1" fmla="*/ 1111658 h 2204265"/>
                  <a:gd name="connsiteX2" fmla="*/ 1102132 w 2204265"/>
                  <a:gd name="connsiteY2" fmla="*/ 1902233 h 2204265"/>
                  <a:gd name="connsiteX3" fmla="*/ 1892707 w 2204265"/>
                  <a:gd name="connsiteY3" fmla="*/ 1111658 h 2204265"/>
                  <a:gd name="connsiteX4" fmla="*/ 1102132 w 2204265"/>
                  <a:gd name="connsiteY4" fmla="*/ 321083 h 2204265"/>
                  <a:gd name="connsiteX5" fmla="*/ 977042 w 2204265"/>
                  <a:gd name="connsiteY5" fmla="*/ 0 h 2204265"/>
                  <a:gd name="connsiteX6" fmla="*/ 1227224 w 2204265"/>
                  <a:gd name="connsiteY6" fmla="*/ 0 h 2204265"/>
                  <a:gd name="connsiteX7" fmla="*/ 1276006 w 2204265"/>
                  <a:gd name="connsiteY7" fmla="*/ 227584 h 2204265"/>
                  <a:gd name="connsiteX8" fmla="*/ 1287791 w 2204265"/>
                  <a:gd name="connsiteY8" fmla="*/ 229382 h 2204265"/>
                  <a:gd name="connsiteX9" fmla="*/ 1387705 w 2204265"/>
                  <a:gd name="connsiteY9" fmla="*/ 259057 h 2204265"/>
                  <a:gd name="connsiteX10" fmla="*/ 1544868 w 2204265"/>
                  <a:gd name="connsiteY10" fmla="*/ 85113 h 2204265"/>
                  <a:gd name="connsiteX11" fmla="*/ 1761531 w 2204265"/>
                  <a:gd name="connsiteY11" fmla="*/ 210203 h 2204265"/>
                  <a:gd name="connsiteX12" fmla="*/ 1691902 w 2204265"/>
                  <a:gd name="connsiteY12" fmla="*/ 425756 h 2204265"/>
                  <a:gd name="connsiteX13" fmla="*/ 1705003 w 2204265"/>
                  <a:gd name="connsiteY13" fmla="*/ 435309 h 2204265"/>
                  <a:gd name="connsiteX14" fmla="*/ 1774668 w 2204265"/>
                  <a:gd name="connsiteY14" fmla="*/ 502325 h 2204265"/>
                  <a:gd name="connsiteX15" fmla="*/ 1782142 w 2204265"/>
                  <a:gd name="connsiteY15" fmla="*/ 511190 h 2204265"/>
                  <a:gd name="connsiteX16" fmla="*/ 1994063 w 2204265"/>
                  <a:gd name="connsiteY16" fmla="*/ 442735 h 2204265"/>
                  <a:gd name="connsiteX17" fmla="*/ 2119154 w 2204265"/>
                  <a:gd name="connsiteY17" fmla="*/ 659399 h 2204265"/>
                  <a:gd name="connsiteX18" fmla="*/ 1961265 w 2204265"/>
                  <a:gd name="connsiteY18" fmla="*/ 802053 h 2204265"/>
                  <a:gd name="connsiteX19" fmla="*/ 1974042 w 2204265"/>
                  <a:gd name="connsiteY19" fmla="*/ 833752 h 2204265"/>
                  <a:gd name="connsiteX20" fmla="*/ 1999140 w 2204265"/>
                  <a:gd name="connsiteY20" fmla="*/ 933073 h 2204265"/>
                  <a:gd name="connsiteX21" fmla="*/ 2204265 w 2204265"/>
                  <a:gd name="connsiteY21" fmla="*/ 977042 h 2204265"/>
                  <a:gd name="connsiteX22" fmla="*/ 2204265 w 2204265"/>
                  <a:gd name="connsiteY22" fmla="*/ 1227224 h 2204265"/>
                  <a:gd name="connsiteX23" fmla="*/ 2012137 w 2204265"/>
                  <a:gd name="connsiteY23" fmla="*/ 1268406 h 2204265"/>
                  <a:gd name="connsiteX24" fmla="*/ 2004638 w 2204265"/>
                  <a:gd name="connsiteY24" fmla="*/ 1317545 h 2204265"/>
                  <a:gd name="connsiteX25" fmla="*/ 1985237 w 2204265"/>
                  <a:gd name="connsiteY25" fmla="*/ 1394985 h 2204265"/>
                  <a:gd name="connsiteX26" fmla="*/ 1977636 w 2204265"/>
                  <a:gd name="connsiteY26" fmla="*/ 1417004 h 2204265"/>
                  <a:gd name="connsiteX27" fmla="*/ 2119154 w 2204265"/>
                  <a:gd name="connsiteY27" fmla="*/ 1544868 h 2204265"/>
                  <a:gd name="connsiteX28" fmla="*/ 1994063 w 2204265"/>
                  <a:gd name="connsiteY28" fmla="*/ 1761531 h 2204265"/>
                  <a:gd name="connsiteX29" fmla="*/ 1820151 w 2204265"/>
                  <a:gd name="connsiteY29" fmla="*/ 1705353 h 2204265"/>
                  <a:gd name="connsiteX30" fmla="*/ 1798711 w 2204265"/>
                  <a:gd name="connsiteY30" fmla="*/ 1734758 h 2204265"/>
                  <a:gd name="connsiteX31" fmla="*/ 1731696 w 2204265"/>
                  <a:gd name="connsiteY31" fmla="*/ 1804423 h 2204265"/>
                  <a:gd name="connsiteX32" fmla="*/ 1706998 w 2204265"/>
                  <a:gd name="connsiteY32" fmla="*/ 1825242 h 2204265"/>
                  <a:gd name="connsiteX33" fmla="*/ 1761531 w 2204265"/>
                  <a:gd name="connsiteY33" fmla="*/ 1994062 h 2204265"/>
                  <a:gd name="connsiteX34" fmla="*/ 1544868 w 2204265"/>
                  <a:gd name="connsiteY34" fmla="*/ 2119153 h 2204265"/>
                  <a:gd name="connsiteX35" fmla="*/ 1429863 w 2204265"/>
                  <a:gd name="connsiteY35" fmla="*/ 1991868 h 2204265"/>
                  <a:gd name="connsiteX36" fmla="*/ 1400268 w 2204265"/>
                  <a:gd name="connsiteY36" fmla="*/ 2003797 h 2204265"/>
                  <a:gd name="connsiteX37" fmla="*/ 1262745 w 2204265"/>
                  <a:gd name="connsiteY37" fmla="*/ 2038549 h 2204265"/>
                  <a:gd name="connsiteX38" fmla="*/ 1227224 w 2204265"/>
                  <a:gd name="connsiteY38" fmla="*/ 2204265 h 2204265"/>
                  <a:gd name="connsiteX39" fmla="*/ 977042 w 2204265"/>
                  <a:gd name="connsiteY39" fmla="*/ 2204265 h 2204265"/>
                  <a:gd name="connsiteX40" fmla="*/ 941447 w 2204265"/>
                  <a:gd name="connsiteY40" fmla="*/ 2038203 h 2204265"/>
                  <a:gd name="connsiteX41" fmla="*/ 916475 w 2204265"/>
                  <a:gd name="connsiteY41" fmla="*/ 2034392 h 2204265"/>
                  <a:gd name="connsiteX42" fmla="*/ 774169 w 2204265"/>
                  <a:gd name="connsiteY42" fmla="*/ 1992127 h 2204265"/>
                  <a:gd name="connsiteX43" fmla="*/ 659399 w 2204265"/>
                  <a:gd name="connsiteY43" fmla="*/ 2119153 h 2204265"/>
                  <a:gd name="connsiteX44" fmla="*/ 442735 w 2204265"/>
                  <a:gd name="connsiteY44" fmla="*/ 1994062 h 2204265"/>
                  <a:gd name="connsiteX45" fmla="*/ 496981 w 2204265"/>
                  <a:gd name="connsiteY45" fmla="*/ 1826130 h 2204265"/>
                  <a:gd name="connsiteX46" fmla="*/ 391274 w 2204265"/>
                  <a:gd name="connsiteY46" fmla="*/ 1717869 h 2204265"/>
                  <a:gd name="connsiteX47" fmla="*/ 382878 w 2204265"/>
                  <a:gd name="connsiteY47" fmla="*/ 1705753 h 2204265"/>
                  <a:gd name="connsiteX48" fmla="*/ 210204 w 2204265"/>
                  <a:gd name="connsiteY48" fmla="*/ 1761531 h 2204265"/>
                  <a:gd name="connsiteX49" fmla="*/ 85113 w 2204265"/>
                  <a:gd name="connsiteY49" fmla="*/ 1544868 h 2204265"/>
                  <a:gd name="connsiteX50" fmla="*/ 226733 w 2204265"/>
                  <a:gd name="connsiteY50" fmla="*/ 1416912 h 2204265"/>
                  <a:gd name="connsiteX51" fmla="*/ 212821 w 2204265"/>
                  <a:gd name="connsiteY51" fmla="*/ 1373126 h 2204265"/>
                  <a:gd name="connsiteX52" fmla="*/ 191748 w 2204265"/>
                  <a:gd name="connsiteY52" fmla="*/ 1268325 h 2204265"/>
                  <a:gd name="connsiteX53" fmla="*/ 0 w 2204265"/>
                  <a:gd name="connsiteY53" fmla="*/ 1227224 h 2204265"/>
                  <a:gd name="connsiteX54" fmla="*/ 0 w 2204265"/>
                  <a:gd name="connsiteY54" fmla="*/ 977042 h 2204265"/>
                  <a:gd name="connsiteX55" fmla="*/ 203220 w 2204265"/>
                  <a:gd name="connsiteY55" fmla="*/ 933481 h 2204265"/>
                  <a:gd name="connsiteX56" fmla="*/ 212821 w 2204265"/>
                  <a:gd name="connsiteY56" fmla="*/ 890649 h 2204265"/>
                  <a:gd name="connsiteX57" fmla="*/ 243470 w 2204265"/>
                  <a:gd name="connsiteY57" fmla="*/ 802476 h 2204265"/>
                  <a:gd name="connsiteX58" fmla="*/ 85113 w 2204265"/>
                  <a:gd name="connsiteY58" fmla="*/ 659399 h 2204265"/>
                  <a:gd name="connsiteX59" fmla="*/ 210204 w 2204265"/>
                  <a:gd name="connsiteY59" fmla="*/ 442735 h 2204265"/>
                  <a:gd name="connsiteX60" fmla="*/ 423776 w 2204265"/>
                  <a:gd name="connsiteY60" fmla="*/ 511723 h 2204265"/>
                  <a:gd name="connsiteX61" fmla="*/ 470557 w 2204265"/>
                  <a:gd name="connsiteY61" fmla="*/ 461243 h 2204265"/>
                  <a:gd name="connsiteX62" fmla="*/ 512656 w 2204265"/>
                  <a:gd name="connsiteY62" fmla="*/ 426662 h 2204265"/>
                  <a:gd name="connsiteX63" fmla="*/ 442735 w 2204265"/>
                  <a:gd name="connsiteY63" fmla="*/ 210203 h 2204265"/>
                  <a:gd name="connsiteX64" fmla="*/ 659399 w 2204265"/>
                  <a:gd name="connsiteY64" fmla="*/ 85113 h 2204265"/>
                  <a:gd name="connsiteX65" fmla="*/ 815299 w 2204265"/>
                  <a:gd name="connsiteY65" fmla="*/ 257661 h 2204265"/>
                  <a:gd name="connsiteX66" fmla="*/ 916475 w 2204265"/>
                  <a:gd name="connsiteY66" fmla="*/ 229382 h 2204265"/>
                  <a:gd name="connsiteX67" fmla="*/ 928259 w 2204265"/>
                  <a:gd name="connsiteY67" fmla="*/ 227584 h 220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204265" h="2204265">
                    <a:moveTo>
                      <a:pt x="1102132" y="321083"/>
                    </a:moveTo>
                    <a:cubicBezTo>
                      <a:pt x="665509" y="321083"/>
                      <a:pt x="311557" y="675035"/>
                      <a:pt x="311557" y="1111658"/>
                    </a:cubicBezTo>
                    <a:cubicBezTo>
                      <a:pt x="311557" y="1548281"/>
                      <a:pt x="665509" y="1902233"/>
                      <a:pt x="1102132" y="1902233"/>
                    </a:cubicBezTo>
                    <a:cubicBezTo>
                      <a:pt x="1538755" y="1902233"/>
                      <a:pt x="1892707" y="1548281"/>
                      <a:pt x="1892707" y="1111658"/>
                    </a:cubicBezTo>
                    <a:cubicBezTo>
                      <a:pt x="1892707" y="675035"/>
                      <a:pt x="1538755" y="321083"/>
                      <a:pt x="1102132" y="321083"/>
                    </a:cubicBezTo>
                    <a:close/>
                    <a:moveTo>
                      <a:pt x="977042" y="0"/>
                    </a:moveTo>
                    <a:lnTo>
                      <a:pt x="1227224" y="0"/>
                    </a:lnTo>
                    <a:lnTo>
                      <a:pt x="1276006" y="227584"/>
                    </a:lnTo>
                    <a:lnTo>
                      <a:pt x="1287791" y="229382"/>
                    </a:lnTo>
                    <a:lnTo>
                      <a:pt x="1387705" y="259057"/>
                    </a:lnTo>
                    <a:lnTo>
                      <a:pt x="1544868" y="85113"/>
                    </a:lnTo>
                    <a:lnTo>
                      <a:pt x="1761531" y="210203"/>
                    </a:lnTo>
                    <a:lnTo>
                      <a:pt x="1691902" y="425756"/>
                    </a:lnTo>
                    <a:lnTo>
                      <a:pt x="1705003" y="435309"/>
                    </a:lnTo>
                    <a:cubicBezTo>
                      <a:pt x="1729378" y="456423"/>
                      <a:pt x="1752634" y="478795"/>
                      <a:pt x="1774668" y="502325"/>
                    </a:cubicBezTo>
                    <a:lnTo>
                      <a:pt x="1782142" y="511190"/>
                    </a:lnTo>
                    <a:lnTo>
                      <a:pt x="1994063" y="442735"/>
                    </a:lnTo>
                    <a:lnTo>
                      <a:pt x="2119154" y="659399"/>
                    </a:lnTo>
                    <a:lnTo>
                      <a:pt x="1961265" y="802053"/>
                    </a:lnTo>
                    <a:lnTo>
                      <a:pt x="1974042" y="833752"/>
                    </a:lnTo>
                    <a:lnTo>
                      <a:pt x="1999140" y="933073"/>
                    </a:lnTo>
                    <a:lnTo>
                      <a:pt x="2204265" y="977042"/>
                    </a:lnTo>
                    <a:lnTo>
                      <a:pt x="2204265" y="1227224"/>
                    </a:lnTo>
                    <a:lnTo>
                      <a:pt x="2012137" y="1268406"/>
                    </a:lnTo>
                    <a:lnTo>
                      <a:pt x="2004638" y="1317545"/>
                    </a:lnTo>
                    <a:cubicBezTo>
                      <a:pt x="1999269" y="1343782"/>
                      <a:pt x="1992785" y="1369612"/>
                      <a:pt x="1985237" y="1394985"/>
                    </a:cubicBezTo>
                    <a:lnTo>
                      <a:pt x="1977636" y="1417004"/>
                    </a:lnTo>
                    <a:lnTo>
                      <a:pt x="2119154" y="1544868"/>
                    </a:lnTo>
                    <a:lnTo>
                      <a:pt x="1994063" y="1761531"/>
                    </a:lnTo>
                    <a:lnTo>
                      <a:pt x="1820151" y="1705353"/>
                    </a:lnTo>
                    <a:lnTo>
                      <a:pt x="1798711" y="1734758"/>
                    </a:lnTo>
                    <a:cubicBezTo>
                      <a:pt x="1777597" y="1759133"/>
                      <a:pt x="1755225" y="1782388"/>
                      <a:pt x="1731696" y="1804423"/>
                    </a:cubicBezTo>
                    <a:lnTo>
                      <a:pt x="1706998" y="1825242"/>
                    </a:lnTo>
                    <a:lnTo>
                      <a:pt x="1761531" y="1994062"/>
                    </a:lnTo>
                    <a:lnTo>
                      <a:pt x="1544868" y="2119153"/>
                    </a:lnTo>
                    <a:lnTo>
                      <a:pt x="1429863" y="1991868"/>
                    </a:lnTo>
                    <a:lnTo>
                      <a:pt x="1400268" y="2003797"/>
                    </a:lnTo>
                    <a:lnTo>
                      <a:pt x="1262745" y="2038549"/>
                    </a:lnTo>
                    <a:lnTo>
                      <a:pt x="1227224" y="2204265"/>
                    </a:lnTo>
                    <a:lnTo>
                      <a:pt x="977042" y="2204265"/>
                    </a:lnTo>
                    <a:lnTo>
                      <a:pt x="941447" y="2038203"/>
                    </a:lnTo>
                    <a:lnTo>
                      <a:pt x="916475" y="2034392"/>
                    </a:lnTo>
                    <a:lnTo>
                      <a:pt x="774169" y="1992127"/>
                    </a:lnTo>
                    <a:lnTo>
                      <a:pt x="659399" y="2119153"/>
                    </a:lnTo>
                    <a:lnTo>
                      <a:pt x="442735" y="1994062"/>
                    </a:lnTo>
                    <a:lnTo>
                      <a:pt x="496981" y="1826130"/>
                    </a:lnTo>
                    <a:lnTo>
                      <a:pt x="391274" y="1717869"/>
                    </a:lnTo>
                    <a:lnTo>
                      <a:pt x="382878" y="1705753"/>
                    </a:lnTo>
                    <a:lnTo>
                      <a:pt x="210204" y="1761531"/>
                    </a:lnTo>
                    <a:lnTo>
                      <a:pt x="85113" y="1544868"/>
                    </a:lnTo>
                    <a:lnTo>
                      <a:pt x="226733" y="1416912"/>
                    </a:lnTo>
                    <a:lnTo>
                      <a:pt x="212821" y="1373126"/>
                    </a:lnTo>
                    <a:lnTo>
                      <a:pt x="191748" y="1268325"/>
                    </a:lnTo>
                    <a:lnTo>
                      <a:pt x="0" y="1227224"/>
                    </a:lnTo>
                    <a:lnTo>
                      <a:pt x="0" y="977042"/>
                    </a:lnTo>
                    <a:lnTo>
                      <a:pt x="203220" y="933481"/>
                    </a:lnTo>
                    <a:lnTo>
                      <a:pt x="212821" y="890649"/>
                    </a:lnTo>
                    <a:lnTo>
                      <a:pt x="243470" y="802476"/>
                    </a:lnTo>
                    <a:lnTo>
                      <a:pt x="85113" y="659399"/>
                    </a:lnTo>
                    <a:lnTo>
                      <a:pt x="210204" y="442735"/>
                    </a:lnTo>
                    <a:lnTo>
                      <a:pt x="423776" y="511723"/>
                    </a:lnTo>
                    <a:lnTo>
                      <a:pt x="470557" y="461243"/>
                    </a:lnTo>
                    <a:lnTo>
                      <a:pt x="512656" y="426662"/>
                    </a:lnTo>
                    <a:lnTo>
                      <a:pt x="442735" y="210203"/>
                    </a:lnTo>
                    <a:lnTo>
                      <a:pt x="659399" y="85113"/>
                    </a:lnTo>
                    <a:lnTo>
                      <a:pt x="815299" y="257661"/>
                    </a:lnTo>
                    <a:lnTo>
                      <a:pt x="916475" y="229382"/>
                    </a:lnTo>
                    <a:lnTo>
                      <a:pt x="928259" y="227584"/>
                    </a:lnTo>
                    <a:close/>
                  </a:path>
                </a:pathLst>
              </a:custGeom>
              <a:gradFill>
                <a:gsLst>
                  <a:gs pos="0">
                    <a:schemeClr val="bg1"/>
                  </a:gs>
                  <a:gs pos="100000">
                    <a:srgbClr val="E2E2E2"/>
                  </a:gs>
                </a:gsLst>
                <a:lin ang="2700000" scaled="1"/>
              </a:gradFill>
              <a:ln>
                <a:solidFill>
                  <a:schemeClr val="accent5">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0" name="椭圆 119"/>
              <p:cNvSpPr/>
              <p:nvPr/>
            </p:nvSpPr>
            <p:spPr>
              <a:xfrm>
                <a:off x="5305426" y="2638424"/>
                <a:ext cx="1581148" cy="1581148"/>
              </a:xfrm>
              <a:prstGeom prst="ellipse">
                <a:avLst/>
              </a:prstGeom>
              <a:noFill/>
              <a:ln>
                <a:solidFill>
                  <a:schemeClr val="accent5">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1" name="椭圆 120"/>
              <p:cNvSpPr/>
              <p:nvPr/>
            </p:nvSpPr>
            <p:spPr>
              <a:xfrm>
                <a:off x="5370108" y="2708872"/>
                <a:ext cx="1451781" cy="1451781"/>
              </a:xfrm>
              <a:prstGeom prst="ellipse">
                <a:avLst/>
              </a:prstGeom>
              <a:gradFill>
                <a:gsLst>
                  <a:gs pos="0">
                    <a:schemeClr val="bg1">
                      <a:lumMod val="85000"/>
                    </a:schemeClr>
                  </a:gs>
                  <a:gs pos="100000">
                    <a:schemeClr val="bg1"/>
                  </a:gs>
                </a:gsLst>
                <a:lin ang="2700000" scaled="1"/>
              </a:gradFill>
              <a:ln w="19050">
                <a:solidFill>
                  <a:schemeClr val="accent5">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sp>
          <p:nvSpPr>
            <p:cNvPr id="116" name="椭圆 115"/>
            <p:cNvSpPr/>
            <p:nvPr/>
          </p:nvSpPr>
          <p:spPr>
            <a:xfrm>
              <a:off x="2964635" y="3890345"/>
              <a:ext cx="392218" cy="392218"/>
            </a:xfrm>
            <a:prstGeom prst="ellipse">
              <a:avLst/>
            </a:prstGeom>
            <a:gradFill>
              <a:gsLst>
                <a:gs pos="100000">
                  <a:srgbClr val="01ACBE"/>
                </a:gs>
                <a:gs pos="53000">
                  <a:srgbClr val="01C4D9"/>
                </a:gs>
                <a:gs pos="0">
                  <a:srgbClr val="5EEFFE"/>
                </a:gs>
              </a:gsLst>
              <a:lin ang="5400000" scaled="1"/>
            </a:gradFill>
            <a:ln>
              <a:solidFill>
                <a:schemeClr val="accent5">
                  <a:lumMod val="75000"/>
                </a:schemeClr>
              </a:solidFill>
            </a:ln>
            <a:effectLst>
              <a:outerShdw blurRad="152400" dist="76200" dir="5400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17" name="椭圆 116"/>
            <p:cNvSpPr/>
            <p:nvPr/>
          </p:nvSpPr>
          <p:spPr>
            <a:xfrm>
              <a:off x="2964636" y="3890345"/>
              <a:ext cx="392218" cy="392218"/>
            </a:xfrm>
            <a:prstGeom prst="ellipse">
              <a:avLst/>
            </a:prstGeom>
            <a:solidFill>
              <a:schemeClr val="accent5"/>
            </a:solidFill>
            <a:ln>
              <a:solidFill>
                <a:schemeClr val="accent5">
                  <a:lumMod val="75000"/>
                </a:schemeClr>
              </a:solidFill>
            </a:ln>
            <a:effectLst>
              <a:innerShdw blurRad="304800" dist="63500" dir="5400000">
                <a:srgbClr val="AC6600">
                  <a:alpha val="49804"/>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18" name="椭圆 67"/>
            <p:cNvSpPr/>
            <p:nvPr/>
          </p:nvSpPr>
          <p:spPr>
            <a:xfrm>
              <a:off x="3038464" y="3915399"/>
              <a:ext cx="244560" cy="91486"/>
            </a:xfrm>
            <a:custGeom>
              <a:avLst/>
              <a:gdLst>
                <a:gd name="connsiteX0" fmla="*/ 0 w 812800"/>
                <a:gd name="connsiteY0" fmla="*/ 406400 h 812800"/>
                <a:gd name="connsiteX1" fmla="*/ 406400 w 812800"/>
                <a:gd name="connsiteY1" fmla="*/ 0 h 812800"/>
                <a:gd name="connsiteX2" fmla="*/ 812800 w 812800"/>
                <a:gd name="connsiteY2" fmla="*/ 406400 h 812800"/>
                <a:gd name="connsiteX3" fmla="*/ 406400 w 812800"/>
                <a:gd name="connsiteY3" fmla="*/ 812800 h 812800"/>
                <a:gd name="connsiteX4" fmla="*/ 0 w 812800"/>
                <a:gd name="connsiteY4" fmla="*/ 406400 h 812800"/>
                <a:gd name="connsiteX0-1" fmla="*/ 0 w 812800"/>
                <a:gd name="connsiteY0-2" fmla="*/ 406400 h 457199"/>
                <a:gd name="connsiteX1-3" fmla="*/ 406400 w 812800"/>
                <a:gd name="connsiteY1-4" fmla="*/ 0 h 457199"/>
                <a:gd name="connsiteX2-5" fmla="*/ 812800 w 812800"/>
                <a:gd name="connsiteY2-6" fmla="*/ 406400 h 457199"/>
                <a:gd name="connsiteX3-7" fmla="*/ 0 w 812800"/>
                <a:gd name="connsiteY3-8" fmla="*/ 406400 h 457199"/>
                <a:gd name="connsiteX0-9" fmla="*/ 0 w 812800"/>
                <a:gd name="connsiteY0-10" fmla="*/ 406400 h 421420"/>
                <a:gd name="connsiteX1-11" fmla="*/ 406400 w 812800"/>
                <a:gd name="connsiteY1-12" fmla="*/ 0 h 421420"/>
                <a:gd name="connsiteX2-13" fmla="*/ 812800 w 812800"/>
                <a:gd name="connsiteY2-14" fmla="*/ 406400 h 421420"/>
                <a:gd name="connsiteX3-15" fmla="*/ 0 w 812800"/>
                <a:gd name="connsiteY3-16" fmla="*/ 406400 h 421420"/>
                <a:gd name="connsiteX0-17" fmla="*/ 0 w 812800"/>
                <a:gd name="connsiteY0-18" fmla="*/ 406400 h 406400"/>
                <a:gd name="connsiteX1-19" fmla="*/ 406400 w 812800"/>
                <a:gd name="connsiteY1-20" fmla="*/ 0 h 406400"/>
                <a:gd name="connsiteX2-21" fmla="*/ 812800 w 812800"/>
                <a:gd name="connsiteY2-22" fmla="*/ 406400 h 406400"/>
                <a:gd name="connsiteX3-23" fmla="*/ 0 w 812800"/>
                <a:gd name="connsiteY3-24" fmla="*/ 406400 h 406400"/>
                <a:gd name="connsiteX0-25" fmla="*/ 0 w 812800"/>
                <a:gd name="connsiteY0-26" fmla="*/ 406400 h 406400"/>
                <a:gd name="connsiteX1-27" fmla="*/ 406400 w 812800"/>
                <a:gd name="connsiteY1-28" fmla="*/ 0 h 406400"/>
                <a:gd name="connsiteX2-29" fmla="*/ 812800 w 812800"/>
                <a:gd name="connsiteY2-30" fmla="*/ 406400 h 406400"/>
                <a:gd name="connsiteX3-31" fmla="*/ 0 w 812800"/>
                <a:gd name="connsiteY3-32" fmla="*/ 406400 h 406400"/>
                <a:gd name="connsiteX0-33" fmla="*/ 0 w 812800"/>
                <a:gd name="connsiteY0-34" fmla="*/ 406400 h 406400"/>
                <a:gd name="connsiteX1-35" fmla="*/ 406400 w 812800"/>
                <a:gd name="connsiteY1-36" fmla="*/ 0 h 406400"/>
                <a:gd name="connsiteX2-37" fmla="*/ 812800 w 812800"/>
                <a:gd name="connsiteY2-38" fmla="*/ 406400 h 406400"/>
                <a:gd name="connsiteX3-39" fmla="*/ 0 w 812800"/>
                <a:gd name="connsiteY3-40" fmla="*/ 406400 h 406400"/>
              </a:gdLst>
              <a:ahLst/>
              <a:cxnLst>
                <a:cxn ang="0">
                  <a:pos x="connsiteX0-1" y="connsiteY0-2"/>
                </a:cxn>
                <a:cxn ang="0">
                  <a:pos x="connsiteX1-3" y="connsiteY1-4"/>
                </a:cxn>
                <a:cxn ang="0">
                  <a:pos x="connsiteX2-5" y="connsiteY2-6"/>
                </a:cxn>
                <a:cxn ang="0">
                  <a:pos x="connsiteX3-7" y="connsiteY3-8"/>
                </a:cxn>
              </a:cxnLst>
              <a:rect l="l" t="t" r="r" b="b"/>
              <a:pathLst>
                <a:path w="812800" h="406400">
                  <a:moveTo>
                    <a:pt x="0" y="406400"/>
                  </a:moveTo>
                  <a:cubicBezTo>
                    <a:pt x="0" y="181951"/>
                    <a:pt x="181951" y="0"/>
                    <a:pt x="406400" y="0"/>
                  </a:cubicBezTo>
                  <a:cubicBezTo>
                    <a:pt x="630849" y="0"/>
                    <a:pt x="812800" y="181951"/>
                    <a:pt x="812800" y="406400"/>
                  </a:cubicBezTo>
                  <a:cubicBezTo>
                    <a:pt x="501227" y="268393"/>
                    <a:pt x="281093" y="253153"/>
                    <a:pt x="0" y="406400"/>
                  </a:cubicBezTo>
                  <a:close/>
                </a:path>
              </a:pathLst>
            </a:custGeom>
            <a:solidFill>
              <a:schemeClr val="bg1">
                <a:alpha val="30000"/>
              </a:schemeClr>
            </a:solidFill>
            <a:ln>
              <a:solidFill>
                <a:schemeClr val="accent5">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sp>
        <p:nvSpPr>
          <p:cNvPr id="146" name="文本框 145"/>
          <p:cNvSpPr txBox="1"/>
          <p:nvPr/>
        </p:nvSpPr>
        <p:spPr>
          <a:xfrm>
            <a:off x="2435885" y="4279109"/>
            <a:ext cx="7392029" cy="954107"/>
          </a:xfrm>
          <a:prstGeom prst="rect">
            <a:avLst/>
          </a:prstGeom>
          <a:noFill/>
        </p:spPr>
        <p:txBody>
          <a:bodyPr wrap="square" rtlCol="0">
            <a:spAutoFit/>
          </a:bodyPr>
          <a:lstStyle/>
          <a:p>
            <a:pPr algn="just"/>
            <a:r>
              <a:rPr lang="en-US" altLang="zh-CN" sz="2800" b="1" dirty="0">
                <a:latin typeface="Times New Roman" panose="02020603050405020304" pitchFamily="18" charset="0"/>
                <a:ea typeface="微软雅黑" panose="020B0503020204020204" pitchFamily="34" charset="-122"/>
                <a:cs typeface="Times New Roman" panose="02020603050405020304" pitchFamily="18" charset="0"/>
              </a:rPr>
              <a:t>1. </a:t>
            </a:r>
            <a:r>
              <a:rPr lang="en-US" altLang="zh-CN" sz="2800" b="1" dirty="0" err="1">
                <a:latin typeface="Times New Roman" panose="02020603050405020304" pitchFamily="18" charset="0"/>
                <a:ea typeface="微软雅黑" panose="020B0503020204020204" pitchFamily="34" charset="-122"/>
                <a:cs typeface="Times New Roman" panose="02020603050405020304" pitchFamily="18" charset="0"/>
              </a:rPr>
              <a:t>Thí</a:t>
            </a:r>
            <a:r>
              <a:rPr lang="en-US" altLang="zh-CN" sz="2800" b="1"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b="1" dirty="0" err="1">
                <a:latin typeface="Times New Roman" panose="02020603050405020304" pitchFamily="18" charset="0"/>
                <a:ea typeface="微软雅黑" panose="020B0503020204020204" pitchFamily="34" charset="-122"/>
                <a:cs typeface="Times New Roman" panose="02020603050405020304" pitchFamily="18" charset="0"/>
              </a:rPr>
              <a:t>nghiệm</a:t>
            </a:r>
            <a:r>
              <a:rPr lang="en-US" altLang="zh-CN" sz="2800" b="1"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b="1" dirty="0" err="1">
                <a:latin typeface="Times New Roman" panose="02020603050405020304" pitchFamily="18" charset="0"/>
                <a:ea typeface="微软雅黑" panose="020B0503020204020204" pitchFamily="34" charset="-122"/>
                <a:cs typeface="Times New Roman" panose="02020603050405020304" pitchFamily="18" charset="0"/>
              </a:rPr>
              <a:t>khảo</a:t>
            </a:r>
            <a:r>
              <a:rPr lang="en-US" altLang="zh-CN" sz="2800" b="1"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b="1" dirty="0" err="1">
                <a:latin typeface="Times New Roman" panose="02020603050405020304" pitchFamily="18" charset="0"/>
                <a:ea typeface="微软雅黑" panose="020B0503020204020204" pitchFamily="34" charset="-122"/>
                <a:cs typeface="Times New Roman" panose="02020603050405020304" pitchFamily="18" charset="0"/>
              </a:rPr>
              <a:t>sát</a:t>
            </a:r>
            <a:r>
              <a:rPr lang="en-US" altLang="zh-CN" sz="2800" b="1"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b="1" dirty="0" err="1">
                <a:latin typeface="Times New Roman" panose="02020603050405020304" pitchFamily="18" charset="0"/>
                <a:ea typeface="微软雅黑" panose="020B0503020204020204" pitchFamily="34" charset="-122"/>
                <a:cs typeface="Times New Roman" panose="02020603050405020304" pitchFamily="18" charset="0"/>
              </a:rPr>
              <a:t>tác</a:t>
            </a:r>
            <a:r>
              <a:rPr lang="en-US" altLang="zh-CN" sz="2800" b="1"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b="1" dirty="0" err="1">
                <a:latin typeface="Times New Roman" panose="02020603050405020304" pitchFamily="18" charset="0"/>
                <a:ea typeface="微软雅黑" panose="020B0503020204020204" pitchFamily="34" charset="-122"/>
                <a:cs typeface="Times New Roman" panose="02020603050405020304" pitchFamily="18" charset="0"/>
              </a:rPr>
              <a:t>dụng</a:t>
            </a:r>
            <a:r>
              <a:rPr lang="en-US" altLang="zh-CN" sz="2800" b="1"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b="1" dirty="0" err="1">
                <a:latin typeface="Times New Roman" panose="02020603050405020304" pitchFamily="18" charset="0"/>
                <a:ea typeface="微软雅黑" panose="020B0503020204020204" pitchFamily="34" charset="-122"/>
                <a:cs typeface="Times New Roman" panose="02020603050405020304" pitchFamily="18" charset="0"/>
              </a:rPr>
              <a:t>của</a:t>
            </a:r>
            <a:r>
              <a:rPr lang="en-US" altLang="zh-CN" sz="2800" b="1"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b="1" dirty="0" err="1">
                <a:latin typeface="Times New Roman" panose="02020603050405020304" pitchFamily="18" charset="0"/>
                <a:ea typeface="微软雅黑" panose="020B0503020204020204" pitchFamily="34" charset="-122"/>
                <a:cs typeface="Times New Roman" panose="02020603050405020304" pitchFamily="18" charset="0"/>
              </a:rPr>
              <a:t>nam</a:t>
            </a:r>
            <a:r>
              <a:rPr lang="en-US" altLang="zh-CN" sz="2800" b="1"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b="1" dirty="0" err="1">
                <a:latin typeface="Times New Roman" panose="02020603050405020304" pitchFamily="18" charset="0"/>
                <a:ea typeface="微软雅黑" panose="020B0503020204020204" pitchFamily="34" charset="-122"/>
                <a:cs typeface="Times New Roman" panose="02020603050405020304" pitchFamily="18" charset="0"/>
              </a:rPr>
              <a:t>châm</a:t>
            </a:r>
            <a:r>
              <a:rPr lang="en-US" altLang="zh-CN" sz="2800" b="1"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b="1" dirty="0" err="1">
                <a:latin typeface="Times New Roman" panose="02020603050405020304" pitchFamily="18" charset="0"/>
                <a:ea typeface="微软雅黑" panose="020B0503020204020204" pitchFamily="34" charset="-122"/>
                <a:cs typeface="Times New Roman" panose="02020603050405020304" pitchFamily="18" charset="0"/>
              </a:rPr>
              <a:t>lên</a:t>
            </a:r>
            <a:r>
              <a:rPr lang="en-US" altLang="zh-CN" sz="2800" b="1"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b="1" dirty="0" err="1">
                <a:latin typeface="Times New Roman" panose="02020603050405020304" pitchFamily="18" charset="0"/>
                <a:ea typeface="微软雅黑" panose="020B0503020204020204" pitchFamily="34" charset="-122"/>
                <a:cs typeface="Times New Roman" panose="02020603050405020304" pitchFamily="18" charset="0"/>
              </a:rPr>
              <a:t>các</a:t>
            </a:r>
            <a:r>
              <a:rPr lang="en-US" altLang="zh-CN" sz="2800" b="1"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b="1" dirty="0" err="1">
                <a:latin typeface="Times New Roman" panose="02020603050405020304" pitchFamily="18" charset="0"/>
                <a:ea typeface="微软雅黑" panose="020B0503020204020204" pitchFamily="34" charset="-122"/>
                <a:cs typeface="Times New Roman" panose="02020603050405020304" pitchFamily="18" charset="0"/>
              </a:rPr>
              <a:t>vật</a:t>
            </a:r>
            <a:r>
              <a:rPr lang="en-US" altLang="zh-CN" sz="2800" b="1"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b="1" dirty="0" err="1">
                <a:latin typeface="Times New Roman" panose="02020603050405020304" pitchFamily="18" charset="0"/>
                <a:ea typeface="微软雅黑" panose="020B0503020204020204" pitchFamily="34" charset="-122"/>
                <a:cs typeface="Times New Roman" panose="02020603050405020304" pitchFamily="18" charset="0"/>
              </a:rPr>
              <a:t>liệu</a:t>
            </a:r>
            <a:r>
              <a:rPr lang="en-US" altLang="zh-CN" sz="2800" b="1"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b="1" dirty="0" err="1">
                <a:latin typeface="Times New Roman" panose="02020603050405020304" pitchFamily="18" charset="0"/>
                <a:ea typeface="微软雅黑" panose="020B0503020204020204" pitchFamily="34" charset="-122"/>
                <a:cs typeface="Times New Roman" panose="02020603050405020304" pitchFamily="18" charset="0"/>
              </a:rPr>
              <a:t>khác</a:t>
            </a:r>
            <a:r>
              <a:rPr lang="en-US" altLang="zh-CN" sz="2800" b="1"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b="1" dirty="0" err="1">
                <a:latin typeface="Times New Roman" panose="02020603050405020304" pitchFamily="18" charset="0"/>
                <a:ea typeface="微软雅黑" panose="020B0503020204020204" pitchFamily="34" charset="-122"/>
                <a:cs typeface="Times New Roman" panose="02020603050405020304" pitchFamily="18" charset="0"/>
              </a:rPr>
              <a:t>nhau</a:t>
            </a:r>
            <a:endParaRPr lang="en-US" altLang="zh-CN" sz="2800" b="1" dirty="0">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150" name="图片 14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179306">
            <a:off x="-617831" y="9963128"/>
            <a:ext cx="8564897" cy="2008636"/>
          </a:xfrm>
          <a:prstGeom prst="rect">
            <a:avLst/>
          </a:prstGeom>
        </p:spPr>
      </p:pic>
      <p:pic>
        <p:nvPicPr>
          <p:cNvPr id="88" name="图片 8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548" y="1291892"/>
            <a:ext cx="2454433" cy="2412595"/>
          </a:xfrm>
          <a:prstGeom prst="rect">
            <a:avLst/>
          </a:prstGeom>
        </p:spPr>
      </p:pic>
      <p:pic>
        <p:nvPicPr>
          <p:cNvPr id="91" name="图片 9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96645" y="1209111"/>
            <a:ext cx="2272907" cy="2415957"/>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8"/>
                                        </p:tgtEl>
                                        <p:attrNameLst>
                                          <p:attrName>style.visibility</p:attrName>
                                        </p:attrNameLst>
                                      </p:cBhvr>
                                      <p:to>
                                        <p:strVal val="visible"/>
                                      </p:to>
                                    </p:set>
                                    <p:animEffect transition="in" filter="fade">
                                      <p:cBhvr>
                                        <p:cTn id="7" dur="1000"/>
                                        <p:tgtEl>
                                          <p:spTgt spid="88"/>
                                        </p:tgtEl>
                                      </p:cBhvr>
                                    </p:animEffect>
                                    <p:anim calcmode="lin" valueType="num">
                                      <p:cBhvr>
                                        <p:cTn id="8" dur="1000" fill="hold"/>
                                        <p:tgtEl>
                                          <p:spTgt spid="88"/>
                                        </p:tgtEl>
                                        <p:attrNameLst>
                                          <p:attrName>ppt_x</p:attrName>
                                        </p:attrNameLst>
                                      </p:cBhvr>
                                      <p:tavLst>
                                        <p:tav tm="0">
                                          <p:val>
                                            <p:strVal val="#ppt_x"/>
                                          </p:val>
                                        </p:tav>
                                        <p:tav tm="100000">
                                          <p:val>
                                            <p:strVal val="#ppt_x"/>
                                          </p:val>
                                        </p:tav>
                                      </p:tavLst>
                                    </p:anim>
                                    <p:anim calcmode="lin" valueType="num">
                                      <p:cBhvr>
                                        <p:cTn id="9" dur="1000" fill="hold"/>
                                        <p:tgtEl>
                                          <p:spTgt spid="8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91"/>
                                        </p:tgtEl>
                                        <p:attrNameLst>
                                          <p:attrName>style.visibility</p:attrName>
                                        </p:attrNameLst>
                                      </p:cBhvr>
                                      <p:to>
                                        <p:strVal val="visible"/>
                                      </p:to>
                                    </p:set>
                                    <p:animEffect transition="in" filter="fade">
                                      <p:cBhvr>
                                        <p:cTn id="13" dur="1000"/>
                                        <p:tgtEl>
                                          <p:spTgt spid="91"/>
                                        </p:tgtEl>
                                      </p:cBhvr>
                                    </p:animEffect>
                                    <p:anim calcmode="lin" valueType="num">
                                      <p:cBhvr>
                                        <p:cTn id="14" dur="1000" fill="hold"/>
                                        <p:tgtEl>
                                          <p:spTgt spid="91"/>
                                        </p:tgtEl>
                                        <p:attrNameLst>
                                          <p:attrName>ppt_x</p:attrName>
                                        </p:attrNameLst>
                                      </p:cBhvr>
                                      <p:tavLst>
                                        <p:tav tm="0">
                                          <p:val>
                                            <p:strVal val="#ppt_x"/>
                                          </p:val>
                                        </p:tav>
                                        <p:tav tm="100000">
                                          <p:val>
                                            <p:strVal val="#ppt_x"/>
                                          </p:val>
                                        </p:tav>
                                      </p:tavLst>
                                    </p:anim>
                                    <p:anim calcmode="lin" valueType="num">
                                      <p:cBhvr>
                                        <p:cTn id="15" dur="1000" fill="hold"/>
                                        <p:tgtEl>
                                          <p:spTgt spid="91"/>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107"/>
                                        </p:tgtEl>
                                        <p:attrNameLst>
                                          <p:attrName>style.visibility</p:attrName>
                                        </p:attrNameLst>
                                      </p:cBhvr>
                                      <p:to>
                                        <p:strVal val="visible"/>
                                      </p:to>
                                    </p:set>
                                    <p:animEffect transition="in" filter="fade">
                                      <p:cBhvr>
                                        <p:cTn id="19" dur="300"/>
                                        <p:tgtEl>
                                          <p:spTgt spid="107"/>
                                        </p:tgtEl>
                                      </p:cBhvr>
                                    </p:animEffect>
                                  </p:childTnLst>
                                </p:cTn>
                              </p:par>
                            </p:childTnLst>
                          </p:cTn>
                        </p:par>
                        <p:par>
                          <p:cTn id="20" fill="hold">
                            <p:stCondLst>
                              <p:cond delay="2300"/>
                            </p:stCondLst>
                            <p:childTnLst>
                              <p:par>
                                <p:cTn id="21" presetID="10" presetClass="entr" presetSubtype="0" fill="hold" grpId="0" nodeType="afterEffect">
                                  <p:stCondLst>
                                    <p:cond delay="0"/>
                                  </p:stCondLst>
                                  <p:childTnLst>
                                    <p:set>
                                      <p:cBhvr>
                                        <p:cTn id="22" dur="1" fill="hold">
                                          <p:stCondLst>
                                            <p:cond delay="0"/>
                                          </p:stCondLst>
                                        </p:cTn>
                                        <p:tgtEl>
                                          <p:spTgt spid="108"/>
                                        </p:tgtEl>
                                        <p:attrNameLst>
                                          <p:attrName>style.visibility</p:attrName>
                                        </p:attrNameLst>
                                      </p:cBhvr>
                                      <p:to>
                                        <p:strVal val="visible"/>
                                      </p:to>
                                    </p:set>
                                    <p:animEffect transition="in" filter="fade">
                                      <p:cBhvr>
                                        <p:cTn id="23" dur="300"/>
                                        <p:tgtEl>
                                          <p:spTgt spid="108"/>
                                        </p:tgtEl>
                                      </p:cBhvr>
                                    </p:animEffect>
                                  </p:childTnLst>
                                </p:cTn>
                              </p:par>
                            </p:childTnLst>
                          </p:cTn>
                        </p:par>
                        <p:par>
                          <p:cTn id="24" fill="hold">
                            <p:stCondLst>
                              <p:cond delay="2600"/>
                            </p:stCondLst>
                            <p:childTnLst>
                              <p:par>
                                <p:cTn id="25" presetID="10" presetClass="entr" presetSubtype="0" fill="hold" grpId="0" nodeType="afterEffect">
                                  <p:stCondLst>
                                    <p:cond delay="0"/>
                                  </p:stCondLst>
                                  <p:childTnLst>
                                    <p:set>
                                      <p:cBhvr>
                                        <p:cTn id="26" dur="1" fill="hold">
                                          <p:stCondLst>
                                            <p:cond delay="0"/>
                                          </p:stCondLst>
                                        </p:cTn>
                                        <p:tgtEl>
                                          <p:spTgt spid="109"/>
                                        </p:tgtEl>
                                        <p:attrNameLst>
                                          <p:attrName>style.visibility</p:attrName>
                                        </p:attrNameLst>
                                      </p:cBhvr>
                                      <p:to>
                                        <p:strVal val="visible"/>
                                      </p:to>
                                    </p:set>
                                    <p:animEffect transition="in" filter="fade">
                                      <p:cBhvr>
                                        <p:cTn id="27" dur="300"/>
                                        <p:tgtEl>
                                          <p:spTgt spid="109"/>
                                        </p:tgtEl>
                                      </p:cBhvr>
                                    </p:animEffect>
                                  </p:childTnLst>
                                </p:cTn>
                              </p:par>
                            </p:childTnLst>
                          </p:cTn>
                        </p:par>
                        <p:par>
                          <p:cTn id="28" fill="hold">
                            <p:stCondLst>
                              <p:cond delay="2900"/>
                            </p:stCondLst>
                            <p:childTnLst>
                              <p:par>
                                <p:cTn id="29" presetID="10" presetClass="entr" presetSubtype="0" fill="hold" grpId="0" nodeType="afterEffect">
                                  <p:stCondLst>
                                    <p:cond delay="0"/>
                                  </p:stCondLst>
                                  <p:childTnLst>
                                    <p:set>
                                      <p:cBhvr>
                                        <p:cTn id="30" dur="1" fill="hold">
                                          <p:stCondLst>
                                            <p:cond delay="0"/>
                                          </p:stCondLst>
                                        </p:cTn>
                                        <p:tgtEl>
                                          <p:spTgt spid="110"/>
                                        </p:tgtEl>
                                        <p:attrNameLst>
                                          <p:attrName>style.visibility</p:attrName>
                                        </p:attrNameLst>
                                      </p:cBhvr>
                                      <p:to>
                                        <p:strVal val="visible"/>
                                      </p:to>
                                    </p:set>
                                    <p:animEffect transition="in" filter="fade">
                                      <p:cBhvr>
                                        <p:cTn id="31" dur="300"/>
                                        <p:tgtEl>
                                          <p:spTgt spid="110"/>
                                        </p:tgtEl>
                                      </p:cBhvr>
                                    </p:animEffect>
                                  </p:childTnLst>
                                </p:cTn>
                              </p:par>
                            </p:childTnLst>
                          </p:cTn>
                        </p:par>
                        <p:par>
                          <p:cTn id="32" fill="hold">
                            <p:stCondLst>
                              <p:cond delay="3200"/>
                            </p:stCondLst>
                            <p:childTnLst>
                              <p:par>
                                <p:cTn id="33" presetID="10" presetClass="entr" presetSubtype="0" fill="hold" grpId="0" nodeType="afterEffect">
                                  <p:stCondLst>
                                    <p:cond delay="0"/>
                                  </p:stCondLst>
                                  <p:childTnLst>
                                    <p:set>
                                      <p:cBhvr>
                                        <p:cTn id="34" dur="1" fill="hold">
                                          <p:stCondLst>
                                            <p:cond delay="0"/>
                                          </p:stCondLst>
                                        </p:cTn>
                                        <p:tgtEl>
                                          <p:spTgt spid="111"/>
                                        </p:tgtEl>
                                        <p:attrNameLst>
                                          <p:attrName>style.visibility</p:attrName>
                                        </p:attrNameLst>
                                      </p:cBhvr>
                                      <p:to>
                                        <p:strVal val="visible"/>
                                      </p:to>
                                    </p:set>
                                    <p:animEffect transition="in" filter="fade">
                                      <p:cBhvr>
                                        <p:cTn id="35" dur="300"/>
                                        <p:tgtEl>
                                          <p:spTgt spid="111"/>
                                        </p:tgtEl>
                                      </p:cBhvr>
                                    </p:animEffect>
                                  </p:childTnLst>
                                </p:cTn>
                              </p:par>
                            </p:childTnLst>
                          </p:cTn>
                        </p:par>
                        <p:par>
                          <p:cTn id="36" fill="hold">
                            <p:stCondLst>
                              <p:cond delay="3500"/>
                            </p:stCondLst>
                            <p:childTnLst>
                              <p:par>
                                <p:cTn id="37" presetID="10" presetClass="entr" presetSubtype="0" fill="hold" grpId="0" nodeType="afterEffect">
                                  <p:stCondLst>
                                    <p:cond delay="0"/>
                                  </p:stCondLst>
                                  <p:childTnLst>
                                    <p:set>
                                      <p:cBhvr>
                                        <p:cTn id="38" dur="1" fill="hold">
                                          <p:stCondLst>
                                            <p:cond delay="0"/>
                                          </p:stCondLst>
                                        </p:cTn>
                                        <p:tgtEl>
                                          <p:spTgt spid="112"/>
                                        </p:tgtEl>
                                        <p:attrNameLst>
                                          <p:attrName>style.visibility</p:attrName>
                                        </p:attrNameLst>
                                      </p:cBhvr>
                                      <p:to>
                                        <p:strVal val="visible"/>
                                      </p:to>
                                    </p:set>
                                    <p:animEffect transition="in" filter="fade">
                                      <p:cBhvr>
                                        <p:cTn id="39" dur="300"/>
                                        <p:tgtEl>
                                          <p:spTgt spid="112"/>
                                        </p:tgtEl>
                                      </p:cBhvr>
                                    </p:animEffect>
                                  </p:childTnLst>
                                </p:cTn>
                              </p:par>
                            </p:childTnLst>
                          </p:cTn>
                        </p:par>
                        <p:par>
                          <p:cTn id="40" fill="hold">
                            <p:stCondLst>
                              <p:cond delay="3800"/>
                            </p:stCondLst>
                            <p:childTnLst>
                              <p:par>
                                <p:cTn id="41" presetID="10" presetClass="entr" presetSubtype="0" fill="hold" grpId="0" nodeType="afterEffect">
                                  <p:stCondLst>
                                    <p:cond delay="0"/>
                                  </p:stCondLst>
                                  <p:childTnLst>
                                    <p:set>
                                      <p:cBhvr>
                                        <p:cTn id="42" dur="1" fill="hold">
                                          <p:stCondLst>
                                            <p:cond delay="0"/>
                                          </p:stCondLst>
                                        </p:cTn>
                                        <p:tgtEl>
                                          <p:spTgt spid="113"/>
                                        </p:tgtEl>
                                        <p:attrNameLst>
                                          <p:attrName>style.visibility</p:attrName>
                                        </p:attrNameLst>
                                      </p:cBhvr>
                                      <p:to>
                                        <p:strVal val="visible"/>
                                      </p:to>
                                    </p:set>
                                    <p:animEffect transition="in" filter="fade">
                                      <p:cBhvr>
                                        <p:cTn id="43" dur="300"/>
                                        <p:tgtEl>
                                          <p:spTgt spid="113"/>
                                        </p:tgtEl>
                                      </p:cBhvr>
                                    </p:animEffect>
                                  </p:childTnLst>
                                </p:cTn>
                              </p:par>
                            </p:childTnLst>
                          </p:cTn>
                        </p:par>
                        <p:par>
                          <p:cTn id="44" fill="hold">
                            <p:stCondLst>
                              <p:cond delay="4100"/>
                            </p:stCondLst>
                            <p:childTnLst>
                              <p:par>
                                <p:cTn id="45" presetID="42" presetClass="path" presetSubtype="0" accel="50000" decel="50000" fill="hold" nodeType="afterEffect">
                                  <p:stCondLst>
                                    <p:cond delay="0"/>
                                  </p:stCondLst>
                                  <p:childTnLst>
                                    <p:animMotion origin="layout" path="M -8.33333E-7 0.10834 L -8.33333E-7 -0.66898 " pathEditMode="relative" rAng="0" ptsTypes="AA">
                                      <p:cBhvr>
                                        <p:cTn id="46" dur="1000" fill="hold"/>
                                        <p:tgtEl>
                                          <p:spTgt spid="150"/>
                                        </p:tgtEl>
                                        <p:attrNameLst>
                                          <p:attrName>ppt_x</p:attrName>
                                          <p:attrName>ppt_y</p:attrName>
                                        </p:attrNameLst>
                                      </p:cBhvr>
                                      <p:rCtr x="0" y="-38866"/>
                                    </p:animMotion>
                                  </p:childTnLst>
                                </p:cTn>
                              </p:par>
                            </p:childTnLst>
                          </p:cTn>
                        </p:par>
                        <p:par>
                          <p:cTn id="47" fill="hold">
                            <p:stCondLst>
                              <p:cond delay="5100"/>
                            </p:stCondLst>
                            <p:childTnLst>
                              <p:par>
                                <p:cTn id="48" presetID="26" presetClass="emph" presetSubtype="0" fill="hold" grpId="1" nodeType="afterEffect">
                                  <p:stCondLst>
                                    <p:cond delay="0"/>
                                  </p:stCondLst>
                                  <p:childTnLst>
                                    <p:animEffect transition="out" filter="fade">
                                      <p:cBhvr>
                                        <p:cTn id="49" dur="500" tmFilter="0, 0; .2, .5; .8, .5; 1, 0"/>
                                        <p:tgtEl>
                                          <p:spTgt spid="111"/>
                                        </p:tgtEl>
                                      </p:cBhvr>
                                    </p:animEffect>
                                    <p:animScale>
                                      <p:cBhvr>
                                        <p:cTn id="50" dur="250" autoRev="1" fill="hold"/>
                                        <p:tgtEl>
                                          <p:spTgt spid="111"/>
                                        </p:tgtEl>
                                      </p:cBhvr>
                                      <p:by x="105000" y="105000"/>
                                    </p:animScale>
                                  </p:childTnLst>
                                </p:cTn>
                              </p:par>
                            </p:childTnLst>
                          </p:cTn>
                        </p:par>
                        <p:par>
                          <p:cTn id="51" fill="hold">
                            <p:stCondLst>
                              <p:cond delay="5600"/>
                            </p:stCondLst>
                            <p:childTnLst>
                              <p:par>
                                <p:cTn id="52" presetID="10" presetClass="exit" presetSubtype="0" fill="hold" nodeType="afterEffect">
                                  <p:stCondLst>
                                    <p:cond delay="0"/>
                                  </p:stCondLst>
                                  <p:childTnLst>
                                    <p:animEffect transition="out" filter="fade">
                                      <p:cBhvr>
                                        <p:cTn id="53" dur="500"/>
                                        <p:tgtEl>
                                          <p:spTgt spid="150"/>
                                        </p:tgtEl>
                                      </p:cBhvr>
                                    </p:animEffect>
                                    <p:set>
                                      <p:cBhvr>
                                        <p:cTn id="54" dur="1" fill="hold">
                                          <p:stCondLst>
                                            <p:cond delay="499"/>
                                          </p:stCondLst>
                                        </p:cTn>
                                        <p:tgtEl>
                                          <p:spTgt spid="150"/>
                                        </p:tgtEl>
                                        <p:attrNameLst>
                                          <p:attrName>style.visibility</p:attrName>
                                        </p:attrNameLst>
                                      </p:cBhvr>
                                      <p:to>
                                        <p:strVal val="hidden"/>
                                      </p:to>
                                    </p:set>
                                  </p:childTnLst>
                                </p:cTn>
                              </p:par>
                            </p:childTnLst>
                          </p:cTn>
                        </p:par>
                        <p:par>
                          <p:cTn id="55" fill="hold">
                            <p:stCondLst>
                              <p:cond delay="6100"/>
                            </p:stCondLst>
                            <p:childTnLst>
                              <p:par>
                                <p:cTn id="56" presetID="41" presetClass="entr" presetSubtype="0" fill="hold" nodeType="afterEffect">
                                  <p:stCondLst>
                                    <p:cond delay="0"/>
                                  </p:stCondLst>
                                  <p:iterate type="lt">
                                    <p:tmPct val="10000"/>
                                  </p:iterate>
                                  <p:childTnLst>
                                    <p:set>
                                      <p:cBhvr>
                                        <p:cTn id="57" dur="1" fill="hold">
                                          <p:stCondLst>
                                            <p:cond delay="0"/>
                                          </p:stCondLst>
                                        </p:cTn>
                                        <p:tgtEl>
                                          <p:spTgt spid="113">
                                            <p:txEl>
                                              <p:pRg st="0" end="0"/>
                                            </p:txEl>
                                          </p:spTgt>
                                        </p:tgtEl>
                                        <p:attrNameLst>
                                          <p:attrName>style.visibility</p:attrName>
                                        </p:attrNameLst>
                                      </p:cBhvr>
                                      <p:to>
                                        <p:strVal val="visible"/>
                                      </p:to>
                                    </p:set>
                                    <p:anim calcmode="lin" valueType="num">
                                      <p:cBhvr>
                                        <p:cTn id="58" dur="500" fill="hold"/>
                                        <p:tgtEl>
                                          <p:spTgt spid="11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59" dur="500" fill="hold"/>
                                        <p:tgtEl>
                                          <p:spTgt spid="113">
                                            <p:txEl>
                                              <p:pRg st="0" end="0"/>
                                            </p:txEl>
                                          </p:spTgt>
                                        </p:tgtEl>
                                        <p:attrNameLst>
                                          <p:attrName>ppt_y</p:attrName>
                                        </p:attrNameLst>
                                      </p:cBhvr>
                                      <p:tavLst>
                                        <p:tav tm="0">
                                          <p:val>
                                            <p:strVal val="#ppt_y"/>
                                          </p:val>
                                        </p:tav>
                                        <p:tav tm="100000">
                                          <p:val>
                                            <p:strVal val="#ppt_y"/>
                                          </p:val>
                                        </p:tav>
                                      </p:tavLst>
                                    </p:anim>
                                    <p:anim calcmode="lin" valueType="num">
                                      <p:cBhvr>
                                        <p:cTn id="60" dur="500" fill="hold"/>
                                        <p:tgtEl>
                                          <p:spTgt spid="11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61" dur="500" fill="hold"/>
                                        <p:tgtEl>
                                          <p:spTgt spid="11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62" dur="500" tmFilter="0,0; .5, 1; 1, 1"/>
                                        <p:tgtEl>
                                          <p:spTgt spid="113">
                                            <p:txEl>
                                              <p:pRg st="0" end="0"/>
                                            </p:txEl>
                                          </p:spTgt>
                                        </p:tgtEl>
                                      </p:cBhvr>
                                    </p:animEffect>
                                  </p:childTnLst>
                                </p:cTn>
                              </p:par>
                            </p:childTnLst>
                          </p:cTn>
                        </p:par>
                        <p:par>
                          <p:cTn id="63" fill="hold">
                            <p:stCondLst>
                              <p:cond delay="8450"/>
                            </p:stCondLst>
                            <p:childTnLst>
                              <p:par>
                                <p:cTn id="64" presetID="26" presetClass="entr" presetSubtype="0" fill="hold" nodeType="afterEffect">
                                  <p:stCondLst>
                                    <p:cond delay="0"/>
                                  </p:stCondLst>
                                  <p:childTnLst>
                                    <p:set>
                                      <p:cBhvr>
                                        <p:cTn id="65" dur="1" fill="hold">
                                          <p:stCondLst>
                                            <p:cond delay="0"/>
                                          </p:stCondLst>
                                        </p:cTn>
                                        <p:tgtEl>
                                          <p:spTgt spid="114"/>
                                        </p:tgtEl>
                                        <p:attrNameLst>
                                          <p:attrName>style.visibility</p:attrName>
                                        </p:attrNameLst>
                                      </p:cBhvr>
                                      <p:to>
                                        <p:strVal val="visible"/>
                                      </p:to>
                                    </p:set>
                                    <p:animEffect transition="in" filter="wipe(down)">
                                      <p:cBhvr>
                                        <p:cTn id="66" dur="87">
                                          <p:stCondLst>
                                            <p:cond delay="0"/>
                                          </p:stCondLst>
                                        </p:cTn>
                                        <p:tgtEl>
                                          <p:spTgt spid="114"/>
                                        </p:tgtEl>
                                      </p:cBhvr>
                                    </p:animEffect>
                                    <p:anim calcmode="lin" valueType="num">
                                      <p:cBhvr>
                                        <p:cTn id="67" dur="273" tmFilter="0,0; 0.14,0.36; 0.43,0.73; 0.71,0.91; 1.0,1.0">
                                          <p:stCondLst>
                                            <p:cond delay="0"/>
                                          </p:stCondLst>
                                        </p:cTn>
                                        <p:tgtEl>
                                          <p:spTgt spid="114"/>
                                        </p:tgtEl>
                                        <p:attrNameLst>
                                          <p:attrName>ppt_x</p:attrName>
                                        </p:attrNameLst>
                                      </p:cBhvr>
                                      <p:tavLst>
                                        <p:tav tm="0">
                                          <p:val>
                                            <p:strVal val="#ppt_x-0.25"/>
                                          </p:val>
                                        </p:tav>
                                        <p:tav tm="100000">
                                          <p:val>
                                            <p:strVal val="#ppt_x"/>
                                          </p:val>
                                        </p:tav>
                                      </p:tavLst>
                                    </p:anim>
                                    <p:anim calcmode="lin" valueType="num">
                                      <p:cBhvr>
                                        <p:cTn id="68" dur="100" tmFilter="0.0,0.0; 0.25,0.07; 0.50,0.2; 0.75,0.467; 1.0,1.0">
                                          <p:stCondLst>
                                            <p:cond delay="0"/>
                                          </p:stCondLst>
                                        </p:cTn>
                                        <p:tgtEl>
                                          <p:spTgt spid="114"/>
                                        </p:tgtEl>
                                        <p:attrNameLst>
                                          <p:attrName>ppt_y</p:attrName>
                                        </p:attrNameLst>
                                      </p:cBhvr>
                                      <p:tavLst>
                                        <p:tav tm="0" fmla="#ppt_y-sin(pi*$)/3">
                                          <p:val>
                                            <p:fltVal val="0.5"/>
                                          </p:val>
                                        </p:tav>
                                        <p:tav tm="100000">
                                          <p:val>
                                            <p:fltVal val="1"/>
                                          </p:val>
                                        </p:tav>
                                      </p:tavLst>
                                    </p:anim>
                                    <p:anim calcmode="lin" valueType="num">
                                      <p:cBhvr>
                                        <p:cTn id="69" dur="100" tmFilter="0, 0; 0.125,0.2665; 0.25,0.4; 0.375,0.465; 0.5,0.5;  0.625,0.535; 0.75,0.6; 0.875,0.7335; 1,1">
                                          <p:stCondLst>
                                            <p:cond delay="100"/>
                                          </p:stCondLst>
                                        </p:cTn>
                                        <p:tgtEl>
                                          <p:spTgt spid="114"/>
                                        </p:tgtEl>
                                        <p:attrNameLst>
                                          <p:attrName>ppt_y</p:attrName>
                                        </p:attrNameLst>
                                      </p:cBhvr>
                                      <p:tavLst>
                                        <p:tav tm="0" fmla="#ppt_y-sin(pi*$)/9">
                                          <p:val>
                                            <p:fltVal val="0"/>
                                          </p:val>
                                        </p:tav>
                                        <p:tav tm="100000">
                                          <p:val>
                                            <p:fltVal val="1"/>
                                          </p:val>
                                        </p:tav>
                                      </p:tavLst>
                                    </p:anim>
                                    <p:anim calcmode="lin" valueType="num">
                                      <p:cBhvr>
                                        <p:cTn id="70" dur="50" tmFilter="0, 0; 0.125,0.2665; 0.25,0.4; 0.375,0.465; 0.5,0.5;  0.625,0.535; 0.75,0.6; 0.875,0.7335; 1,1">
                                          <p:stCondLst>
                                            <p:cond delay="199"/>
                                          </p:stCondLst>
                                        </p:cTn>
                                        <p:tgtEl>
                                          <p:spTgt spid="114"/>
                                        </p:tgtEl>
                                        <p:attrNameLst>
                                          <p:attrName>ppt_y</p:attrName>
                                        </p:attrNameLst>
                                      </p:cBhvr>
                                      <p:tavLst>
                                        <p:tav tm="0" fmla="#ppt_y-sin(pi*$)/27">
                                          <p:val>
                                            <p:fltVal val="0"/>
                                          </p:val>
                                        </p:tav>
                                        <p:tav tm="100000">
                                          <p:val>
                                            <p:fltVal val="1"/>
                                          </p:val>
                                        </p:tav>
                                      </p:tavLst>
                                    </p:anim>
                                    <p:anim calcmode="lin" valueType="num">
                                      <p:cBhvr>
                                        <p:cTn id="71" dur="25" tmFilter="0, 0; 0.125,0.2665; 0.25,0.4; 0.375,0.465; 0.5,0.5;  0.625,0.535; 0.75,0.6; 0.875,0.7335; 1,1">
                                          <p:stCondLst>
                                            <p:cond delay="248"/>
                                          </p:stCondLst>
                                        </p:cTn>
                                        <p:tgtEl>
                                          <p:spTgt spid="114"/>
                                        </p:tgtEl>
                                        <p:attrNameLst>
                                          <p:attrName>ppt_y</p:attrName>
                                        </p:attrNameLst>
                                      </p:cBhvr>
                                      <p:tavLst>
                                        <p:tav tm="0" fmla="#ppt_y-sin(pi*$)/81">
                                          <p:val>
                                            <p:fltVal val="0"/>
                                          </p:val>
                                        </p:tav>
                                        <p:tav tm="100000">
                                          <p:val>
                                            <p:fltVal val="1"/>
                                          </p:val>
                                        </p:tav>
                                      </p:tavLst>
                                    </p:anim>
                                    <p:animScale>
                                      <p:cBhvr>
                                        <p:cTn id="72" dur="4">
                                          <p:stCondLst>
                                            <p:cond delay="98"/>
                                          </p:stCondLst>
                                        </p:cTn>
                                        <p:tgtEl>
                                          <p:spTgt spid="114"/>
                                        </p:tgtEl>
                                      </p:cBhvr>
                                      <p:to x="100000" y="60000"/>
                                    </p:animScale>
                                    <p:animScale>
                                      <p:cBhvr>
                                        <p:cTn id="73" dur="25" decel="50000">
                                          <p:stCondLst>
                                            <p:cond delay="101"/>
                                          </p:stCondLst>
                                        </p:cTn>
                                        <p:tgtEl>
                                          <p:spTgt spid="114"/>
                                        </p:tgtEl>
                                      </p:cBhvr>
                                      <p:to x="100000" y="100000"/>
                                    </p:animScale>
                                    <p:animScale>
                                      <p:cBhvr>
                                        <p:cTn id="74" dur="4">
                                          <p:stCondLst>
                                            <p:cond delay="197"/>
                                          </p:stCondLst>
                                        </p:cTn>
                                        <p:tgtEl>
                                          <p:spTgt spid="114"/>
                                        </p:tgtEl>
                                      </p:cBhvr>
                                      <p:to x="100000" y="80000"/>
                                    </p:animScale>
                                    <p:animScale>
                                      <p:cBhvr>
                                        <p:cTn id="75" dur="25" decel="50000">
                                          <p:stCondLst>
                                            <p:cond delay="201"/>
                                          </p:stCondLst>
                                        </p:cTn>
                                        <p:tgtEl>
                                          <p:spTgt spid="114"/>
                                        </p:tgtEl>
                                      </p:cBhvr>
                                      <p:to x="100000" y="100000"/>
                                    </p:animScale>
                                    <p:animScale>
                                      <p:cBhvr>
                                        <p:cTn id="76" dur="4">
                                          <p:stCondLst>
                                            <p:cond delay="246"/>
                                          </p:stCondLst>
                                        </p:cTn>
                                        <p:tgtEl>
                                          <p:spTgt spid="114"/>
                                        </p:tgtEl>
                                      </p:cBhvr>
                                      <p:to x="100000" y="90000"/>
                                    </p:animScale>
                                    <p:animScale>
                                      <p:cBhvr>
                                        <p:cTn id="77" dur="25" decel="50000">
                                          <p:stCondLst>
                                            <p:cond delay="250"/>
                                          </p:stCondLst>
                                        </p:cTn>
                                        <p:tgtEl>
                                          <p:spTgt spid="114"/>
                                        </p:tgtEl>
                                      </p:cBhvr>
                                      <p:to x="100000" y="100000"/>
                                    </p:animScale>
                                    <p:animScale>
                                      <p:cBhvr>
                                        <p:cTn id="78" dur="4">
                                          <p:stCondLst>
                                            <p:cond delay="271"/>
                                          </p:stCondLst>
                                        </p:cTn>
                                        <p:tgtEl>
                                          <p:spTgt spid="114"/>
                                        </p:tgtEl>
                                      </p:cBhvr>
                                      <p:to x="100000" y="95000"/>
                                    </p:animScale>
                                    <p:animScale>
                                      <p:cBhvr>
                                        <p:cTn id="79" dur="25" decel="50000">
                                          <p:stCondLst>
                                            <p:cond delay="275"/>
                                          </p:stCondLst>
                                        </p:cTn>
                                        <p:tgtEl>
                                          <p:spTgt spid="114"/>
                                        </p:tgtEl>
                                      </p:cBhvr>
                                      <p:to x="100000" y="100000"/>
                                    </p:animScale>
                                  </p:childTnLst>
                                </p:cTn>
                              </p:par>
                            </p:childTnLst>
                          </p:cTn>
                        </p:par>
                      </p:childTnLst>
                    </p:cTn>
                  </p:par>
                  <p:par>
                    <p:cTn id="80" fill="hold">
                      <p:stCondLst>
                        <p:cond delay="indefinite"/>
                      </p:stCondLst>
                      <p:childTnLst>
                        <p:par>
                          <p:cTn id="81" fill="hold">
                            <p:stCondLst>
                              <p:cond delay="0"/>
                            </p:stCondLst>
                            <p:childTnLst>
                              <p:par>
                                <p:cTn id="82" presetID="53" presetClass="entr" presetSubtype="16" fill="hold" grpId="0" nodeType="clickEffect">
                                  <p:stCondLst>
                                    <p:cond delay="0"/>
                                  </p:stCondLst>
                                  <p:childTnLst>
                                    <p:set>
                                      <p:cBhvr>
                                        <p:cTn id="83" dur="1" fill="hold">
                                          <p:stCondLst>
                                            <p:cond delay="0"/>
                                          </p:stCondLst>
                                        </p:cTn>
                                        <p:tgtEl>
                                          <p:spTgt spid="146"/>
                                        </p:tgtEl>
                                        <p:attrNameLst>
                                          <p:attrName>style.visibility</p:attrName>
                                        </p:attrNameLst>
                                      </p:cBhvr>
                                      <p:to>
                                        <p:strVal val="visible"/>
                                      </p:to>
                                    </p:set>
                                    <p:anim calcmode="lin" valueType="num">
                                      <p:cBhvr>
                                        <p:cTn id="84" dur="500" fill="hold"/>
                                        <p:tgtEl>
                                          <p:spTgt spid="146"/>
                                        </p:tgtEl>
                                        <p:attrNameLst>
                                          <p:attrName>ppt_w</p:attrName>
                                        </p:attrNameLst>
                                      </p:cBhvr>
                                      <p:tavLst>
                                        <p:tav tm="0">
                                          <p:val>
                                            <p:fltVal val="0"/>
                                          </p:val>
                                        </p:tav>
                                        <p:tav tm="100000">
                                          <p:val>
                                            <p:strVal val="#ppt_w"/>
                                          </p:val>
                                        </p:tav>
                                      </p:tavLst>
                                    </p:anim>
                                    <p:anim calcmode="lin" valueType="num">
                                      <p:cBhvr>
                                        <p:cTn id="85" dur="500" fill="hold"/>
                                        <p:tgtEl>
                                          <p:spTgt spid="146"/>
                                        </p:tgtEl>
                                        <p:attrNameLst>
                                          <p:attrName>ppt_h</p:attrName>
                                        </p:attrNameLst>
                                      </p:cBhvr>
                                      <p:tavLst>
                                        <p:tav tm="0">
                                          <p:val>
                                            <p:fltVal val="0"/>
                                          </p:val>
                                        </p:tav>
                                        <p:tav tm="100000">
                                          <p:val>
                                            <p:strVal val="#ppt_h"/>
                                          </p:val>
                                        </p:tav>
                                      </p:tavLst>
                                    </p:anim>
                                    <p:animEffect transition="in" filter="fade">
                                      <p:cBhvr>
                                        <p:cTn id="86" dur="500"/>
                                        <p:tgtEl>
                                          <p:spTgt spid="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 grpId="0" animBg="1"/>
      <p:bldP spid="108" grpId="0" animBg="1"/>
      <p:bldP spid="109" grpId="0" animBg="1"/>
      <p:bldP spid="110" grpId="0" animBg="1"/>
      <p:bldP spid="111" grpId="0" animBg="1"/>
      <p:bldP spid="111" grpId="1" animBg="1"/>
      <p:bldP spid="112" grpId="0"/>
      <p:bldP spid="113" grpId="0"/>
      <p:bldP spid="14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文本框 32"/>
          <p:cNvSpPr txBox="1"/>
          <p:nvPr/>
        </p:nvSpPr>
        <p:spPr>
          <a:xfrm>
            <a:off x="-17095" y="1913401"/>
            <a:ext cx="3751226" cy="1815882"/>
          </a:xfrm>
          <a:prstGeom prst="rect">
            <a:avLst/>
          </a:prstGeom>
          <a:noFill/>
        </p:spPr>
        <p:txBody>
          <a:bodyPr wrap="square" rtlCol="0">
            <a:spAutoFit/>
          </a:bodyPr>
          <a:lstStyle/>
          <a:p>
            <a:pPr algn="just"/>
            <a:r>
              <a:rPr lang="en-US" sz="2800" b="1">
                <a:solidFill>
                  <a:schemeClr val="accent2"/>
                </a:solidFill>
                <a:latin typeface="Times New Roman" panose="02020603050405020304" pitchFamily="18" charset="0"/>
                <a:ea typeface="Segoe UI" panose="020B0502040204020203" pitchFamily="34" charset="0"/>
                <a:cs typeface="Times New Roman" panose="02020603050405020304" pitchFamily="18" charset="0"/>
              </a:rPr>
              <a:t>2. </a:t>
            </a:r>
            <a:r>
              <a:rPr lang="vi-VN" sz="2800" b="1">
                <a:solidFill>
                  <a:schemeClr val="accent2"/>
                </a:solidFill>
                <a:latin typeface="Times New Roman" panose="02020603050405020304" pitchFamily="18" charset="0"/>
                <a:ea typeface="Segoe UI" panose="020B0502040204020203" pitchFamily="34" charset="0"/>
                <a:cs typeface="Times New Roman" panose="02020603050405020304" pitchFamily="18" charset="0"/>
              </a:rPr>
              <a:t>Hãy kể ra một số dụng cụ hoặc thiết bị có sử dụng nam châm vĩnh cửu.</a:t>
            </a:r>
            <a:endParaRPr lang="vi-VN" sz="2800" b="1">
              <a:solidFill>
                <a:schemeClr val="accent2"/>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4" name="KSO_Shape"/>
          <p:cNvSpPr>
            <a:spLocks noChangeAspect="1"/>
          </p:cNvSpPr>
          <p:nvPr/>
        </p:nvSpPr>
        <p:spPr>
          <a:xfrm>
            <a:off x="7104787" y="1143433"/>
            <a:ext cx="321675" cy="431780"/>
          </a:xfrm>
          <a:custGeom>
            <a:avLst/>
            <a:gdLst/>
            <a:ahLst/>
            <a:cxnLst/>
            <a:rect l="l" t="t" r="r" b="b"/>
            <a:pathLst>
              <a:path w="1171576" h="1571810">
                <a:moveTo>
                  <a:pt x="662070" y="927911"/>
                </a:moveTo>
                <a:lnTo>
                  <a:pt x="795754" y="1040206"/>
                </a:lnTo>
                <a:lnTo>
                  <a:pt x="662070" y="1184585"/>
                </a:lnTo>
                <a:close/>
                <a:moveTo>
                  <a:pt x="662070" y="398563"/>
                </a:moveTo>
                <a:lnTo>
                  <a:pt x="795754" y="510858"/>
                </a:lnTo>
                <a:lnTo>
                  <a:pt x="662070" y="655237"/>
                </a:lnTo>
                <a:close/>
                <a:moveTo>
                  <a:pt x="539081" y="115152"/>
                </a:moveTo>
                <a:cubicBezTo>
                  <a:pt x="540863" y="298745"/>
                  <a:pt x="542646" y="482338"/>
                  <a:pt x="544428" y="665931"/>
                </a:cubicBezTo>
                <a:lnTo>
                  <a:pt x="325186" y="430647"/>
                </a:lnTo>
                <a:lnTo>
                  <a:pt x="250323" y="510858"/>
                </a:lnTo>
                <a:lnTo>
                  <a:pt x="533733" y="788921"/>
                </a:lnTo>
                <a:lnTo>
                  <a:pt x="234281" y="1077679"/>
                </a:lnTo>
                <a:lnTo>
                  <a:pt x="309144" y="1152542"/>
                </a:lnTo>
                <a:lnTo>
                  <a:pt x="549775" y="922605"/>
                </a:lnTo>
                <a:cubicBezTo>
                  <a:pt x="547993" y="1102633"/>
                  <a:pt x="546210" y="1282661"/>
                  <a:pt x="544428" y="1462689"/>
                </a:cubicBezTo>
                <a:lnTo>
                  <a:pt x="950828" y="1066984"/>
                </a:lnTo>
                <a:lnTo>
                  <a:pt x="683460" y="783573"/>
                </a:lnTo>
                <a:lnTo>
                  <a:pt x="945481" y="516205"/>
                </a:lnTo>
                <a:close/>
                <a:moveTo>
                  <a:pt x="585788" y="184"/>
                </a:moveTo>
                <a:cubicBezTo>
                  <a:pt x="1023610" y="9709"/>
                  <a:pt x="1171576" y="352004"/>
                  <a:pt x="1171576" y="785997"/>
                </a:cubicBezTo>
                <a:cubicBezTo>
                  <a:pt x="1171576" y="1219990"/>
                  <a:pt x="1080760" y="1571810"/>
                  <a:pt x="585788" y="1571810"/>
                </a:cubicBezTo>
                <a:cubicBezTo>
                  <a:pt x="90816" y="1571810"/>
                  <a:pt x="0" y="1219990"/>
                  <a:pt x="0" y="785997"/>
                </a:cubicBezTo>
                <a:cubicBezTo>
                  <a:pt x="0" y="352004"/>
                  <a:pt x="147966" y="-9341"/>
                  <a:pt x="585788" y="184"/>
                </a:cubicBezTo>
                <a:close/>
              </a:path>
            </a:pathLst>
          </a:custGeom>
          <a:solidFill>
            <a:schemeClr val="accent6">
              <a:lumMod val="75000"/>
            </a:schemeClr>
          </a:solidFill>
          <a:ln w="12700">
            <a:noFill/>
          </a:ln>
          <a:effectLst>
            <a:innerShdw blurRad="25400" dist="12700" dir="13500000">
              <a:prstClr val="black">
                <a:alpha val="50000"/>
              </a:prstClr>
            </a:innerShdw>
            <a:reflection blurRad="6350" stA="52000" endA="300" endPos="35000" dist="381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ym typeface="+mn-lt"/>
            </a:endParaRPr>
          </a:p>
        </p:txBody>
      </p:sp>
      <p:sp>
        <p:nvSpPr>
          <p:cNvPr id="35" name="文本框 34"/>
          <p:cNvSpPr txBox="1"/>
          <p:nvPr/>
        </p:nvSpPr>
        <p:spPr>
          <a:xfrm>
            <a:off x="-24340" y="-74162"/>
            <a:ext cx="3826796" cy="1815882"/>
          </a:xfrm>
          <a:prstGeom prst="rect">
            <a:avLst/>
          </a:prstGeom>
          <a:noFill/>
        </p:spPr>
        <p:txBody>
          <a:bodyPr wrap="square" rtlCol="0">
            <a:spAutoFit/>
          </a:bodyPr>
          <a:lstStyle/>
          <a:p>
            <a:r>
              <a:rPr lang="en-US" sz="2800" b="1">
                <a:solidFill>
                  <a:schemeClr val="accent1"/>
                </a:solidFill>
                <a:latin typeface="Times New Roman" panose="02020603050405020304" pitchFamily="18" charset="0"/>
                <a:ea typeface="Segoe UI" panose="020B0502040204020203" pitchFamily="34" charset="0"/>
              </a:rPr>
              <a:t>1. </a:t>
            </a:r>
            <a:r>
              <a:rPr lang="vi-VN" sz="2800" b="1">
                <a:solidFill>
                  <a:schemeClr val="accent1"/>
                </a:solidFill>
                <a:latin typeface="Times New Roman" panose="02020603050405020304" pitchFamily="18" charset="0"/>
                <a:ea typeface="Segoe UI" panose="020B0502040204020203" pitchFamily="34" charset="0"/>
              </a:rPr>
              <a:t>Lực tương tác của nam châm với sắt là lực tiếp xúc hay lực không tiếp xúc?</a:t>
            </a:r>
            <a:endParaRPr lang="zh-CN" altLang="en-US" sz="2800" b="1" dirty="0">
              <a:solidFill>
                <a:schemeClr val="accent1"/>
              </a:solidFill>
              <a:latin typeface="Times New Roman" panose="02020603050405020304" pitchFamily="18" charset="0"/>
              <a:ea typeface="方正正中黑简体" panose="02000000000000000000" pitchFamily="2" charset="-122"/>
              <a:cs typeface="Times New Roman" panose="02020603050405020304" pitchFamily="18" charset="0"/>
              <a:sym typeface="+mn-lt"/>
            </a:endParaRPr>
          </a:p>
        </p:txBody>
      </p:sp>
      <p:sp>
        <p:nvSpPr>
          <p:cNvPr id="36" name="KSO_Shape"/>
          <p:cNvSpPr>
            <a:spLocks noChangeAspect="1"/>
          </p:cNvSpPr>
          <p:nvPr/>
        </p:nvSpPr>
        <p:spPr>
          <a:xfrm>
            <a:off x="4242252" y="1093010"/>
            <a:ext cx="376291" cy="360610"/>
          </a:xfrm>
          <a:custGeom>
            <a:avLst/>
            <a:gdLst/>
            <a:ahLst/>
            <a:cxnLst/>
            <a:rect l="l" t="t" r="r" b="b"/>
            <a:pathLst>
              <a:path w="1889279" h="1810503">
                <a:moveTo>
                  <a:pt x="1408636" y="1462945"/>
                </a:moveTo>
                <a:cubicBezTo>
                  <a:pt x="1471912" y="1494489"/>
                  <a:pt x="1528819" y="1532588"/>
                  <a:pt x="1575786" y="1578162"/>
                </a:cubicBezTo>
                <a:cubicBezTo>
                  <a:pt x="1467281" y="1672800"/>
                  <a:pt x="1335058" y="1742507"/>
                  <a:pt x="1188886" y="1779443"/>
                </a:cubicBezTo>
                <a:cubicBezTo>
                  <a:pt x="1278166" y="1700386"/>
                  <a:pt x="1353810" y="1592053"/>
                  <a:pt x="1408636" y="1462945"/>
                </a:cubicBezTo>
                <a:close/>
                <a:moveTo>
                  <a:pt x="494888" y="1445849"/>
                </a:moveTo>
                <a:cubicBezTo>
                  <a:pt x="556747" y="1590569"/>
                  <a:pt x="643865" y="1709702"/>
                  <a:pt x="747068" y="1790925"/>
                </a:cubicBezTo>
                <a:cubicBezTo>
                  <a:pt x="576321" y="1756303"/>
                  <a:pt x="422614" y="1677538"/>
                  <a:pt x="300900" y="1566189"/>
                </a:cubicBezTo>
                <a:cubicBezTo>
                  <a:pt x="355309" y="1517036"/>
                  <a:pt x="421005" y="1476420"/>
                  <a:pt x="494888" y="1445849"/>
                </a:cubicBezTo>
                <a:close/>
                <a:moveTo>
                  <a:pt x="900586" y="1355871"/>
                </a:moveTo>
                <a:lnTo>
                  <a:pt x="900586" y="1808904"/>
                </a:lnTo>
                <a:lnTo>
                  <a:pt x="884222" y="1808113"/>
                </a:lnTo>
                <a:cubicBezTo>
                  <a:pt x="745280" y="1742581"/>
                  <a:pt x="627378" y="1604992"/>
                  <a:pt x="551037" y="1423344"/>
                </a:cubicBezTo>
                <a:cubicBezTo>
                  <a:pt x="655969" y="1381011"/>
                  <a:pt x="774745" y="1357337"/>
                  <a:pt x="900586" y="1355871"/>
                </a:cubicBezTo>
                <a:close/>
                <a:moveTo>
                  <a:pt x="953521" y="1355186"/>
                </a:moveTo>
                <a:cubicBezTo>
                  <a:pt x="1099660" y="1356509"/>
                  <a:pt x="1236550" y="1386650"/>
                  <a:pt x="1354036" y="1440083"/>
                </a:cubicBezTo>
                <a:cubicBezTo>
                  <a:pt x="1283551" y="1605630"/>
                  <a:pt x="1178611" y="1734316"/>
                  <a:pt x="1054486" y="1804443"/>
                </a:cubicBezTo>
                <a:lnTo>
                  <a:pt x="953521" y="1810503"/>
                </a:lnTo>
                <a:close/>
                <a:moveTo>
                  <a:pt x="1517159" y="931303"/>
                </a:moveTo>
                <a:lnTo>
                  <a:pt x="1889279" y="931303"/>
                </a:lnTo>
                <a:cubicBezTo>
                  <a:pt x="1883282" y="1167646"/>
                  <a:pt x="1781715" y="1381244"/>
                  <a:pt x="1618873" y="1536894"/>
                </a:cubicBezTo>
                <a:cubicBezTo>
                  <a:pt x="1566437" y="1485571"/>
                  <a:pt x="1502786" y="1442774"/>
                  <a:pt x="1431939" y="1407715"/>
                </a:cubicBezTo>
                <a:cubicBezTo>
                  <a:pt x="1485774" y="1266553"/>
                  <a:pt x="1516428" y="1104135"/>
                  <a:pt x="1517159" y="931303"/>
                </a:cubicBezTo>
                <a:close/>
                <a:moveTo>
                  <a:pt x="953521" y="931303"/>
                </a:moveTo>
                <a:lnTo>
                  <a:pt x="1456842" y="931303"/>
                </a:lnTo>
                <a:cubicBezTo>
                  <a:pt x="1456123" y="1096196"/>
                  <a:pt x="1427268" y="1250986"/>
                  <a:pt x="1375819" y="1384691"/>
                </a:cubicBezTo>
                <a:cubicBezTo>
                  <a:pt x="1251537" y="1327928"/>
                  <a:pt x="1107288" y="1296191"/>
                  <a:pt x="953521" y="1294902"/>
                </a:cubicBezTo>
                <a:close/>
                <a:moveTo>
                  <a:pt x="448568" y="931303"/>
                </a:moveTo>
                <a:lnTo>
                  <a:pt x="900586" y="931303"/>
                </a:lnTo>
                <a:lnTo>
                  <a:pt x="900586" y="1295603"/>
                </a:lnTo>
                <a:cubicBezTo>
                  <a:pt x="766605" y="1297053"/>
                  <a:pt x="640053" y="1322469"/>
                  <a:pt x="528061" y="1368046"/>
                </a:cubicBezTo>
                <a:cubicBezTo>
                  <a:pt x="478984" y="1238632"/>
                  <a:pt x="450499" y="1089843"/>
                  <a:pt x="448568" y="931303"/>
                </a:cubicBezTo>
                <a:close/>
                <a:moveTo>
                  <a:pt x="0" y="931303"/>
                </a:moveTo>
                <a:lnTo>
                  <a:pt x="388264" y="931303"/>
                </a:lnTo>
                <a:cubicBezTo>
                  <a:pt x="390220" y="1097785"/>
                  <a:pt x="420532" y="1254193"/>
                  <a:pt x="473139" y="1390578"/>
                </a:cubicBezTo>
                <a:cubicBezTo>
                  <a:pt x="391203" y="1423988"/>
                  <a:pt x="318506" y="1469260"/>
                  <a:pt x="258353" y="1524144"/>
                </a:cubicBezTo>
                <a:cubicBezTo>
                  <a:pt x="102364" y="1370026"/>
                  <a:pt x="5849" y="1161456"/>
                  <a:pt x="0" y="931303"/>
                </a:cubicBezTo>
                <a:close/>
                <a:moveTo>
                  <a:pt x="536834" y="421694"/>
                </a:moveTo>
                <a:cubicBezTo>
                  <a:pt x="646682" y="464986"/>
                  <a:pt x="770110" y="489176"/>
                  <a:pt x="900586" y="490537"/>
                </a:cubicBezTo>
                <a:lnTo>
                  <a:pt x="900586" y="875390"/>
                </a:lnTo>
                <a:lnTo>
                  <a:pt x="448805" y="875390"/>
                </a:lnTo>
                <a:cubicBezTo>
                  <a:pt x="451150" y="709592"/>
                  <a:pt x="482649" y="554587"/>
                  <a:pt x="536834" y="421694"/>
                </a:cubicBezTo>
                <a:close/>
                <a:moveTo>
                  <a:pt x="1356131" y="409527"/>
                </a:moveTo>
                <a:cubicBezTo>
                  <a:pt x="1415590" y="544412"/>
                  <a:pt x="1451132" y="703874"/>
                  <a:pt x="1455052" y="875390"/>
                </a:cubicBezTo>
                <a:lnTo>
                  <a:pt x="953521" y="875390"/>
                </a:lnTo>
                <a:lnTo>
                  <a:pt x="953521" y="491238"/>
                </a:lnTo>
                <a:cubicBezTo>
                  <a:pt x="1099303" y="490092"/>
                  <a:pt x="1236528" y="461431"/>
                  <a:pt x="1356131" y="409527"/>
                </a:cubicBezTo>
                <a:close/>
                <a:moveTo>
                  <a:pt x="271202" y="273767"/>
                </a:moveTo>
                <a:cubicBezTo>
                  <a:pt x="330895" y="324894"/>
                  <a:pt x="401533" y="367494"/>
                  <a:pt x="480768" y="398692"/>
                </a:cubicBezTo>
                <a:cubicBezTo>
                  <a:pt x="424147" y="539118"/>
                  <a:pt x="390867" y="701724"/>
                  <a:pt x="388496" y="875390"/>
                </a:cubicBezTo>
                <a:lnTo>
                  <a:pt x="238" y="875390"/>
                </a:lnTo>
                <a:cubicBezTo>
                  <a:pt x="7162" y="640451"/>
                  <a:pt x="108645" y="428248"/>
                  <a:pt x="271202" y="273767"/>
                </a:cubicBezTo>
                <a:close/>
                <a:moveTo>
                  <a:pt x="1605567" y="261436"/>
                </a:moveTo>
                <a:cubicBezTo>
                  <a:pt x="1775300" y="417133"/>
                  <a:pt x="1881942" y="634296"/>
                  <a:pt x="1889035" y="875390"/>
                </a:cubicBezTo>
                <a:lnTo>
                  <a:pt x="1515364" y="875390"/>
                </a:lnTo>
                <a:cubicBezTo>
                  <a:pt x="1511419" y="696081"/>
                  <a:pt x="1474168" y="529014"/>
                  <a:pt x="1413107" y="386152"/>
                </a:cubicBezTo>
                <a:cubicBezTo>
                  <a:pt x="1485941" y="353453"/>
                  <a:pt x="1551126" y="311628"/>
                  <a:pt x="1605567" y="261436"/>
                </a:cubicBezTo>
                <a:close/>
                <a:moveTo>
                  <a:pt x="748157" y="19413"/>
                </a:moveTo>
                <a:cubicBezTo>
                  <a:pt x="649482" y="96557"/>
                  <a:pt x="565491" y="208310"/>
                  <a:pt x="504779" y="344256"/>
                </a:cubicBezTo>
                <a:cubicBezTo>
                  <a:pt x="432706" y="315858"/>
                  <a:pt x="368354" y="277545"/>
                  <a:pt x="313920" y="231604"/>
                </a:cubicBezTo>
                <a:cubicBezTo>
                  <a:pt x="434240" y="127070"/>
                  <a:pt x="583275" y="52667"/>
                  <a:pt x="748157" y="19413"/>
                </a:cubicBezTo>
                <a:close/>
                <a:moveTo>
                  <a:pt x="1137621" y="18543"/>
                </a:moveTo>
                <a:cubicBezTo>
                  <a:pt x="1297904" y="50310"/>
                  <a:pt x="1443338" y="120918"/>
                  <a:pt x="1562575" y="219802"/>
                </a:cubicBezTo>
                <a:cubicBezTo>
                  <a:pt x="1512842" y="265093"/>
                  <a:pt x="1453308" y="302843"/>
                  <a:pt x="1386970" y="332857"/>
                </a:cubicBezTo>
                <a:cubicBezTo>
                  <a:pt x="1323718" y="199817"/>
                  <a:pt x="1237626" y="91674"/>
                  <a:pt x="1137621" y="18543"/>
                </a:cubicBezTo>
                <a:close/>
                <a:moveTo>
                  <a:pt x="900586" y="1702"/>
                </a:moveTo>
                <a:lnTo>
                  <a:pt x="900586" y="430269"/>
                </a:lnTo>
                <a:cubicBezTo>
                  <a:pt x="778345" y="428899"/>
                  <a:pt x="662774" y="406468"/>
                  <a:pt x="560047" y="366408"/>
                </a:cubicBezTo>
                <a:cubicBezTo>
                  <a:pt x="637783" y="193348"/>
                  <a:pt x="753999" y="63227"/>
                  <a:pt x="890213" y="2203"/>
                </a:cubicBezTo>
                <a:close/>
                <a:moveTo>
                  <a:pt x="953521" y="0"/>
                </a:moveTo>
                <a:lnTo>
                  <a:pt x="981035" y="1330"/>
                </a:lnTo>
                <a:cubicBezTo>
                  <a:pt x="1124068" y="53565"/>
                  <a:pt x="1247786" y="180867"/>
                  <a:pt x="1332000" y="354889"/>
                </a:cubicBezTo>
                <a:cubicBezTo>
                  <a:pt x="1219743" y="403080"/>
                  <a:pt x="1090709" y="429800"/>
                  <a:pt x="953521" y="430954"/>
                </a:cubicBezTo>
                <a:close/>
              </a:path>
            </a:pathLst>
          </a:custGeom>
          <a:solidFill>
            <a:schemeClr val="accent1"/>
          </a:solidFill>
          <a:ln w="12700">
            <a:noFill/>
          </a:ln>
          <a:effectLst>
            <a:innerShdw blurRad="25400" dist="12700" dir="13500000">
              <a:prstClr val="black">
                <a:alpha val="50000"/>
              </a:prstClr>
            </a:innerShdw>
            <a:reflection blurRad="6350" stA="52000" endA="300" endPos="35000" dist="635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ym typeface="+mn-lt"/>
            </a:endParaRPr>
          </a:p>
        </p:txBody>
      </p:sp>
      <p:sp>
        <p:nvSpPr>
          <p:cNvPr id="38" name="KSO_Shape"/>
          <p:cNvSpPr>
            <a:spLocks noChangeAspect="1"/>
          </p:cNvSpPr>
          <p:nvPr/>
        </p:nvSpPr>
        <p:spPr>
          <a:xfrm>
            <a:off x="7414727" y="2335130"/>
            <a:ext cx="426103" cy="284779"/>
          </a:xfrm>
          <a:custGeom>
            <a:avLst/>
            <a:gdLst/>
            <a:ahLst/>
            <a:cxnLst/>
            <a:rect l="l" t="t" r="r" b="b"/>
            <a:pathLst>
              <a:path w="4974795" h="3320682">
                <a:moveTo>
                  <a:pt x="1897867" y="1805825"/>
                </a:moveTo>
                <a:lnTo>
                  <a:pt x="2485737" y="2315734"/>
                </a:lnTo>
                <a:lnTo>
                  <a:pt x="3073607" y="1805825"/>
                </a:lnTo>
                <a:lnTo>
                  <a:pt x="4820061" y="3320682"/>
                </a:lnTo>
                <a:lnTo>
                  <a:pt x="151413" y="3320682"/>
                </a:lnTo>
                <a:close/>
                <a:moveTo>
                  <a:pt x="0" y="159634"/>
                </a:moveTo>
                <a:lnTo>
                  <a:pt x="1788328" y="1710812"/>
                </a:lnTo>
                <a:lnTo>
                  <a:pt x="0" y="3261996"/>
                </a:lnTo>
                <a:close/>
                <a:moveTo>
                  <a:pt x="4974795" y="156753"/>
                </a:moveTo>
                <a:lnTo>
                  <a:pt x="4974795" y="3264872"/>
                </a:lnTo>
                <a:lnTo>
                  <a:pt x="3183146" y="1710812"/>
                </a:lnTo>
                <a:close/>
                <a:moveTo>
                  <a:pt x="35040" y="0"/>
                </a:moveTo>
                <a:lnTo>
                  <a:pt x="4936434" y="0"/>
                </a:lnTo>
                <a:lnTo>
                  <a:pt x="2485737" y="2125709"/>
                </a:lnTo>
                <a:close/>
              </a:path>
            </a:pathLst>
          </a:custGeom>
          <a:solidFill>
            <a:srgbClr val="0070C0"/>
          </a:solidFill>
          <a:ln w="12700">
            <a:noFill/>
          </a:ln>
          <a:effectLst>
            <a:innerShdw blurRad="25400" dist="12700" dir="13500000">
              <a:prstClr val="black">
                <a:alpha val="50000"/>
              </a:prstClr>
            </a:innerShdw>
            <a:reflection blurRad="6350" stA="52000" endA="300" endPos="35000" dist="762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ym typeface="+mn-lt"/>
            </a:endParaRPr>
          </a:p>
        </p:txBody>
      </p:sp>
      <p:sp>
        <p:nvSpPr>
          <p:cNvPr id="39" name="KSO_Shape"/>
          <p:cNvSpPr>
            <a:spLocks noChangeAspect="1"/>
          </p:cNvSpPr>
          <p:nvPr/>
        </p:nvSpPr>
        <p:spPr>
          <a:xfrm>
            <a:off x="3572573" y="2925764"/>
            <a:ext cx="404620" cy="447989"/>
          </a:xfrm>
          <a:custGeom>
            <a:avLst/>
            <a:gdLst/>
            <a:ahLst/>
            <a:cxnLst/>
            <a:rect l="l" t="t" r="r" b="b"/>
            <a:pathLst>
              <a:path w="1119349" h="1157433">
                <a:moveTo>
                  <a:pt x="135620" y="818456"/>
                </a:moveTo>
                <a:cubicBezTo>
                  <a:pt x="71450" y="948523"/>
                  <a:pt x="57484" y="1054732"/>
                  <a:pt x="108323" y="1103729"/>
                </a:cubicBezTo>
                <a:cubicBezTo>
                  <a:pt x="164989" y="1158341"/>
                  <a:pt x="289713" y="1129874"/>
                  <a:pt x="437069" y="1040437"/>
                </a:cubicBezTo>
                <a:cubicBezTo>
                  <a:pt x="307239" y="1007168"/>
                  <a:pt x="198946" y="926245"/>
                  <a:pt x="135620" y="818456"/>
                </a:cubicBezTo>
                <a:close/>
                <a:moveTo>
                  <a:pt x="582086" y="345816"/>
                </a:moveTo>
                <a:cubicBezTo>
                  <a:pt x="490772" y="345817"/>
                  <a:pt x="434615" y="407693"/>
                  <a:pt x="413811" y="495363"/>
                </a:cubicBezTo>
                <a:lnTo>
                  <a:pt x="750361" y="495364"/>
                </a:lnTo>
                <a:cubicBezTo>
                  <a:pt x="729557" y="407692"/>
                  <a:pt x="673401" y="345816"/>
                  <a:pt x="582086" y="345816"/>
                </a:cubicBezTo>
                <a:close/>
                <a:moveTo>
                  <a:pt x="954622" y="129"/>
                </a:moveTo>
                <a:cubicBezTo>
                  <a:pt x="1007406" y="-1466"/>
                  <a:pt x="1051113" y="11645"/>
                  <a:pt x="1081775" y="41196"/>
                </a:cubicBezTo>
                <a:cubicBezTo>
                  <a:pt x="1101805" y="60500"/>
                  <a:pt x="1115030" y="85625"/>
                  <a:pt x="1119349" y="116033"/>
                </a:cubicBezTo>
                <a:cubicBezTo>
                  <a:pt x="1112931" y="103633"/>
                  <a:pt x="1104158" y="92219"/>
                  <a:pt x="1093494" y="81508"/>
                </a:cubicBezTo>
                <a:cubicBezTo>
                  <a:pt x="1010899" y="-1451"/>
                  <a:pt x="882017" y="28786"/>
                  <a:pt x="737350" y="130602"/>
                </a:cubicBezTo>
                <a:cubicBezTo>
                  <a:pt x="943277" y="190863"/>
                  <a:pt x="1091569" y="370605"/>
                  <a:pt x="1091569" y="582598"/>
                </a:cubicBezTo>
                <a:lnTo>
                  <a:pt x="1085273" y="640757"/>
                </a:lnTo>
                <a:lnTo>
                  <a:pt x="755888" y="640756"/>
                </a:lnTo>
                <a:lnTo>
                  <a:pt x="719073" y="640757"/>
                </a:lnTo>
                <a:lnTo>
                  <a:pt x="408284" y="640757"/>
                </a:lnTo>
                <a:cubicBezTo>
                  <a:pt x="424002" y="743453"/>
                  <a:pt x="484447" y="819382"/>
                  <a:pt x="582086" y="819383"/>
                </a:cubicBezTo>
                <a:cubicBezTo>
                  <a:pt x="648673" y="819382"/>
                  <a:pt x="697960" y="784070"/>
                  <a:pt x="725617" y="727992"/>
                </a:cubicBezTo>
                <a:lnTo>
                  <a:pt x="1064773" y="727992"/>
                </a:lnTo>
                <a:cubicBezTo>
                  <a:pt x="1000780" y="921122"/>
                  <a:pt x="807116" y="1060320"/>
                  <a:pt x="578539" y="1060320"/>
                </a:cubicBezTo>
                <a:cubicBezTo>
                  <a:pt x="541437" y="1060319"/>
                  <a:pt x="505255" y="1056652"/>
                  <a:pt x="470646" y="1048435"/>
                </a:cubicBezTo>
                <a:cubicBezTo>
                  <a:pt x="288189" y="1159820"/>
                  <a:pt x="124174" y="1191927"/>
                  <a:pt x="45670" y="1116267"/>
                </a:cubicBezTo>
                <a:cubicBezTo>
                  <a:pt x="-38972" y="1034693"/>
                  <a:pt x="-2092" y="849162"/>
                  <a:pt x="124297" y="645271"/>
                </a:cubicBezTo>
                <a:cubicBezTo>
                  <a:pt x="126384" y="641564"/>
                  <a:pt x="128546" y="637931"/>
                  <a:pt x="130887" y="634433"/>
                </a:cubicBezTo>
                <a:cubicBezTo>
                  <a:pt x="140131" y="616742"/>
                  <a:pt x="151256" y="599735"/>
                  <a:pt x="163296" y="582889"/>
                </a:cubicBezTo>
                <a:cubicBezTo>
                  <a:pt x="171413" y="570408"/>
                  <a:pt x="179765" y="558285"/>
                  <a:pt x="189707" y="547372"/>
                </a:cubicBezTo>
                <a:cubicBezTo>
                  <a:pt x="207410" y="520542"/>
                  <a:pt x="227598" y="494496"/>
                  <a:pt x="249351" y="468810"/>
                </a:cubicBezTo>
                <a:cubicBezTo>
                  <a:pt x="261501" y="453873"/>
                  <a:pt x="274484" y="439223"/>
                  <a:pt x="288439" y="424719"/>
                </a:cubicBezTo>
                <a:cubicBezTo>
                  <a:pt x="304701" y="403895"/>
                  <a:pt x="322841" y="384213"/>
                  <a:pt x="341644" y="364703"/>
                </a:cubicBezTo>
                <a:cubicBezTo>
                  <a:pt x="392793" y="311630"/>
                  <a:pt x="445389" y="263415"/>
                  <a:pt x="498166" y="220924"/>
                </a:cubicBezTo>
                <a:cubicBezTo>
                  <a:pt x="310657" y="309270"/>
                  <a:pt x="183697" y="431706"/>
                  <a:pt x="65845" y="579499"/>
                </a:cubicBezTo>
                <a:cubicBezTo>
                  <a:pt x="67312" y="317087"/>
                  <a:pt x="296312" y="104878"/>
                  <a:pt x="578538" y="104878"/>
                </a:cubicBezTo>
                <a:lnTo>
                  <a:pt x="651994" y="111773"/>
                </a:lnTo>
                <a:cubicBezTo>
                  <a:pt x="764896" y="41979"/>
                  <a:pt x="871117" y="2651"/>
                  <a:pt x="954622" y="129"/>
                </a:cubicBezTo>
                <a:close/>
              </a:path>
            </a:pathLst>
          </a:custGeom>
          <a:solidFill>
            <a:schemeClr val="accent2"/>
          </a:solidFill>
          <a:ln w="12700">
            <a:noFill/>
          </a:ln>
          <a:effectLst>
            <a:innerShdw blurRad="25400" dist="12700" dir="13500000">
              <a:prstClr val="black">
                <a:alpha val="50000"/>
              </a:prstClr>
            </a:innerShdw>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ym typeface="+mn-lt"/>
            </a:endParaRPr>
          </a:p>
        </p:txBody>
      </p:sp>
      <p:sp>
        <p:nvSpPr>
          <p:cNvPr id="41" name="KSO_Shape"/>
          <p:cNvSpPr>
            <a:spLocks noChangeAspect="1"/>
          </p:cNvSpPr>
          <p:nvPr/>
        </p:nvSpPr>
        <p:spPr>
          <a:xfrm flipH="1">
            <a:off x="5593427" y="5132979"/>
            <a:ext cx="378456" cy="348810"/>
          </a:xfrm>
          <a:custGeom>
            <a:avLst/>
            <a:gdLst/>
            <a:ahLst/>
            <a:cxnLst/>
            <a:rect l="l" t="t" r="r" b="b"/>
            <a:pathLst>
              <a:path w="2922576" h="2692126">
                <a:moveTo>
                  <a:pt x="553896" y="1279436"/>
                </a:moveTo>
                <a:cubicBezTo>
                  <a:pt x="792021" y="1473111"/>
                  <a:pt x="992046" y="1742986"/>
                  <a:pt x="1211121" y="1974761"/>
                </a:cubicBezTo>
                <a:lnTo>
                  <a:pt x="1201596" y="2431961"/>
                </a:lnTo>
                <a:cubicBezTo>
                  <a:pt x="947596" y="2384336"/>
                  <a:pt x="769796" y="2336711"/>
                  <a:pt x="639621" y="2117636"/>
                </a:cubicBezTo>
                <a:cubicBezTo>
                  <a:pt x="509446" y="1898561"/>
                  <a:pt x="582471" y="1558836"/>
                  <a:pt x="553896" y="1279436"/>
                </a:cubicBezTo>
                <a:close/>
                <a:moveTo>
                  <a:pt x="1414250" y="349940"/>
                </a:moveTo>
                <a:lnTo>
                  <a:pt x="1576175" y="702365"/>
                </a:lnTo>
                <a:lnTo>
                  <a:pt x="1840671" y="351223"/>
                </a:lnTo>
                <a:cubicBezTo>
                  <a:pt x="1946050" y="474823"/>
                  <a:pt x="2011221" y="645739"/>
                  <a:pt x="2011221" y="834547"/>
                </a:cubicBezTo>
                <a:cubicBezTo>
                  <a:pt x="2019964" y="1198269"/>
                  <a:pt x="1873746" y="1469720"/>
                  <a:pt x="1527496" y="1508764"/>
                </a:cubicBezTo>
                <a:lnTo>
                  <a:pt x="1534971" y="2136686"/>
                </a:lnTo>
                <a:cubicBezTo>
                  <a:pt x="1804846" y="1854111"/>
                  <a:pt x="2036621" y="1552486"/>
                  <a:pt x="2344596" y="1288961"/>
                </a:cubicBezTo>
                <a:cubicBezTo>
                  <a:pt x="2347771" y="1504861"/>
                  <a:pt x="2350946" y="1939836"/>
                  <a:pt x="2192196" y="2193836"/>
                </a:cubicBezTo>
                <a:cubicBezTo>
                  <a:pt x="1995346" y="2466886"/>
                  <a:pt x="1623871" y="2444661"/>
                  <a:pt x="1344471" y="2441486"/>
                </a:cubicBezTo>
                <a:lnTo>
                  <a:pt x="1353780" y="1510652"/>
                </a:lnTo>
                <a:cubicBezTo>
                  <a:pt x="992542" y="1480514"/>
                  <a:pt x="840254" y="1205525"/>
                  <a:pt x="849171" y="834547"/>
                </a:cubicBezTo>
                <a:cubicBezTo>
                  <a:pt x="853745" y="644286"/>
                  <a:pt x="913894" y="479273"/>
                  <a:pt x="1011904" y="360081"/>
                </a:cubicBezTo>
                <a:lnTo>
                  <a:pt x="1014200" y="359465"/>
                </a:lnTo>
                <a:lnTo>
                  <a:pt x="1214225" y="683315"/>
                </a:lnTo>
                <a:close/>
                <a:moveTo>
                  <a:pt x="480281" y="174535"/>
                </a:moveTo>
                <a:cubicBezTo>
                  <a:pt x="324175" y="174535"/>
                  <a:pt x="197626" y="319405"/>
                  <a:pt x="197626" y="498111"/>
                </a:cubicBezTo>
                <a:lnTo>
                  <a:pt x="197626" y="2194015"/>
                </a:lnTo>
                <a:cubicBezTo>
                  <a:pt x="197626" y="2372721"/>
                  <a:pt x="324175" y="2517591"/>
                  <a:pt x="480281" y="2517591"/>
                </a:cubicBezTo>
                <a:lnTo>
                  <a:pt x="2458598" y="2517591"/>
                </a:lnTo>
                <a:cubicBezTo>
                  <a:pt x="2614704" y="2517591"/>
                  <a:pt x="2741253" y="2372721"/>
                  <a:pt x="2741253" y="2194015"/>
                </a:cubicBezTo>
                <a:lnTo>
                  <a:pt x="2741253" y="498111"/>
                </a:lnTo>
                <a:cubicBezTo>
                  <a:pt x="2741253" y="319405"/>
                  <a:pt x="2614704" y="174535"/>
                  <a:pt x="2458598" y="174535"/>
                </a:cubicBezTo>
                <a:close/>
                <a:moveTo>
                  <a:pt x="324765" y="0"/>
                </a:moveTo>
                <a:lnTo>
                  <a:pt x="2597811" y="0"/>
                </a:lnTo>
                <a:cubicBezTo>
                  <a:pt x="2777173" y="0"/>
                  <a:pt x="2922576" y="166453"/>
                  <a:pt x="2922576" y="371783"/>
                </a:cubicBezTo>
                <a:lnTo>
                  <a:pt x="2922576" y="2320344"/>
                </a:lnTo>
                <a:cubicBezTo>
                  <a:pt x="2922576" y="2525673"/>
                  <a:pt x="2777173" y="2692126"/>
                  <a:pt x="2597811" y="2692126"/>
                </a:cubicBezTo>
                <a:lnTo>
                  <a:pt x="324765" y="2692126"/>
                </a:lnTo>
                <a:cubicBezTo>
                  <a:pt x="145402" y="2692126"/>
                  <a:pt x="0" y="2525673"/>
                  <a:pt x="0" y="2320344"/>
                </a:cubicBezTo>
                <a:lnTo>
                  <a:pt x="0" y="371783"/>
                </a:lnTo>
                <a:cubicBezTo>
                  <a:pt x="0" y="166453"/>
                  <a:pt x="145402" y="0"/>
                  <a:pt x="324765" y="0"/>
                </a:cubicBezTo>
                <a:close/>
              </a:path>
            </a:pathLst>
          </a:custGeom>
          <a:solidFill>
            <a:srgbClr val="FFC000"/>
          </a:solidFill>
          <a:ln w="12700">
            <a:noFill/>
          </a:ln>
          <a:effectLst>
            <a:innerShdw blurRad="25400" dist="12700" dir="13500000">
              <a:prstClr val="black">
                <a:alpha val="50000"/>
              </a:prstClr>
            </a:innerShdw>
            <a:reflection blurRad="6350" stA="52000" endA="300" endPos="35000" dist="381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ym typeface="+mn-lt"/>
            </a:endParaRPr>
          </a:p>
        </p:txBody>
      </p:sp>
      <p:sp>
        <p:nvSpPr>
          <p:cNvPr id="11" name="椭圆 10"/>
          <p:cNvSpPr/>
          <p:nvPr/>
        </p:nvSpPr>
        <p:spPr bwMode="auto">
          <a:xfrm>
            <a:off x="4188732" y="4761758"/>
            <a:ext cx="3013054" cy="94296"/>
          </a:xfrm>
          <a:prstGeom prst="ellipse">
            <a:avLst/>
          </a:prstGeom>
          <a:gradFill flip="none" rotWithShape="1">
            <a:gsLst>
              <a:gs pos="100000">
                <a:schemeClr val="tx1">
                  <a:lumMod val="85000"/>
                  <a:lumOff val="15000"/>
                  <a:alpha val="0"/>
                </a:schemeClr>
              </a:gs>
              <a:gs pos="0">
                <a:schemeClr val="tx1">
                  <a:lumMod val="85000"/>
                  <a:lumOff val="15000"/>
                  <a:alpha val="7000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ym typeface="+mn-lt"/>
            </a:endParaRPr>
          </a:p>
        </p:txBody>
      </p:sp>
      <p:grpSp>
        <p:nvGrpSpPr>
          <p:cNvPr id="3" name="组合 2"/>
          <p:cNvGrpSpPr/>
          <p:nvPr/>
        </p:nvGrpSpPr>
        <p:grpSpPr>
          <a:xfrm>
            <a:off x="3964455" y="1540881"/>
            <a:ext cx="1731274" cy="1710088"/>
            <a:chOff x="4281488" y="1830388"/>
            <a:chExt cx="1816100" cy="1793875"/>
          </a:xfrm>
        </p:grpSpPr>
        <p:sp>
          <p:nvSpPr>
            <p:cNvPr id="6" name="Freeform 5"/>
            <p:cNvSpPr/>
            <p:nvPr/>
          </p:nvSpPr>
          <p:spPr bwMode="auto">
            <a:xfrm>
              <a:off x="4281488" y="1830388"/>
              <a:ext cx="1816100" cy="1793875"/>
            </a:xfrm>
            <a:custGeom>
              <a:avLst/>
              <a:gdLst>
                <a:gd name="T0" fmla="*/ 195 w 483"/>
                <a:gd name="T1" fmla="*/ 294 h 477"/>
                <a:gd name="T2" fmla="*/ 196 w 483"/>
                <a:gd name="T3" fmla="*/ 294 h 477"/>
                <a:gd name="T4" fmla="*/ 298 w 483"/>
                <a:gd name="T5" fmla="*/ 279 h 477"/>
                <a:gd name="T6" fmla="*/ 396 w 483"/>
                <a:gd name="T7" fmla="*/ 208 h 477"/>
                <a:gd name="T8" fmla="*/ 443 w 483"/>
                <a:gd name="T9" fmla="*/ 115 h 477"/>
                <a:gd name="T10" fmla="*/ 483 w 483"/>
                <a:gd name="T11" fmla="*/ 84 h 477"/>
                <a:gd name="T12" fmla="*/ 483 w 483"/>
                <a:gd name="T13" fmla="*/ 84 h 477"/>
                <a:gd name="T14" fmla="*/ 382 w 483"/>
                <a:gd name="T15" fmla="*/ 12 h 477"/>
                <a:gd name="T16" fmla="*/ 309 w 483"/>
                <a:gd name="T17" fmla="*/ 0 h 477"/>
                <a:gd name="T18" fmla="*/ 221 w 483"/>
                <a:gd name="T19" fmla="*/ 19 h 477"/>
                <a:gd name="T20" fmla="*/ 0 w 483"/>
                <a:gd name="T21" fmla="*/ 425 h 477"/>
                <a:gd name="T22" fmla="*/ 3 w 483"/>
                <a:gd name="T23" fmla="*/ 477 h 477"/>
                <a:gd name="T24" fmla="*/ 46 w 483"/>
                <a:gd name="T25" fmla="*/ 383 h 477"/>
                <a:gd name="T26" fmla="*/ 195 w 483"/>
                <a:gd name="T27" fmla="*/ 294 h 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3" h="477">
                  <a:moveTo>
                    <a:pt x="195" y="294"/>
                  </a:moveTo>
                  <a:cubicBezTo>
                    <a:pt x="196" y="294"/>
                    <a:pt x="196" y="294"/>
                    <a:pt x="196" y="294"/>
                  </a:cubicBezTo>
                  <a:cubicBezTo>
                    <a:pt x="298" y="279"/>
                    <a:pt x="298" y="279"/>
                    <a:pt x="298" y="279"/>
                  </a:cubicBezTo>
                  <a:cubicBezTo>
                    <a:pt x="335" y="273"/>
                    <a:pt x="380" y="241"/>
                    <a:pt x="396" y="208"/>
                  </a:cubicBezTo>
                  <a:cubicBezTo>
                    <a:pt x="443" y="115"/>
                    <a:pt x="443" y="115"/>
                    <a:pt x="443" y="115"/>
                  </a:cubicBezTo>
                  <a:cubicBezTo>
                    <a:pt x="453" y="95"/>
                    <a:pt x="467" y="84"/>
                    <a:pt x="483" y="84"/>
                  </a:cubicBezTo>
                  <a:cubicBezTo>
                    <a:pt x="483" y="84"/>
                    <a:pt x="483" y="84"/>
                    <a:pt x="483" y="84"/>
                  </a:cubicBezTo>
                  <a:cubicBezTo>
                    <a:pt x="463" y="59"/>
                    <a:pt x="431" y="28"/>
                    <a:pt x="382" y="12"/>
                  </a:cubicBezTo>
                  <a:cubicBezTo>
                    <a:pt x="358" y="4"/>
                    <a:pt x="333" y="0"/>
                    <a:pt x="309" y="0"/>
                  </a:cubicBezTo>
                  <a:cubicBezTo>
                    <a:pt x="258" y="0"/>
                    <a:pt x="225" y="17"/>
                    <a:pt x="221" y="19"/>
                  </a:cubicBezTo>
                  <a:cubicBezTo>
                    <a:pt x="83" y="108"/>
                    <a:pt x="0" y="260"/>
                    <a:pt x="0" y="425"/>
                  </a:cubicBezTo>
                  <a:cubicBezTo>
                    <a:pt x="0" y="442"/>
                    <a:pt x="1" y="460"/>
                    <a:pt x="3" y="477"/>
                  </a:cubicBezTo>
                  <a:cubicBezTo>
                    <a:pt x="10" y="444"/>
                    <a:pt x="24" y="412"/>
                    <a:pt x="46" y="383"/>
                  </a:cubicBezTo>
                  <a:cubicBezTo>
                    <a:pt x="102" y="307"/>
                    <a:pt x="191" y="295"/>
                    <a:pt x="195" y="294"/>
                  </a:cubicBezTo>
                  <a:close/>
                </a:path>
              </a:pathLst>
            </a:custGeom>
            <a:gradFill flip="none" rotWithShape="1">
              <a:gsLst>
                <a:gs pos="50000">
                  <a:schemeClr val="accent1"/>
                </a:gs>
                <a:gs pos="0">
                  <a:schemeClr val="accent1">
                    <a:lumMod val="60000"/>
                    <a:lumOff val="4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26" name="Freeform 5"/>
            <p:cNvSpPr/>
            <p:nvPr/>
          </p:nvSpPr>
          <p:spPr bwMode="auto">
            <a:xfrm>
              <a:off x="4281488" y="1830388"/>
              <a:ext cx="1816100" cy="1793875"/>
            </a:xfrm>
            <a:custGeom>
              <a:avLst/>
              <a:gdLst>
                <a:gd name="T0" fmla="*/ 195 w 483"/>
                <a:gd name="T1" fmla="*/ 294 h 477"/>
                <a:gd name="T2" fmla="*/ 196 w 483"/>
                <a:gd name="T3" fmla="*/ 294 h 477"/>
                <a:gd name="T4" fmla="*/ 298 w 483"/>
                <a:gd name="T5" fmla="*/ 279 h 477"/>
                <a:gd name="T6" fmla="*/ 396 w 483"/>
                <a:gd name="T7" fmla="*/ 208 h 477"/>
                <a:gd name="T8" fmla="*/ 443 w 483"/>
                <a:gd name="T9" fmla="*/ 115 h 477"/>
                <a:gd name="T10" fmla="*/ 483 w 483"/>
                <a:gd name="T11" fmla="*/ 84 h 477"/>
                <a:gd name="T12" fmla="*/ 483 w 483"/>
                <a:gd name="T13" fmla="*/ 84 h 477"/>
                <a:gd name="T14" fmla="*/ 382 w 483"/>
                <a:gd name="T15" fmla="*/ 12 h 477"/>
                <a:gd name="T16" fmla="*/ 309 w 483"/>
                <a:gd name="T17" fmla="*/ 0 h 477"/>
                <a:gd name="T18" fmla="*/ 221 w 483"/>
                <a:gd name="T19" fmla="*/ 19 h 477"/>
                <a:gd name="T20" fmla="*/ 0 w 483"/>
                <a:gd name="T21" fmla="*/ 425 h 477"/>
                <a:gd name="T22" fmla="*/ 3 w 483"/>
                <a:gd name="T23" fmla="*/ 477 h 477"/>
                <a:gd name="T24" fmla="*/ 46 w 483"/>
                <a:gd name="T25" fmla="*/ 383 h 477"/>
                <a:gd name="T26" fmla="*/ 195 w 483"/>
                <a:gd name="T27" fmla="*/ 294 h 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3" h="477">
                  <a:moveTo>
                    <a:pt x="195" y="294"/>
                  </a:moveTo>
                  <a:cubicBezTo>
                    <a:pt x="196" y="294"/>
                    <a:pt x="196" y="294"/>
                    <a:pt x="196" y="294"/>
                  </a:cubicBezTo>
                  <a:cubicBezTo>
                    <a:pt x="298" y="279"/>
                    <a:pt x="298" y="279"/>
                    <a:pt x="298" y="279"/>
                  </a:cubicBezTo>
                  <a:cubicBezTo>
                    <a:pt x="335" y="273"/>
                    <a:pt x="380" y="241"/>
                    <a:pt x="396" y="208"/>
                  </a:cubicBezTo>
                  <a:cubicBezTo>
                    <a:pt x="443" y="115"/>
                    <a:pt x="443" y="115"/>
                    <a:pt x="443" y="115"/>
                  </a:cubicBezTo>
                  <a:cubicBezTo>
                    <a:pt x="453" y="95"/>
                    <a:pt x="467" y="84"/>
                    <a:pt x="483" y="84"/>
                  </a:cubicBezTo>
                  <a:cubicBezTo>
                    <a:pt x="483" y="84"/>
                    <a:pt x="483" y="84"/>
                    <a:pt x="483" y="84"/>
                  </a:cubicBezTo>
                  <a:cubicBezTo>
                    <a:pt x="463" y="59"/>
                    <a:pt x="431" y="28"/>
                    <a:pt x="382" y="12"/>
                  </a:cubicBezTo>
                  <a:cubicBezTo>
                    <a:pt x="358" y="4"/>
                    <a:pt x="333" y="0"/>
                    <a:pt x="309" y="0"/>
                  </a:cubicBezTo>
                  <a:cubicBezTo>
                    <a:pt x="258" y="0"/>
                    <a:pt x="225" y="17"/>
                    <a:pt x="221" y="19"/>
                  </a:cubicBezTo>
                  <a:cubicBezTo>
                    <a:pt x="83" y="108"/>
                    <a:pt x="0" y="260"/>
                    <a:pt x="0" y="425"/>
                  </a:cubicBezTo>
                  <a:cubicBezTo>
                    <a:pt x="0" y="442"/>
                    <a:pt x="1" y="460"/>
                    <a:pt x="3" y="477"/>
                  </a:cubicBezTo>
                  <a:cubicBezTo>
                    <a:pt x="10" y="444"/>
                    <a:pt x="24" y="412"/>
                    <a:pt x="46" y="383"/>
                  </a:cubicBezTo>
                  <a:cubicBezTo>
                    <a:pt x="102" y="307"/>
                    <a:pt x="191" y="295"/>
                    <a:pt x="195" y="294"/>
                  </a:cubicBezTo>
                  <a:close/>
                </a:path>
              </a:pathLst>
            </a:custGeom>
            <a:gradFill flip="none" rotWithShape="1">
              <a:gsLst>
                <a:gs pos="50000">
                  <a:schemeClr val="accent1"/>
                </a:gs>
                <a:gs pos="100000">
                  <a:schemeClr val="accent1">
                    <a:lumMod val="75000"/>
                    <a:lumOff val="25000"/>
                  </a:schemeClr>
                </a:gs>
              </a:gsLst>
              <a:path path="circle">
                <a:fillToRect r="100000" b="100000"/>
              </a:path>
              <a:tileRect l="-100000" t="-100000"/>
            </a:gra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2" name="组合 31"/>
          <p:cNvGrpSpPr/>
          <p:nvPr/>
        </p:nvGrpSpPr>
        <p:grpSpPr>
          <a:xfrm>
            <a:off x="4982941" y="1324389"/>
            <a:ext cx="2081597" cy="1363614"/>
            <a:chOff x="5349876" y="1612900"/>
            <a:chExt cx="2109788" cy="1420813"/>
          </a:xfrm>
          <a:solidFill>
            <a:schemeClr val="accent6">
              <a:lumMod val="75000"/>
            </a:schemeClr>
          </a:solidFill>
        </p:grpSpPr>
        <p:sp>
          <p:nvSpPr>
            <p:cNvPr id="7" name="Freeform 6"/>
            <p:cNvSpPr/>
            <p:nvPr/>
          </p:nvSpPr>
          <p:spPr bwMode="auto">
            <a:xfrm>
              <a:off x="5349876" y="1612900"/>
              <a:ext cx="2109788" cy="1420813"/>
            </a:xfrm>
            <a:custGeom>
              <a:avLst/>
              <a:gdLst>
                <a:gd name="T0" fmla="*/ 103 w 561"/>
                <a:gd name="T1" fmla="*/ 54 h 378"/>
                <a:gd name="T2" fmla="*/ 232 w 561"/>
                <a:gd name="T3" fmla="*/ 162 h 378"/>
                <a:gd name="T4" fmla="*/ 238 w 561"/>
                <a:gd name="T5" fmla="*/ 173 h 378"/>
                <a:gd name="T6" fmla="*/ 285 w 561"/>
                <a:gd name="T7" fmla="*/ 266 h 378"/>
                <a:gd name="T8" fmla="*/ 383 w 561"/>
                <a:gd name="T9" fmla="*/ 337 h 378"/>
                <a:gd name="T10" fmla="*/ 485 w 561"/>
                <a:gd name="T11" fmla="*/ 352 h 378"/>
                <a:gd name="T12" fmla="*/ 526 w 561"/>
                <a:gd name="T13" fmla="*/ 378 h 378"/>
                <a:gd name="T14" fmla="*/ 560 w 561"/>
                <a:gd name="T15" fmla="*/ 260 h 378"/>
                <a:gd name="T16" fmla="*/ 504 w 561"/>
                <a:gd name="T17" fmla="*/ 110 h 378"/>
                <a:gd name="T18" fmla="*/ 199 w 561"/>
                <a:gd name="T19" fmla="*/ 0 h 378"/>
                <a:gd name="T20" fmla="*/ 0 w 561"/>
                <a:gd name="T21" fmla="*/ 43 h 378"/>
                <a:gd name="T22" fmla="*/ 25 w 561"/>
                <a:gd name="T23" fmla="*/ 42 h 378"/>
                <a:gd name="T24" fmla="*/ 103 w 561"/>
                <a:gd name="T25" fmla="*/ 54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1" h="378">
                  <a:moveTo>
                    <a:pt x="103" y="54"/>
                  </a:moveTo>
                  <a:cubicBezTo>
                    <a:pt x="190" y="83"/>
                    <a:pt x="228" y="153"/>
                    <a:pt x="232" y="162"/>
                  </a:cubicBezTo>
                  <a:cubicBezTo>
                    <a:pt x="234" y="165"/>
                    <a:pt x="236" y="169"/>
                    <a:pt x="238" y="173"/>
                  </a:cubicBezTo>
                  <a:cubicBezTo>
                    <a:pt x="285" y="266"/>
                    <a:pt x="285" y="266"/>
                    <a:pt x="285" y="266"/>
                  </a:cubicBezTo>
                  <a:cubicBezTo>
                    <a:pt x="301" y="299"/>
                    <a:pt x="346" y="331"/>
                    <a:pt x="383" y="337"/>
                  </a:cubicBezTo>
                  <a:cubicBezTo>
                    <a:pt x="485" y="352"/>
                    <a:pt x="485" y="352"/>
                    <a:pt x="485" y="352"/>
                  </a:cubicBezTo>
                  <a:cubicBezTo>
                    <a:pt x="506" y="355"/>
                    <a:pt x="521" y="364"/>
                    <a:pt x="526" y="378"/>
                  </a:cubicBezTo>
                  <a:cubicBezTo>
                    <a:pt x="542" y="351"/>
                    <a:pt x="560" y="309"/>
                    <a:pt x="560" y="260"/>
                  </a:cubicBezTo>
                  <a:cubicBezTo>
                    <a:pt x="561" y="168"/>
                    <a:pt x="511" y="116"/>
                    <a:pt x="504" y="110"/>
                  </a:cubicBezTo>
                  <a:cubicBezTo>
                    <a:pt x="419" y="39"/>
                    <a:pt x="310" y="0"/>
                    <a:pt x="199" y="0"/>
                  </a:cubicBezTo>
                  <a:cubicBezTo>
                    <a:pt x="129" y="0"/>
                    <a:pt x="63" y="15"/>
                    <a:pt x="0" y="43"/>
                  </a:cubicBezTo>
                  <a:cubicBezTo>
                    <a:pt x="8" y="42"/>
                    <a:pt x="16" y="42"/>
                    <a:pt x="25" y="42"/>
                  </a:cubicBezTo>
                  <a:cubicBezTo>
                    <a:pt x="51" y="42"/>
                    <a:pt x="77" y="46"/>
                    <a:pt x="103" y="54"/>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27" name="Freeform 6"/>
            <p:cNvSpPr/>
            <p:nvPr/>
          </p:nvSpPr>
          <p:spPr bwMode="auto">
            <a:xfrm>
              <a:off x="5349876" y="1612900"/>
              <a:ext cx="2109788" cy="1420813"/>
            </a:xfrm>
            <a:custGeom>
              <a:avLst/>
              <a:gdLst>
                <a:gd name="T0" fmla="*/ 103 w 561"/>
                <a:gd name="T1" fmla="*/ 54 h 378"/>
                <a:gd name="T2" fmla="*/ 232 w 561"/>
                <a:gd name="T3" fmla="*/ 162 h 378"/>
                <a:gd name="T4" fmla="*/ 238 w 561"/>
                <a:gd name="T5" fmla="*/ 173 h 378"/>
                <a:gd name="T6" fmla="*/ 285 w 561"/>
                <a:gd name="T7" fmla="*/ 266 h 378"/>
                <a:gd name="T8" fmla="*/ 383 w 561"/>
                <a:gd name="T9" fmla="*/ 337 h 378"/>
                <a:gd name="T10" fmla="*/ 485 w 561"/>
                <a:gd name="T11" fmla="*/ 352 h 378"/>
                <a:gd name="T12" fmla="*/ 526 w 561"/>
                <a:gd name="T13" fmla="*/ 378 h 378"/>
                <a:gd name="T14" fmla="*/ 560 w 561"/>
                <a:gd name="T15" fmla="*/ 260 h 378"/>
                <a:gd name="T16" fmla="*/ 504 w 561"/>
                <a:gd name="T17" fmla="*/ 110 h 378"/>
                <a:gd name="T18" fmla="*/ 199 w 561"/>
                <a:gd name="T19" fmla="*/ 0 h 378"/>
                <a:gd name="T20" fmla="*/ 0 w 561"/>
                <a:gd name="T21" fmla="*/ 43 h 378"/>
                <a:gd name="T22" fmla="*/ 25 w 561"/>
                <a:gd name="T23" fmla="*/ 42 h 378"/>
                <a:gd name="T24" fmla="*/ 103 w 561"/>
                <a:gd name="T25" fmla="*/ 54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1" h="378">
                  <a:moveTo>
                    <a:pt x="103" y="54"/>
                  </a:moveTo>
                  <a:cubicBezTo>
                    <a:pt x="190" y="83"/>
                    <a:pt x="228" y="153"/>
                    <a:pt x="232" y="162"/>
                  </a:cubicBezTo>
                  <a:cubicBezTo>
                    <a:pt x="234" y="165"/>
                    <a:pt x="236" y="169"/>
                    <a:pt x="238" y="173"/>
                  </a:cubicBezTo>
                  <a:cubicBezTo>
                    <a:pt x="285" y="266"/>
                    <a:pt x="285" y="266"/>
                    <a:pt x="285" y="266"/>
                  </a:cubicBezTo>
                  <a:cubicBezTo>
                    <a:pt x="301" y="299"/>
                    <a:pt x="346" y="331"/>
                    <a:pt x="383" y="337"/>
                  </a:cubicBezTo>
                  <a:cubicBezTo>
                    <a:pt x="485" y="352"/>
                    <a:pt x="485" y="352"/>
                    <a:pt x="485" y="352"/>
                  </a:cubicBezTo>
                  <a:cubicBezTo>
                    <a:pt x="506" y="355"/>
                    <a:pt x="521" y="364"/>
                    <a:pt x="526" y="378"/>
                  </a:cubicBezTo>
                  <a:cubicBezTo>
                    <a:pt x="542" y="351"/>
                    <a:pt x="560" y="309"/>
                    <a:pt x="560" y="260"/>
                  </a:cubicBezTo>
                  <a:cubicBezTo>
                    <a:pt x="561" y="168"/>
                    <a:pt x="511" y="116"/>
                    <a:pt x="504" y="110"/>
                  </a:cubicBezTo>
                  <a:cubicBezTo>
                    <a:pt x="419" y="39"/>
                    <a:pt x="310" y="0"/>
                    <a:pt x="199" y="0"/>
                  </a:cubicBezTo>
                  <a:cubicBezTo>
                    <a:pt x="129" y="0"/>
                    <a:pt x="63" y="15"/>
                    <a:pt x="0" y="43"/>
                  </a:cubicBezTo>
                  <a:cubicBezTo>
                    <a:pt x="8" y="42"/>
                    <a:pt x="16" y="42"/>
                    <a:pt x="25" y="42"/>
                  </a:cubicBezTo>
                  <a:cubicBezTo>
                    <a:pt x="51" y="42"/>
                    <a:pt x="77" y="46"/>
                    <a:pt x="103" y="54"/>
                  </a:cubicBezTo>
                  <a:close/>
                </a:path>
              </a:pathLst>
            </a:custGeom>
            <a:grp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4972347" y="3856309"/>
            <a:ext cx="2194360" cy="939792"/>
            <a:chOff x="5338763" y="4259263"/>
            <a:chExt cx="2301875" cy="985838"/>
          </a:xfrm>
        </p:grpSpPr>
        <p:sp>
          <p:nvSpPr>
            <p:cNvPr id="8" name="Freeform 7"/>
            <p:cNvSpPr/>
            <p:nvPr/>
          </p:nvSpPr>
          <p:spPr bwMode="auto">
            <a:xfrm>
              <a:off x="5338763" y="4259263"/>
              <a:ext cx="2301875" cy="985838"/>
            </a:xfrm>
            <a:custGeom>
              <a:avLst/>
              <a:gdLst>
                <a:gd name="T0" fmla="*/ 612 w 612"/>
                <a:gd name="T1" fmla="*/ 33 h 262"/>
                <a:gd name="T2" fmla="*/ 520 w 612"/>
                <a:gd name="T3" fmla="*/ 81 h 262"/>
                <a:gd name="T4" fmla="*/ 463 w 612"/>
                <a:gd name="T5" fmla="*/ 89 h 262"/>
                <a:gd name="T6" fmla="*/ 353 w 612"/>
                <a:gd name="T7" fmla="*/ 60 h 262"/>
                <a:gd name="T8" fmla="*/ 262 w 612"/>
                <a:gd name="T9" fmla="*/ 13 h 262"/>
                <a:gd name="T10" fmla="*/ 202 w 612"/>
                <a:gd name="T11" fmla="*/ 0 h 262"/>
                <a:gd name="T12" fmla="*/ 141 w 612"/>
                <a:gd name="T13" fmla="*/ 13 h 262"/>
                <a:gd name="T14" fmla="*/ 49 w 612"/>
                <a:gd name="T15" fmla="*/ 61 h 262"/>
                <a:gd name="T16" fmla="*/ 19 w 612"/>
                <a:gd name="T17" fmla="*/ 69 h 262"/>
                <a:gd name="T18" fmla="*/ 0 w 612"/>
                <a:gd name="T19" fmla="*/ 64 h 262"/>
                <a:gd name="T20" fmla="*/ 40 w 612"/>
                <a:gd name="T21" fmla="*/ 172 h 262"/>
                <a:gd name="T22" fmla="*/ 173 w 612"/>
                <a:gd name="T23" fmla="*/ 261 h 262"/>
                <a:gd name="T24" fmla="*/ 202 w 612"/>
                <a:gd name="T25" fmla="*/ 262 h 262"/>
                <a:gd name="T26" fmla="*/ 443 w 612"/>
                <a:gd name="T27" fmla="*/ 197 h 262"/>
                <a:gd name="T28" fmla="*/ 612 w 612"/>
                <a:gd name="T29" fmla="*/ 33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12" h="262">
                  <a:moveTo>
                    <a:pt x="612" y="33"/>
                  </a:moveTo>
                  <a:cubicBezTo>
                    <a:pt x="586" y="55"/>
                    <a:pt x="555" y="71"/>
                    <a:pt x="520" y="81"/>
                  </a:cubicBezTo>
                  <a:cubicBezTo>
                    <a:pt x="501" y="86"/>
                    <a:pt x="482" y="89"/>
                    <a:pt x="463" y="89"/>
                  </a:cubicBezTo>
                  <a:cubicBezTo>
                    <a:pt x="401" y="89"/>
                    <a:pt x="358" y="63"/>
                    <a:pt x="353" y="60"/>
                  </a:cubicBezTo>
                  <a:cubicBezTo>
                    <a:pt x="262" y="13"/>
                    <a:pt x="262" y="13"/>
                    <a:pt x="262" y="13"/>
                  </a:cubicBezTo>
                  <a:cubicBezTo>
                    <a:pt x="246" y="5"/>
                    <a:pt x="225" y="0"/>
                    <a:pt x="202" y="0"/>
                  </a:cubicBezTo>
                  <a:cubicBezTo>
                    <a:pt x="179" y="0"/>
                    <a:pt x="157" y="5"/>
                    <a:pt x="141" y="13"/>
                  </a:cubicBezTo>
                  <a:cubicBezTo>
                    <a:pt x="49" y="61"/>
                    <a:pt x="49" y="61"/>
                    <a:pt x="49" y="61"/>
                  </a:cubicBezTo>
                  <a:cubicBezTo>
                    <a:pt x="38" y="66"/>
                    <a:pt x="28" y="69"/>
                    <a:pt x="19" y="69"/>
                  </a:cubicBezTo>
                  <a:cubicBezTo>
                    <a:pt x="12" y="69"/>
                    <a:pt x="6" y="67"/>
                    <a:pt x="0" y="64"/>
                  </a:cubicBezTo>
                  <a:cubicBezTo>
                    <a:pt x="3" y="92"/>
                    <a:pt x="12" y="133"/>
                    <a:pt x="40" y="172"/>
                  </a:cubicBezTo>
                  <a:cubicBezTo>
                    <a:pt x="94" y="246"/>
                    <a:pt x="165" y="260"/>
                    <a:pt x="173" y="261"/>
                  </a:cubicBezTo>
                  <a:cubicBezTo>
                    <a:pt x="183" y="261"/>
                    <a:pt x="193" y="262"/>
                    <a:pt x="202" y="262"/>
                  </a:cubicBezTo>
                  <a:cubicBezTo>
                    <a:pt x="286" y="262"/>
                    <a:pt x="370" y="239"/>
                    <a:pt x="443" y="197"/>
                  </a:cubicBezTo>
                  <a:cubicBezTo>
                    <a:pt x="512" y="157"/>
                    <a:pt x="570" y="101"/>
                    <a:pt x="612" y="33"/>
                  </a:cubicBezTo>
                  <a:close/>
                </a:path>
              </a:pathLst>
            </a:custGeom>
            <a:gradFill flip="none" rotWithShape="1">
              <a:gsLst>
                <a:gs pos="50000">
                  <a:schemeClr val="accent3"/>
                </a:gs>
                <a:gs pos="0">
                  <a:schemeClr val="accent3">
                    <a:lumMod val="60000"/>
                    <a:lumOff val="4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28" name="Freeform 7"/>
            <p:cNvSpPr/>
            <p:nvPr/>
          </p:nvSpPr>
          <p:spPr bwMode="auto">
            <a:xfrm>
              <a:off x="5338763" y="4259263"/>
              <a:ext cx="2301875" cy="985838"/>
            </a:xfrm>
            <a:custGeom>
              <a:avLst/>
              <a:gdLst>
                <a:gd name="T0" fmla="*/ 612 w 612"/>
                <a:gd name="T1" fmla="*/ 33 h 262"/>
                <a:gd name="T2" fmla="*/ 520 w 612"/>
                <a:gd name="T3" fmla="*/ 81 h 262"/>
                <a:gd name="T4" fmla="*/ 463 w 612"/>
                <a:gd name="T5" fmla="*/ 89 h 262"/>
                <a:gd name="T6" fmla="*/ 353 w 612"/>
                <a:gd name="T7" fmla="*/ 60 h 262"/>
                <a:gd name="T8" fmla="*/ 262 w 612"/>
                <a:gd name="T9" fmla="*/ 13 h 262"/>
                <a:gd name="T10" fmla="*/ 202 w 612"/>
                <a:gd name="T11" fmla="*/ 0 h 262"/>
                <a:gd name="T12" fmla="*/ 141 w 612"/>
                <a:gd name="T13" fmla="*/ 13 h 262"/>
                <a:gd name="T14" fmla="*/ 49 w 612"/>
                <a:gd name="T15" fmla="*/ 61 h 262"/>
                <a:gd name="T16" fmla="*/ 19 w 612"/>
                <a:gd name="T17" fmla="*/ 69 h 262"/>
                <a:gd name="T18" fmla="*/ 0 w 612"/>
                <a:gd name="T19" fmla="*/ 64 h 262"/>
                <a:gd name="T20" fmla="*/ 40 w 612"/>
                <a:gd name="T21" fmla="*/ 172 h 262"/>
                <a:gd name="T22" fmla="*/ 173 w 612"/>
                <a:gd name="T23" fmla="*/ 261 h 262"/>
                <a:gd name="T24" fmla="*/ 202 w 612"/>
                <a:gd name="T25" fmla="*/ 262 h 262"/>
                <a:gd name="T26" fmla="*/ 443 w 612"/>
                <a:gd name="T27" fmla="*/ 197 h 262"/>
                <a:gd name="T28" fmla="*/ 612 w 612"/>
                <a:gd name="T29" fmla="*/ 33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12" h="262">
                  <a:moveTo>
                    <a:pt x="612" y="33"/>
                  </a:moveTo>
                  <a:cubicBezTo>
                    <a:pt x="586" y="55"/>
                    <a:pt x="555" y="71"/>
                    <a:pt x="520" y="81"/>
                  </a:cubicBezTo>
                  <a:cubicBezTo>
                    <a:pt x="501" y="86"/>
                    <a:pt x="482" y="89"/>
                    <a:pt x="463" y="89"/>
                  </a:cubicBezTo>
                  <a:cubicBezTo>
                    <a:pt x="401" y="89"/>
                    <a:pt x="358" y="63"/>
                    <a:pt x="353" y="60"/>
                  </a:cubicBezTo>
                  <a:cubicBezTo>
                    <a:pt x="262" y="13"/>
                    <a:pt x="262" y="13"/>
                    <a:pt x="262" y="13"/>
                  </a:cubicBezTo>
                  <a:cubicBezTo>
                    <a:pt x="246" y="5"/>
                    <a:pt x="225" y="0"/>
                    <a:pt x="202" y="0"/>
                  </a:cubicBezTo>
                  <a:cubicBezTo>
                    <a:pt x="179" y="0"/>
                    <a:pt x="157" y="5"/>
                    <a:pt x="141" y="13"/>
                  </a:cubicBezTo>
                  <a:cubicBezTo>
                    <a:pt x="49" y="61"/>
                    <a:pt x="49" y="61"/>
                    <a:pt x="49" y="61"/>
                  </a:cubicBezTo>
                  <a:cubicBezTo>
                    <a:pt x="38" y="66"/>
                    <a:pt x="28" y="69"/>
                    <a:pt x="19" y="69"/>
                  </a:cubicBezTo>
                  <a:cubicBezTo>
                    <a:pt x="12" y="69"/>
                    <a:pt x="6" y="67"/>
                    <a:pt x="0" y="64"/>
                  </a:cubicBezTo>
                  <a:cubicBezTo>
                    <a:pt x="3" y="92"/>
                    <a:pt x="12" y="133"/>
                    <a:pt x="40" y="172"/>
                  </a:cubicBezTo>
                  <a:cubicBezTo>
                    <a:pt x="94" y="246"/>
                    <a:pt x="165" y="260"/>
                    <a:pt x="173" y="261"/>
                  </a:cubicBezTo>
                  <a:cubicBezTo>
                    <a:pt x="183" y="261"/>
                    <a:pt x="193" y="262"/>
                    <a:pt x="202" y="262"/>
                  </a:cubicBezTo>
                  <a:cubicBezTo>
                    <a:pt x="286" y="262"/>
                    <a:pt x="370" y="239"/>
                    <a:pt x="443" y="197"/>
                  </a:cubicBezTo>
                  <a:cubicBezTo>
                    <a:pt x="512" y="157"/>
                    <a:pt x="570" y="101"/>
                    <a:pt x="612" y="33"/>
                  </a:cubicBezTo>
                  <a:close/>
                </a:path>
              </a:pathLst>
            </a:custGeom>
            <a:gradFill flip="none" rotWithShape="1">
              <a:gsLst>
                <a:gs pos="50000">
                  <a:schemeClr val="accent3"/>
                </a:gs>
                <a:gs pos="100000">
                  <a:schemeClr val="accent3">
                    <a:lumMod val="75000"/>
                    <a:lumOff val="25000"/>
                  </a:schemeClr>
                </a:gs>
              </a:gsLst>
              <a:path path="circle">
                <a:fillToRect r="100000" b="100000"/>
              </a:path>
              <a:tileRect l="-100000" t="-100000"/>
            </a:gra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 name="组合 3"/>
          <p:cNvGrpSpPr/>
          <p:nvPr/>
        </p:nvGrpSpPr>
        <p:grpSpPr>
          <a:xfrm>
            <a:off x="3970510" y="2698595"/>
            <a:ext cx="1374123" cy="2061185"/>
            <a:chOff x="4287838" y="3044825"/>
            <a:chExt cx="1441450" cy="2162175"/>
          </a:xfrm>
        </p:grpSpPr>
        <p:sp>
          <p:nvSpPr>
            <p:cNvPr id="9" name="Freeform 8"/>
            <p:cNvSpPr/>
            <p:nvPr/>
          </p:nvSpPr>
          <p:spPr bwMode="auto">
            <a:xfrm>
              <a:off x="4287838" y="3044825"/>
              <a:ext cx="1441450" cy="2162175"/>
            </a:xfrm>
            <a:custGeom>
              <a:avLst/>
              <a:gdLst>
                <a:gd name="T0" fmla="*/ 154 w 383"/>
                <a:gd name="T1" fmla="*/ 458 h 575"/>
                <a:gd name="T2" fmla="*/ 383 w 383"/>
                <a:gd name="T3" fmla="*/ 575 h 575"/>
                <a:gd name="T4" fmla="*/ 306 w 383"/>
                <a:gd name="T5" fmla="*/ 505 h 575"/>
                <a:gd name="T6" fmla="*/ 263 w 383"/>
                <a:gd name="T7" fmla="*/ 344 h 575"/>
                <a:gd name="T8" fmla="*/ 264 w 383"/>
                <a:gd name="T9" fmla="*/ 337 h 575"/>
                <a:gd name="T10" fmla="*/ 281 w 383"/>
                <a:gd name="T11" fmla="*/ 235 h 575"/>
                <a:gd name="T12" fmla="*/ 243 w 383"/>
                <a:gd name="T13" fmla="*/ 120 h 575"/>
                <a:gd name="T14" fmla="*/ 169 w 383"/>
                <a:gd name="T15" fmla="*/ 47 h 575"/>
                <a:gd name="T16" fmla="*/ 152 w 383"/>
                <a:gd name="T17" fmla="*/ 0 h 575"/>
                <a:gd name="T18" fmla="*/ 57 w 383"/>
                <a:gd name="T19" fmla="*/ 70 h 575"/>
                <a:gd name="T20" fmla="*/ 14 w 383"/>
                <a:gd name="T21" fmla="*/ 225 h 575"/>
                <a:gd name="T22" fmla="*/ 14 w 383"/>
                <a:gd name="T23" fmla="*/ 225 h 575"/>
                <a:gd name="T24" fmla="*/ 154 w 383"/>
                <a:gd name="T25" fmla="*/ 458 h 5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3" h="575">
                  <a:moveTo>
                    <a:pt x="154" y="458"/>
                  </a:moveTo>
                  <a:cubicBezTo>
                    <a:pt x="218" y="517"/>
                    <a:pt x="297" y="557"/>
                    <a:pt x="383" y="575"/>
                  </a:cubicBezTo>
                  <a:cubicBezTo>
                    <a:pt x="353" y="557"/>
                    <a:pt x="327" y="534"/>
                    <a:pt x="306" y="505"/>
                  </a:cubicBezTo>
                  <a:cubicBezTo>
                    <a:pt x="251" y="428"/>
                    <a:pt x="262" y="348"/>
                    <a:pt x="263" y="344"/>
                  </a:cubicBezTo>
                  <a:cubicBezTo>
                    <a:pt x="263" y="342"/>
                    <a:pt x="263" y="339"/>
                    <a:pt x="264" y="337"/>
                  </a:cubicBezTo>
                  <a:cubicBezTo>
                    <a:pt x="281" y="235"/>
                    <a:pt x="281" y="235"/>
                    <a:pt x="281" y="235"/>
                  </a:cubicBezTo>
                  <a:cubicBezTo>
                    <a:pt x="287" y="198"/>
                    <a:pt x="269" y="146"/>
                    <a:pt x="243" y="120"/>
                  </a:cubicBezTo>
                  <a:cubicBezTo>
                    <a:pt x="169" y="47"/>
                    <a:pt x="169" y="47"/>
                    <a:pt x="169" y="47"/>
                  </a:cubicBezTo>
                  <a:cubicBezTo>
                    <a:pt x="153" y="31"/>
                    <a:pt x="147" y="14"/>
                    <a:pt x="152" y="0"/>
                  </a:cubicBezTo>
                  <a:cubicBezTo>
                    <a:pt x="123" y="11"/>
                    <a:pt x="85" y="32"/>
                    <a:pt x="57" y="70"/>
                  </a:cubicBezTo>
                  <a:cubicBezTo>
                    <a:pt x="0" y="148"/>
                    <a:pt x="14" y="224"/>
                    <a:pt x="14" y="225"/>
                  </a:cubicBezTo>
                  <a:cubicBezTo>
                    <a:pt x="14" y="225"/>
                    <a:pt x="14" y="225"/>
                    <a:pt x="14" y="225"/>
                  </a:cubicBezTo>
                  <a:cubicBezTo>
                    <a:pt x="38" y="315"/>
                    <a:pt x="86" y="396"/>
                    <a:pt x="154" y="458"/>
                  </a:cubicBezTo>
                  <a:close/>
                </a:path>
              </a:pathLst>
            </a:custGeom>
            <a:gradFill flip="none" rotWithShape="1">
              <a:gsLst>
                <a:gs pos="50000">
                  <a:schemeClr val="accent2"/>
                </a:gs>
                <a:gs pos="0">
                  <a:schemeClr val="accent2">
                    <a:lumMod val="60000"/>
                    <a:lumOff val="4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29" name="Freeform 8"/>
            <p:cNvSpPr/>
            <p:nvPr/>
          </p:nvSpPr>
          <p:spPr bwMode="auto">
            <a:xfrm>
              <a:off x="4287838" y="3044825"/>
              <a:ext cx="1441450" cy="2162175"/>
            </a:xfrm>
            <a:custGeom>
              <a:avLst/>
              <a:gdLst>
                <a:gd name="T0" fmla="*/ 154 w 383"/>
                <a:gd name="T1" fmla="*/ 458 h 575"/>
                <a:gd name="T2" fmla="*/ 383 w 383"/>
                <a:gd name="T3" fmla="*/ 575 h 575"/>
                <a:gd name="T4" fmla="*/ 306 w 383"/>
                <a:gd name="T5" fmla="*/ 505 h 575"/>
                <a:gd name="T6" fmla="*/ 263 w 383"/>
                <a:gd name="T7" fmla="*/ 344 h 575"/>
                <a:gd name="T8" fmla="*/ 264 w 383"/>
                <a:gd name="T9" fmla="*/ 337 h 575"/>
                <a:gd name="T10" fmla="*/ 281 w 383"/>
                <a:gd name="T11" fmla="*/ 235 h 575"/>
                <a:gd name="T12" fmla="*/ 243 w 383"/>
                <a:gd name="T13" fmla="*/ 120 h 575"/>
                <a:gd name="T14" fmla="*/ 169 w 383"/>
                <a:gd name="T15" fmla="*/ 47 h 575"/>
                <a:gd name="T16" fmla="*/ 152 w 383"/>
                <a:gd name="T17" fmla="*/ 0 h 575"/>
                <a:gd name="T18" fmla="*/ 57 w 383"/>
                <a:gd name="T19" fmla="*/ 70 h 575"/>
                <a:gd name="T20" fmla="*/ 14 w 383"/>
                <a:gd name="T21" fmla="*/ 225 h 575"/>
                <a:gd name="T22" fmla="*/ 14 w 383"/>
                <a:gd name="T23" fmla="*/ 225 h 575"/>
                <a:gd name="T24" fmla="*/ 154 w 383"/>
                <a:gd name="T25" fmla="*/ 458 h 5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3" h="575">
                  <a:moveTo>
                    <a:pt x="154" y="458"/>
                  </a:moveTo>
                  <a:cubicBezTo>
                    <a:pt x="218" y="517"/>
                    <a:pt x="297" y="557"/>
                    <a:pt x="383" y="575"/>
                  </a:cubicBezTo>
                  <a:cubicBezTo>
                    <a:pt x="353" y="557"/>
                    <a:pt x="327" y="534"/>
                    <a:pt x="306" y="505"/>
                  </a:cubicBezTo>
                  <a:cubicBezTo>
                    <a:pt x="251" y="428"/>
                    <a:pt x="262" y="348"/>
                    <a:pt x="263" y="344"/>
                  </a:cubicBezTo>
                  <a:cubicBezTo>
                    <a:pt x="263" y="342"/>
                    <a:pt x="263" y="339"/>
                    <a:pt x="264" y="337"/>
                  </a:cubicBezTo>
                  <a:cubicBezTo>
                    <a:pt x="281" y="235"/>
                    <a:pt x="281" y="235"/>
                    <a:pt x="281" y="235"/>
                  </a:cubicBezTo>
                  <a:cubicBezTo>
                    <a:pt x="287" y="198"/>
                    <a:pt x="269" y="146"/>
                    <a:pt x="243" y="120"/>
                  </a:cubicBezTo>
                  <a:cubicBezTo>
                    <a:pt x="169" y="47"/>
                    <a:pt x="169" y="47"/>
                    <a:pt x="169" y="47"/>
                  </a:cubicBezTo>
                  <a:cubicBezTo>
                    <a:pt x="153" y="31"/>
                    <a:pt x="147" y="14"/>
                    <a:pt x="152" y="0"/>
                  </a:cubicBezTo>
                  <a:cubicBezTo>
                    <a:pt x="123" y="11"/>
                    <a:pt x="85" y="32"/>
                    <a:pt x="57" y="70"/>
                  </a:cubicBezTo>
                  <a:cubicBezTo>
                    <a:pt x="0" y="148"/>
                    <a:pt x="14" y="224"/>
                    <a:pt x="14" y="225"/>
                  </a:cubicBezTo>
                  <a:cubicBezTo>
                    <a:pt x="14" y="225"/>
                    <a:pt x="14" y="225"/>
                    <a:pt x="14" y="225"/>
                  </a:cubicBezTo>
                  <a:cubicBezTo>
                    <a:pt x="38" y="315"/>
                    <a:pt x="86" y="396"/>
                    <a:pt x="154" y="458"/>
                  </a:cubicBezTo>
                  <a:close/>
                </a:path>
              </a:pathLst>
            </a:custGeom>
            <a:gradFill flip="none" rotWithShape="1">
              <a:gsLst>
                <a:gs pos="50000">
                  <a:schemeClr val="accent2"/>
                </a:gs>
                <a:gs pos="100000">
                  <a:schemeClr val="accent2">
                    <a:lumMod val="75000"/>
                    <a:lumOff val="25000"/>
                  </a:schemeClr>
                </a:gs>
              </a:gsLst>
              <a:path path="circle">
                <a:fillToRect r="100000" b="100000"/>
              </a:path>
              <a:tileRect l="-100000" t="-100000"/>
            </a:gra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1" name="组合 30"/>
          <p:cNvGrpSpPr/>
          <p:nvPr/>
        </p:nvGrpSpPr>
        <p:grpSpPr>
          <a:xfrm>
            <a:off x="6391873" y="1899545"/>
            <a:ext cx="1032106" cy="2215546"/>
            <a:chOff x="6827838" y="2206625"/>
            <a:chExt cx="1082675" cy="2324100"/>
          </a:xfrm>
          <a:solidFill>
            <a:srgbClr val="0070C0"/>
          </a:solidFill>
        </p:grpSpPr>
        <p:sp>
          <p:nvSpPr>
            <p:cNvPr id="10" name="Freeform 9"/>
            <p:cNvSpPr/>
            <p:nvPr/>
          </p:nvSpPr>
          <p:spPr bwMode="auto">
            <a:xfrm>
              <a:off x="6827838" y="2206625"/>
              <a:ext cx="1082675" cy="2324100"/>
            </a:xfrm>
            <a:custGeom>
              <a:avLst/>
              <a:gdLst>
                <a:gd name="T0" fmla="*/ 163 w 288"/>
                <a:gd name="T1" fmla="*/ 0 h 618"/>
                <a:gd name="T2" fmla="*/ 184 w 288"/>
                <a:gd name="T3" fmla="*/ 102 h 618"/>
                <a:gd name="T4" fmla="*/ 122 w 288"/>
                <a:gd name="T5" fmla="*/ 264 h 618"/>
                <a:gd name="T6" fmla="*/ 117 w 288"/>
                <a:gd name="T7" fmla="*/ 270 h 618"/>
                <a:gd name="T8" fmla="*/ 43 w 288"/>
                <a:gd name="T9" fmla="*/ 343 h 618"/>
                <a:gd name="T10" fmla="*/ 6 w 288"/>
                <a:gd name="T11" fmla="*/ 458 h 618"/>
                <a:gd name="T12" fmla="*/ 23 w 288"/>
                <a:gd name="T13" fmla="*/ 560 h 618"/>
                <a:gd name="T14" fmla="*/ 14 w 288"/>
                <a:gd name="T15" fmla="*/ 604 h 618"/>
                <a:gd name="T16" fmla="*/ 8 w 288"/>
                <a:gd name="T17" fmla="*/ 610 h 618"/>
                <a:gd name="T18" fmla="*/ 67 w 288"/>
                <a:gd name="T19" fmla="*/ 618 h 618"/>
                <a:gd name="T20" fmla="*/ 120 w 288"/>
                <a:gd name="T21" fmla="*/ 611 h 618"/>
                <a:gd name="T22" fmla="*/ 249 w 288"/>
                <a:gd name="T23" fmla="*/ 515 h 618"/>
                <a:gd name="T24" fmla="*/ 249 w 288"/>
                <a:gd name="T25" fmla="*/ 515 h 618"/>
                <a:gd name="T26" fmla="*/ 288 w 288"/>
                <a:gd name="T27" fmla="*/ 325 h 618"/>
                <a:gd name="T28" fmla="*/ 163 w 288"/>
                <a:gd name="T29" fmla="*/ 0 h 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8" h="618">
                  <a:moveTo>
                    <a:pt x="163" y="0"/>
                  </a:moveTo>
                  <a:cubicBezTo>
                    <a:pt x="177" y="32"/>
                    <a:pt x="184" y="66"/>
                    <a:pt x="184" y="102"/>
                  </a:cubicBezTo>
                  <a:cubicBezTo>
                    <a:pt x="183" y="195"/>
                    <a:pt x="125" y="261"/>
                    <a:pt x="122" y="264"/>
                  </a:cubicBezTo>
                  <a:cubicBezTo>
                    <a:pt x="121" y="266"/>
                    <a:pt x="119" y="268"/>
                    <a:pt x="117" y="270"/>
                  </a:cubicBezTo>
                  <a:cubicBezTo>
                    <a:pt x="43" y="343"/>
                    <a:pt x="43" y="343"/>
                    <a:pt x="43" y="343"/>
                  </a:cubicBezTo>
                  <a:cubicBezTo>
                    <a:pt x="17" y="369"/>
                    <a:pt x="0" y="421"/>
                    <a:pt x="6" y="458"/>
                  </a:cubicBezTo>
                  <a:cubicBezTo>
                    <a:pt x="23" y="560"/>
                    <a:pt x="23" y="560"/>
                    <a:pt x="23" y="560"/>
                  </a:cubicBezTo>
                  <a:cubicBezTo>
                    <a:pt x="26" y="579"/>
                    <a:pt x="23" y="594"/>
                    <a:pt x="14" y="604"/>
                  </a:cubicBezTo>
                  <a:cubicBezTo>
                    <a:pt x="12" y="606"/>
                    <a:pt x="10" y="608"/>
                    <a:pt x="8" y="610"/>
                  </a:cubicBezTo>
                  <a:cubicBezTo>
                    <a:pt x="27" y="615"/>
                    <a:pt x="47" y="618"/>
                    <a:pt x="67" y="618"/>
                  </a:cubicBezTo>
                  <a:cubicBezTo>
                    <a:pt x="85" y="618"/>
                    <a:pt x="102" y="616"/>
                    <a:pt x="120" y="611"/>
                  </a:cubicBezTo>
                  <a:cubicBezTo>
                    <a:pt x="213" y="585"/>
                    <a:pt x="249" y="516"/>
                    <a:pt x="249" y="515"/>
                  </a:cubicBezTo>
                  <a:cubicBezTo>
                    <a:pt x="249" y="515"/>
                    <a:pt x="249" y="515"/>
                    <a:pt x="249" y="515"/>
                  </a:cubicBezTo>
                  <a:cubicBezTo>
                    <a:pt x="275" y="455"/>
                    <a:pt x="288" y="391"/>
                    <a:pt x="288" y="325"/>
                  </a:cubicBezTo>
                  <a:cubicBezTo>
                    <a:pt x="288" y="204"/>
                    <a:pt x="244" y="89"/>
                    <a:pt x="163"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30" name="Freeform 9"/>
            <p:cNvSpPr/>
            <p:nvPr/>
          </p:nvSpPr>
          <p:spPr bwMode="auto">
            <a:xfrm>
              <a:off x="6827838" y="2206625"/>
              <a:ext cx="1082675" cy="2324100"/>
            </a:xfrm>
            <a:custGeom>
              <a:avLst/>
              <a:gdLst>
                <a:gd name="T0" fmla="*/ 163 w 288"/>
                <a:gd name="T1" fmla="*/ 0 h 618"/>
                <a:gd name="T2" fmla="*/ 184 w 288"/>
                <a:gd name="T3" fmla="*/ 102 h 618"/>
                <a:gd name="T4" fmla="*/ 122 w 288"/>
                <a:gd name="T5" fmla="*/ 264 h 618"/>
                <a:gd name="T6" fmla="*/ 117 w 288"/>
                <a:gd name="T7" fmla="*/ 270 h 618"/>
                <a:gd name="T8" fmla="*/ 43 w 288"/>
                <a:gd name="T9" fmla="*/ 343 h 618"/>
                <a:gd name="T10" fmla="*/ 6 w 288"/>
                <a:gd name="T11" fmla="*/ 458 h 618"/>
                <a:gd name="T12" fmla="*/ 23 w 288"/>
                <a:gd name="T13" fmla="*/ 560 h 618"/>
                <a:gd name="T14" fmla="*/ 14 w 288"/>
                <a:gd name="T15" fmla="*/ 604 h 618"/>
                <a:gd name="T16" fmla="*/ 8 w 288"/>
                <a:gd name="T17" fmla="*/ 610 h 618"/>
                <a:gd name="T18" fmla="*/ 67 w 288"/>
                <a:gd name="T19" fmla="*/ 618 h 618"/>
                <a:gd name="T20" fmla="*/ 120 w 288"/>
                <a:gd name="T21" fmla="*/ 611 h 618"/>
                <a:gd name="T22" fmla="*/ 249 w 288"/>
                <a:gd name="T23" fmla="*/ 515 h 618"/>
                <a:gd name="T24" fmla="*/ 249 w 288"/>
                <a:gd name="T25" fmla="*/ 515 h 618"/>
                <a:gd name="T26" fmla="*/ 288 w 288"/>
                <a:gd name="T27" fmla="*/ 325 h 618"/>
                <a:gd name="T28" fmla="*/ 163 w 288"/>
                <a:gd name="T29" fmla="*/ 0 h 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8" h="618">
                  <a:moveTo>
                    <a:pt x="163" y="0"/>
                  </a:moveTo>
                  <a:cubicBezTo>
                    <a:pt x="177" y="32"/>
                    <a:pt x="184" y="66"/>
                    <a:pt x="184" y="102"/>
                  </a:cubicBezTo>
                  <a:cubicBezTo>
                    <a:pt x="183" y="195"/>
                    <a:pt x="125" y="261"/>
                    <a:pt x="122" y="264"/>
                  </a:cubicBezTo>
                  <a:cubicBezTo>
                    <a:pt x="121" y="266"/>
                    <a:pt x="119" y="268"/>
                    <a:pt x="117" y="270"/>
                  </a:cubicBezTo>
                  <a:cubicBezTo>
                    <a:pt x="43" y="343"/>
                    <a:pt x="43" y="343"/>
                    <a:pt x="43" y="343"/>
                  </a:cubicBezTo>
                  <a:cubicBezTo>
                    <a:pt x="17" y="369"/>
                    <a:pt x="0" y="421"/>
                    <a:pt x="6" y="458"/>
                  </a:cubicBezTo>
                  <a:cubicBezTo>
                    <a:pt x="23" y="560"/>
                    <a:pt x="23" y="560"/>
                    <a:pt x="23" y="560"/>
                  </a:cubicBezTo>
                  <a:cubicBezTo>
                    <a:pt x="26" y="579"/>
                    <a:pt x="23" y="594"/>
                    <a:pt x="14" y="604"/>
                  </a:cubicBezTo>
                  <a:cubicBezTo>
                    <a:pt x="12" y="606"/>
                    <a:pt x="10" y="608"/>
                    <a:pt x="8" y="610"/>
                  </a:cubicBezTo>
                  <a:cubicBezTo>
                    <a:pt x="27" y="615"/>
                    <a:pt x="47" y="618"/>
                    <a:pt x="67" y="618"/>
                  </a:cubicBezTo>
                  <a:cubicBezTo>
                    <a:pt x="85" y="618"/>
                    <a:pt x="102" y="616"/>
                    <a:pt x="120" y="611"/>
                  </a:cubicBezTo>
                  <a:cubicBezTo>
                    <a:pt x="213" y="585"/>
                    <a:pt x="249" y="516"/>
                    <a:pt x="249" y="515"/>
                  </a:cubicBezTo>
                  <a:cubicBezTo>
                    <a:pt x="249" y="515"/>
                    <a:pt x="249" y="515"/>
                    <a:pt x="249" y="515"/>
                  </a:cubicBezTo>
                  <a:cubicBezTo>
                    <a:pt x="275" y="455"/>
                    <a:pt x="288" y="391"/>
                    <a:pt x="288" y="325"/>
                  </a:cubicBezTo>
                  <a:cubicBezTo>
                    <a:pt x="288" y="204"/>
                    <a:pt x="244" y="89"/>
                    <a:pt x="163" y="0"/>
                  </a:cubicBezTo>
                  <a:close/>
                </a:path>
              </a:pathLst>
            </a:custGeom>
            <a:grp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3" name="文本框 42"/>
          <p:cNvSpPr txBox="1"/>
          <p:nvPr/>
        </p:nvSpPr>
        <p:spPr>
          <a:xfrm>
            <a:off x="4577313" y="1811910"/>
            <a:ext cx="550151" cy="523220"/>
          </a:xfrm>
          <a:prstGeom prst="rect">
            <a:avLst/>
          </a:prstGeom>
          <a:noFill/>
        </p:spPr>
        <p:txBody>
          <a:bodyPr wrap="none" rtlCol="0">
            <a:spAutoFit/>
          </a:bodyPr>
          <a:lstStyle/>
          <a:p>
            <a:r>
              <a:rPr lang="en-US" altLang="zh-CN" sz="2800" b="1" dirty="0">
                <a:solidFill>
                  <a:schemeClr val="bg1"/>
                </a:solidFill>
                <a:effectLst>
                  <a:innerShdw blurRad="25400" dist="12700" dir="13500000">
                    <a:prstClr val="black">
                      <a:alpha val="50000"/>
                    </a:prstClr>
                  </a:innerShdw>
                </a:effectLst>
                <a:latin typeface="Times New Roman" panose="02020603050405020304" pitchFamily="18" charset="0"/>
                <a:cs typeface="Times New Roman" panose="02020603050405020304" pitchFamily="18" charset="0"/>
              </a:rPr>
              <a:t>01</a:t>
            </a:r>
            <a:endParaRPr lang="zh-CN" altLang="en-US" sz="2800" b="1" dirty="0">
              <a:solidFill>
                <a:schemeClr val="bg1"/>
              </a:solidFill>
              <a:effectLst>
                <a:innerShdw blurRad="25400" dist="12700" dir="13500000">
                  <a:prstClr val="black">
                    <a:alpha val="50000"/>
                  </a:prstClr>
                </a:innerShdw>
              </a:effectLst>
              <a:latin typeface="Times New Roman" panose="02020603050405020304" pitchFamily="18" charset="0"/>
              <a:cs typeface="Times New Roman" panose="02020603050405020304" pitchFamily="18" charset="0"/>
            </a:endParaRPr>
          </a:p>
        </p:txBody>
      </p:sp>
      <p:sp>
        <p:nvSpPr>
          <p:cNvPr id="45" name="文本框 44"/>
          <p:cNvSpPr txBox="1"/>
          <p:nvPr/>
        </p:nvSpPr>
        <p:spPr>
          <a:xfrm>
            <a:off x="4288330" y="3285231"/>
            <a:ext cx="543739" cy="523220"/>
          </a:xfrm>
          <a:prstGeom prst="rect">
            <a:avLst/>
          </a:prstGeom>
          <a:noFill/>
        </p:spPr>
        <p:txBody>
          <a:bodyPr wrap="none" rtlCol="0">
            <a:spAutoFit/>
          </a:bodyPr>
          <a:lstStyle/>
          <a:p>
            <a:r>
              <a:rPr lang="en-US" altLang="zh-CN" sz="2800" b="1" dirty="0">
                <a:solidFill>
                  <a:schemeClr val="bg1"/>
                </a:solidFill>
                <a:effectLst>
                  <a:innerShdw blurRad="25400" dist="12700" dir="13500000">
                    <a:prstClr val="black">
                      <a:alpha val="50000"/>
                    </a:prstClr>
                  </a:innerShdw>
                </a:effectLst>
                <a:latin typeface="Times New Roman" panose="02020603050405020304" pitchFamily="18" charset="0"/>
                <a:cs typeface="Times New Roman" panose="02020603050405020304" pitchFamily="18" charset="0"/>
              </a:rPr>
              <a:t>02</a:t>
            </a:r>
            <a:endParaRPr lang="zh-CN" altLang="en-US" sz="2800" b="1" dirty="0">
              <a:solidFill>
                <a:schemeClr val="bg1"/>
              </a:solidFill>
              <a:effectLst>
                <a:innerShdw blurRad="25400" dist="12700" dir="13500000">
                  <a:prstClr val="black">
                    <a:alpha val="50000"/>
                  </a:prstClr>
                </a:innerShdw>
              </a:effectLst>
              <a:latin typeface="Times New Roman" panose="02020603050405020304" pitchFamily="18" charset="0"/>
              <a:cs typeface="Times New Roman" panose="02020603050405020304" pitchFamily="18" charset="0"/>
            </a:endParaRPr>
          </a:p>
        </p:txBody>
      </p:sp>
      <p:sp>
        <p:nvSpPr>
          <p:cNvPr id="47" name="文本框 46"/>
          <p:cNvSpPr txBox="1"/>
          <p:nvPr/>
        </p:nvSpPr>
        <p:spPr>
          <a:xfrm>
            <a:off x="6561048" y="3156895"/>
            <a:ext cx="543739" cy="523220"/>
          </a:xfrm>
          <a:prstGeom prst="rect">
            <a:avLst/>
          </a:prstGeom>
          <a:noFill/>
        </p:spPr>
        <p:txBody>
          <a:bodyPr wrap="none" rtlCol="0">
            <a:spAutoFit/>
          </a:bodyPr>
          <a:lstStyle/>
          <a:p>
            <a:r>
              <a:rPr lang="en-US" altLang="zh-CN" sz="2800" b="1" dirty="0">
                <a:solidFill>
                  <a:schemeClr val="bg1"/>
                </a:solidFill>
                <a:effectLst>
                  <a:innerShdw blurRad="25400" dist="12700" dir="13500000">
                    <a:prstClr val="black">
                      <a:alpha val="50000"/>
                    </a:prstClr>
                  </a:innerShdw>
                </a:effectLst>
                <a:latin typeface="Times New Roman" panose="02020603050405020304" pitchFamily="18" charset="0"/>
                <a:cs typeface="Times New Roman" panose="02020603050405020304" pitchFamily="18" charset="0"/>
              </a:rPr>
              <a:t>04</a:t>
            </a:r>
            <a:endParaRPr lang="zh-CN" altLang="en-US" sz="2800" b="1" dirty="0">
              <a:solidFill>
                <a:schemeClr val="bg1"/>
              </a:solidFill>
              <a:effectLst>
                <a:innerShdw blurRad="25400" dist="12700" dir="13500000">
                  <a:prstClr val="black">
                    <a:alpha val="50000"/>
                  </a:prstClr>
                </a:innerShdw>
              </a:effectLst>
              <a:latin typeface="Times New Roman" panose="02020603050405020304" pitchFamily="18" charset="0"/>
              <a:cs typeface="Times New Roman" panose="02020603050405020304" pitchFamily="18" charset="0"/>
            </a:endParaRPr>
          </a:p>
        </p:txBody>
      </p:sp>
      <p:sp>
        <p:nvSpPr>
          <p:cNvPr id="49" name="文本框 48"/>
          <p:cNvSpPr txBox="1"/>
          <p:nvPr/>
        </p:nvSpPr>
        <p:spPr>
          <a:xfrm>
            <a:off x="6181305" y="1777855"/>
            <a:ext cx="543739" cy="523220"/>
          </a:xfrm>
          <a:prstGeom prst="rect">
            <a:avLst/>
          </a:prstGeom>
          <a:noFill/>
        </p:spPr>
        <p:txBody>
          <a:bodyPr wrap="none" rtlCol="0">
            <a:spAutoFit/>
          </a:bodyPr>
          <a:lstStyle/>
          <a:p>
            <a:r>
              <a:rPr lang="en-US" altLang="zh-CN" sz="2800" b="1" dirty="0">
                <a:solidFill>
                  <a:schemeClr val="bg1"/>
                </a:solidFill>
                <a:effectLst>
                  <a:innerShdw blurRad="25400" dist="12700" dir="13500000">
                    <a:prstClr val="black">
                      <a:alpha val="50000"/>
                    </a:prstClr>
                  </a:innerShdw>
                </a:effectLst>
                <a:latin typeface="Times New Roman" panose="02020603050405020304" pitchFamily="18" charset="0"/>
                <a:cs typeface="Times New Roman" panose="02020603050405020304" pitchFamily="18" charset="0"/>
              </a:rPr>
              <a:t>05</a:t>
            </a:r>
            <a:endParaRPr lang="zh-CN" altLang="en-US" sz="2800" b="1" dirty="0">
              <a:solidFill>
                <a:schemeClr val="bg1"/>
              </a:solidFill>
              <a:effectLst>
                <a:innerShdw blurRad="25400" dist="12700" dir="13500000">
                  <a:prstClr val="black">
                    <a:alpha val="50000"/>
                  </a:prstClr>
                </a:innerShdw>
              </a:effectLst>
              <a:latin typeface="Times New Roman" panose="02020603050405020304" pitchFamily="18" charset="0"/>
              <a:cs typeface="Times New Roman" panose="02020603050405020304" pitchFamily="18" charset="0"/>
            </a:endParaRPr>
          </a:p>
        </p:txBody>
      </p:sp>
      <p:sp>
        <p:nvSpPr>
          <p:cNvPr id="51" name="文本框 50"/>
          <p:cNvSpPr txBox="1"/>
          <p:nvPr/>
        </p:nvSpPr>
        <p:spPr>
          <a:xfrm>
            <a:off x="5510786" y="3986741"/>
            <a:ext cx="543739" cy="523220"/>
          </a:xfrm>
          <a:prstGeom prst="rect">
            <a:avLst/>
          </a:prstGeom>
          <a:noFill/>
        </p:spPr>
        <p:txBody>
          <a:bodyPr wrap="none" rtlCol="0">
            <a:spAutoFit/>
          </a:bodyPr>
          <a:lstStyle/>
          <a:p>
            <a:r>
              <a:rPr lang="en-US" altLang="zh-CN" sz="2800" b="1" dirty="0">
                <a:solidFill>
                  <a:schemeClr val="bg1"/>
                </a:solidFill>
                <a:effectLst>
                  <a:innerShdw blurRad="25400" dist="12700" dir="13500000">
                    <a:prstClr val="black">
                      <a:alpha val="50000"/>
                    </a:prstClr>
                  </a:innerShdw>
                </a:effectLst>
                <a:latin typeface="Times New Roman" panose="02020603050405020304" pitchFamily="18" charset="0"/>
                <a:cs typeface="Times New Roman" panose="02020603050405020304" pitchFamily="18" charset="0"/>
              </a:rPr>
              <a:t>03</a:t>
            </a:r>
            <a:endParaRPr lang="zh-CN" altLang="en-US" sz="2800" b="1" dirty="0">
              <a:solidFill>
                <a:schemeClr val="bg1"/>
              </a:solidFill>
              <a:effectLst>
                <a:innerShdw blurRad="25400" dist="12700" dir="13500000">
                  <a:prstClr val="black">
                    <a:alpha val="50000"/>
                  </a:prstClr>
                </a:innerShdw>
              </a:effectLst>
              <a:latin typeface="Times New Roman" panose="02020603050405020304" pitchFamily="18" charset="0"/>
              <a:cs typeface="Times New Roman" panose="02020603050405020304" pitchFamily="18" charset="0"/>
            </a:endParaRPr>
          </a:p>
        </p:txBody>
      </p:sp>
      <p:sp>
        <p:nvSpPr>
          <p:cNvPr id="55" name="文本框 32"/>
          <p:cNvSpPr txBox="1"/>
          <p:nvPr/>
        </p:nvSpPr>
        <p:spPr>
          <a:xfrm>
            <a:off x="7450461" y="815678"/>
            <a:ext cx="4650772" cy="1384995"/>
          </a:xfrm>
          <a:prstGeom prst="rect">
            <a:avLst/>
          </a:prstGeom>
          <a:noFill/>
        </p:spPr>
        <p:txBody>
          <a:bodyPr wrap="square" rtlCol="0">
            <a:spAutoFit/>
          </a:bodyPr>
          <a:lstStyle/>
          <a:p>
            <a:r>
              <a:rPr lang="en-US" sz="2800" b="1">
                <a:solidFill>
                  <a:schemeClr val="accent6"/>
                </a:solidFill>
                <a:latin typeface="Times New Roman" panose="02020603050405020304" pitchFamily="18" charset="0"/>
                <a:ea typeface="Times New Roman" panose="02020603050405020304" pitchFamily="18" charset="0"/>
              </a:rPr>
              <a:t>4. </a:t>
            </a:r>
            <a:r>
              <a:rPr lang="vi-VN" sz="2800" b="1">
                <a:solidFill>
                  <a:schemeClr val="accent6"/>
                </a:solidFill>
                <a:latin typeface="Times New Roman" panose="02020603050405020304" pitchFamily="18" charset="0"/>
                <a:ea typeface="Times New Roman" panose="02020603050405020304" pitchFamily="18" charset="0"/>
              </a:rPr>
              <a:t>Từ kết quả Bảng 18.1, em hãy chỉ ra những vật liệu có tương tác với nam châm. </a:t>
            </a:r>
            <a:endParaRPr lang="zh-CN" altLang="en-US" sz="2800" b="1" dirty="0">
              <a:solidFill>
                <a:schemeClr val="accent6"/>
              </a:solidFill>
              <a:latin typeface="Times New Roman" panose="02020603050405020304" pitchFamily="18" charset="0"/>
              <a:ea typeface="方正正中黑简体" panose="02000000000000000000" pitchFamily="2" charset="-122"/>
              <a:cs typeface="Times New Roman" panose="02020603050405020304" pitchFamily="18" charset="0"/>
              <a:sym typeface="+mn-lt"/>
            </a:endParaRPr>
          </a:p>
        </p:txBody>
      </p:sp>
      <p:sp>
        <p:nvSpPr>
          <p:cNvPr id="57" name="文本框 32"/>
          <p:cNvSpPr txBox="1"/>
          <p:nvPr/>
        </p:nvSpPr>
        <p:spPr>
          <a:xfrm>
            <a:off x="7772284" y="2267442"/>
            <a:ext cx="4419716" cy="1815882"/>
          </a:xfrm>
          <a:prstGeom prst="rect">
            <a:avLst/>
          </a:prstGeom>
          <a:noFill/>
        </p:spPr>
        <p:txBody>
          <a:bodyPr wrap="square" rtlCol="0">
            <a:spAutoFit/>
          </a:bodyPr>
          <a:lstStyle/>
          <a:p>
            <a:r>
              <a:rPr lang="en-US" sz="2800" b="1">
                <a:solidFill>
                  <a:schemeClr val="accent2"/>
                </a:solidFill>
                <a:latin typeface="Times New Roman" panose="02020603050405020304" pitchFamily="18" charset="0"/>
                <a:ea typeface="Times New Roman" panose="02020603050405020304" pitchFamily="18" charset="0"/>
                <a:cs typeface="Times New Roman" panose="02020603050405020304" pitchFamily="18" charset="0"/>
              </a:rPr>
              <a:t>6. </a:t>
            </a:r>
            <a:r>
              <a:rPr lang="vi-VN" sz="2800" b="1">
                <a:solidFill>
                  <a:schemeClr val="accent2"/>
                </a:solidFill>
                <a:latin typeface="Times New Roman" panose="02020603050405020304" pitchFamily="18" charset="0"/>
                <a:ea typeface="Times New Roman" panose="02020603050405020304" pitchFamily="18" charset="0"/>
                <a:cs typeface="Times New Roman" panose="02020603050405020304" pitchFamily="18" charset="0"/>
              </a:rPr>
              <a:t>Từ các kết quả của thí nghiệm, hãy rút ra kết luận vể sự tương tác giữa các cực của nam châm.</a:t>
            </a:r>
            <a:endParaRPr lang="vi-VN" sz="2800" b="1">
              <a:solidFill>
                <a:schemeClr val="accent2"/>
              </a:solidFill>
              <a:latin typeface="Times New Roman" panose="02020603050405020304" pitchFamily="18" charset="0"/>
              <a:ea typeface="Times New Roman" panose="02020603050405020304" pitchFamily="18" charset="0"/>
            </a:endParaRPr>
          </a:p>
        </p:txBody>
      </p:sp>
      <p:sp>
        <p:nvSpPr>
          <p:cNvPr id="58" name="文本框 32"/>
          <p:cNvSpPr txBox="1"/>
          <p:nvPr/>
        </p:nvSpPr>
        <p:spPr>
          <a:xfrm>
            <a:off x="7332860" y="4236132"/>
            <a:ext cx="4721980" cy="1815882"/>
          </a:xfrm>
          <a:prstGeom prst="rect">
            <a:avLst/>
          </a:prstGeom>
          <a:noFill/>
        </p:spPr>
        <p:txBody>
          <a:bodyPr wrap="square" rtlCol="0">
            <a:spAutoFit/>
          </a:bodyPr>
          <a:lstStyle/>
          <a:p>
            <a:r>
              <a:rPr lang="en-US" sz="2800" b="1">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7. </a:t>
            </a:r>
            <a:r>
              <a:rPr lang="vi-VN" sz="2800" b="1">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Nếu ta biết tên một cực của nam châm, có thể dùng nam châm này để biết tên cực của nam châm khác không?</a:t>
            </a:r>
            <a:endParaRPr lang="vi-VN" sz="2800" b="1">
              <a:solidFill>
                <a:srgbClr val="FF0066"/>
              </a:solidFill>
              <a:latin typeface="Times New Roman" panose="02020603050405020304" pitchFamily="18" charset="0"/>
              <a:ea typeface="Times New Roman" panose="02020603050405020304" pitchFamily="18" charset="0"/>
            </a:endParaRPr>
          </a:p>
        </p:txBody>
      </p:sp>
      <p:sp>
        <p:nvSpPr>
          <p:cNvPr id="59" name="标题占位符 1"/>
          <p:cNvSpPr txBox="1"/>
          <p:nvPr/>
        </p:nvSpPr>
        <p:spPr>
          <a:xfrm>
            <a:off x="2510388" y="259564"/>
            <a:ext cx="7056117" cy="8130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1800" kern="1200">
                <a:solidFill>
                  <a:schemeClr val="bg1"/>
                </a:solidFill>
                <a:latin typeface="迷你简汉真广标" panose="02010609000101010101" pitchFamily="49" charset="-122"/>
                <a:ea typeface="迷你简汉真广标" panose="02010609000101010101" pitchFamily="49" charset="-122"/>
                <a:cs typeface="+mj-cs"/>
              </a:defRPr>
            </a:lvl1pPr>
          </a:lstStyle>
          <a:p>
            <a:pPr algn="ctr"/>
            <a:r>
              <a:rPr lang="en-US" altLang="zh-CN" sz="5400" b="1">
                <a:solidFill>
                  <a:srgbClr val="FF0066"/>
                </a:solidFill>
                <a:latin typeface="Times New Roman" panose="02020603050405020304" pitchFamily="18" charset="0"/>
                <a:ea typeface="方正少儿简体" panose="03000509000000000000" pitchFamily="65" charset="-122"/>
                <a:cs typeface="Times New Roman" panose="02020603050405020304" pitchFamily="18" charset="0"/>
              </a:rPr>
              <a:t>LUYỆN TẬP</a:t>
            </a:r>
            <a:endParaRPr lang="zh-CN" altLang="en-US" sz="5400" b="1" dirty="0">
              <a:solidFill>
                <a:srgbClr val="FF0066"/>
              </a:solidFill>
              <a:latin typeface="Times New Roman" panose="02020603050405020304" pitchFamily="18" charset="0"/>
              <a:ea typeface="方正少儿简体" panose="03000509000000000000" pitchFamily="65" charset="-122"/>
              <a:cs typeface="Times New Roman" panose="02020603050405020304" pitchFamily="18" charset="0"/>
            </a:endParaRPr>
          </a:p>
        </p:txBody>
      </p:sp>
      <p:sp>
        <p:nvSpPr>
          <p:cNvPr id="37" name="KSO_Shape">
            <a:extLst>
              <a:ext uri="{FF2B5EF4-FFF2-40B4-BE49-F238E27FC236}">
                <a16:creationId xmlns:a16="http://schemas.microsoft.com/office/drawing/2014/main" xmlns="" id="{947A492F-1C52-D467-084B-020CE3424421}"/>
              </a:ext>
            </a:extLst>
          </p:cNvPr>
          <p:cNvSpPr>
            <a:spLocks noChangeAspect="1"/>
          </p:cNvSpPr>
          <p:nvPr/>
        </p:nvSpPr>
        <p:spPr>
          <a:xfrm>
            <a:off x="6916641" y="4402749"/>
            <a:ext cx="376291" cy="360610"/>
          </a:xfrm>
          <a:custGeom>
            <a:avLst/>
            <a:gdLst/>
            <a:ahLst/>
            <a:cxnLst/>
            <a:rect l="l" t="t" r="r" b="b"/>
            <a:pathLst>
              <a:path w="1889279" h="1810503">
                <a:moveTo>
                  <a:pt x="1408636" y="1462945"/>
                </a:moveTo>
                <a:cubicBezTo>
                  <a:pt x="1471912" y="1494489"/>
                  <a:pt x="1528819" y="1532588"/>
                  <a:pt x="1575786" y="1578162"/>
                </a:cubicBezTo>
                <a:cubicBezTo>
                  <a:pt x="1467281" y="1672800"/>
                  <a:pt x="1335058" y="1742507"/>
                  <a:pt x="1188886" y="1779443"/>
                </a:cubicBezTo>
                <a:cubicBezTo>
                  <a:pt x="1278166" y="1700386"/>
                  <a:pt x="1353810" y="1592053"/>
                  <a:pt x="1408636" y="1462945"/>
                </a:cubicBezTo>
                <a:close/>
                <a:moveTo>
                  <a:pt x="494888" y="1445849"/>
                </a:moveTo>
                <a:cubicBezTo>
                  <a:pt x="556747" y="1590569"/>
                  <a:pt x="643865" y="1709702"/>
                  <a:pt x="747068" y="1790925"/>
                </a:cubicBezTo>
                <a:cubicBezTo>
                  <a:pt x="576321" y="1756303"/>
                  <a:pt x="422614" y="1677538"/>
                  <a:pt x="300900" y="1566189"/>
                </a:cubicBezTo>
                <a:cubicBezTo>
                  <a:pt x="355309" y="1517036"/>
                  <a:pt x="421005" y="1476420"/>
                  <a:pt x="494888" y="1445849"/>
                </a:cubicBezTo>
                <a:close/>
                <a:moveTo>
                  <a:pt x="900586" y="1355871"/>
                </a:moveTo>
                <a:lnTo>
                  <a:pt x="900586" y="1808904"/>
                </a:lnTo>
                <a:lnTo>
                  <a:pt x="884222" y="1808113"/>
                </a:lnTo>
                <a:cubicBezTo>
                  <a:pt x="745280" y="1742581"/>
                  <a:pt x="627378" y="1604992"/>
                  <a:pt x="551037" y="1423344"/>
                </a:cubicBezTo>
                <a:cubicBezTo>
                  <a:pt x="655969" y="1381011"/>
                  <a:pt x="774745" y="1357337"/>
                  <a:pt x="900586" y="1355871"/>
                </a:cubicBezTo>
                <a:close/>
                <a:moveTo>
                  <a:pt x="953521" y="1355186"/>
                </a:moveTo>
                <a:cubicBezTo>
                  <a:pt x="1099660" y="1356509"/>
                  <a:pt x="1236550" y="1386650"/>
                  <a:pt x="1354036" y="1440083"/>
                </a:cubicBezTo>
                <a:cubicBezTo>
                  <a:pt x="1283551" y="1605630"/>
                  <a:pt x="1178611" y="1734316"/>
                  <a:pt x="1054486" y="1804443"/>
                </a:cubicBezTo>
                <a:lnTo>
                  <a:pt x="953521" y="1810503"/>
                </a:lnTo>
                <a:close/>
                <a:moveTo>
                  <a:pt x="1517159" y="931303"/>
                </a:moveTo>
                <a:lnTo>
                  <a:pt x="1889279" y="931303"/>
                </a:lnTo>
                <a:cubicBezTo>
                  <a:pt x="1883282" y="1167646"/>
                  <a:pt x="1781715" y="1381244"/>
                  <a:pt x="1618873" y="1536894"/>
                </a:cubicBezTo>
                <a:cubicBezTo>
                  <a:pt x="1566437" y="1485571"/>
                  <a:pt x="1502786" y="1442774"/>
                  <a:pt x="1431939" y="1407715"/>
                </a:cubicBezTo>
                <a:cubicBezTo>
                  <a:pt x="1485774" y="1266553"/>
                  <a:pt x="1516428" y="1104135"/>
                  <a:pt x="1517159" y="931303"/>
                </a:cubicBezTo>
                <a:close/>
                <a:moveTo>
                  <a:pt x="953521" y="931303"/>
                </a:moveTo>
                <a:lnTo>
                  <a:pt x="1456842" y="931303"/>
                </a:lnTo>
                <a:cubicBezTo>
                  <a:pt x="1456123" y="1096196"/>
                  <a:pt x="1427268" y="1250986"/>
                  <a:pt x="1375819" y="1384691"/>
                </a:cubicBezTo>
                <a:cubicBezTo>
                  <a:pt x="1251537" y="1327928"/>
                  <a:pt x="1107288" y="1296191"/>
                  <a:pt x="953521" y="1294902"/>
                </a:cubicBezTo>
                <a:close/>
                <a:moveTo>
                  <a:pt x="448568" y="931303"/>
                </a:moveTo>
                <a:lnTo>
                  <a:pt x="900586" y="931303"/>
                </a:lnTo>
                <a:lnTo>
                  <a:pt x="900586" y="1295603"/>
                </a:lnTo>
                <a:cubicBezTo>
                  <a:pt x="766605" y="1297053"/>
                  <a:pt x="640053" y="1322469"/>
                  <a:pt x="528061" y="1368046"/>
                </a:cubicBezTo>
                <a:cubicBezTo>
                  <a:pt x="478984" y="1238632"/>
                  <a:pt x="450499" y="1089843"/>
                  <a:pt x="448568" y="931303"/>
                </a:cubicBezTo>
                <a:close/>
                <a:moveTo>
                  <a:pt x="0" y="931303"/>
                </a:moveTo>
                <a:lnTo>
                  <a:pt x="388264" y="931303"/>
                </a:lnTo>
                <a:cubicBezTo>
                  <a:pt x="390220" y="1097785"/>
                  <a:pt x="420532" y="1254193"/>
                  <a:pt x="473139" y="1390578"/>
                </a:cubicBezTo>
                <a:cubicBezTo>
                  <a:pt x="391203" y="1423988"/>
                  <a:pt x="318506" y="1469260"/>
                  <a:pt x="258353" y="1524144"/>
                </a:cubicBezTo>
                <a:cubicBezTo>
                  <a:pt x="102364" y="1370026"/>
                  <a:pt x="5849" y="1161456"/>
                  <a:pt x="0" y="931303"/>
                </a:cubicBezTo>
                <a:close/>
                <a:moveTo>
                  <a:pt x="536834" y="421694"/>
                </a:moveTo>
                <a:cubicBezTo>
                  <a:pt x="646682" y="464986"/>
                  <a:pt x="770110" y="489176"/>
                  <a:pt x="900586" y="490537"/>
                </a:cubicBezTo>
                <a:lnTo>
                  <a:pt x="900586" y="875390"/>
                </a:lnTo>
                <a:lnTo>
                  <a:pt x="448805" y="875390"/>
                </a:lnTo>
                <a:cubicBezTo>
                  <a:pt x="451150" y="709592"/>
                  <a:pt x="482649" y="554587"/>
                  <a:pt x="536834" y="421694"/>
                </a:cubicBezTo>
                <a:close/>
                <a:moveTo>
                  <a:pt x="1356131" y="409527"/>
                </a:moveTo>
                <a:cubicBezTo>
                  <a:pt x="1415590" y="544412"/>
                  <a:pt x="1451132" y="703874"/>
                  <a:pt x="1455052" y="875390"/>
                </a:cubicBezTo>
                <a:lnTo>
                  <a:pt x="953521" y="875390"/>
                </a:lnTo>
                <a:lnTo>
                  <a:pt x="953521" y="491238"/>
                </a:lnTo>
                <a:cubicBezTo>
                  <a:pt x="1099303" y="490092"/>
                  <a:pt x="1236528" y="461431"/>
                  <a:pt x="1356131" y="409527"/>
                </a:cubicBezTo>
                <a:close/>
                <a:moveTo>
                  <a:pt x="271202" y="273767"/>
                </a:moveTo>
                <a:cubicBezTo>
                  <a:pt x="330895" y="324894"/>
                  <a:pt x="401533" y="367494"/>
                  <a:pt x="480768" y="398692"/>
                </a:cubicBezTo>
                <a:cubicBezTo>
                  <a:pt x="424147" y="539118"/>
                  <a:pt x="390867" y="701724"/>
                  <a:pt x="388496" y="875390"/>
                </a:cubicBezTo>
                <a:lnTo>
                  <a:pt x="238" y="875390"/>
                </a:lnTo>
                <a:cubicBezTo>
                  <a:pt x="7162" y="640451"/>
                  <a:pt x="108645" y="428248"/>
                  <a:pt x="271202" y="273767"/>
                </a:cubicBezTo>
                <a:close/>
                <a:moveTo>
                  <a:pt x="1605567" y="261436"/>
                </a:moveTo>
                <a:cubicBezTo>
                  <a:pt x="1775300" y="417133"/>
                  <a:pt x="1881942" y="634296"/>
                  <a:pt x="1889035" y="875390"/>
                </a:cubicBezTo>
                <a:lnTo>
                  <a:pt x="1515364" y="875390"/>
                </a:lnTo>
                <a:cubicBezTo>
                  <a:pt x="1511419" y="696081"/>
                  <a:pt x="1474168" y="529014"/>
                  <a:pt x="1413107" y="386152"/>
                </a:cubicBezTo>
                <a:cubicBezTo>
                  <a:pt x="1485941" y="353453"/>
                  <a:pt x="1551126" y="311628"/>
                  <a:pt x="1605567" y="261436"/>
                </a:cubicBezTo>
                <a:close/>
                <a:moveTo>
                  <a:pt x="748157" y="19413"/>
                </a:moveTo>
                <a:cubicBezTo>
                  <a:pt x="649482" y="96557"/>
                  <a:pt x="565491" y="208310"/>
                  <a:pt x="504779" y="344256"/>
                </a:cubicBezTo>
                <a:cubicBezTo>
                  <a:pt x="432706" y="315858"/>
                  <a:pt x="368354" y="277545"/>
                  <a:pt x="313920" y="231604"/>
                </a:cubicBezTo>
                <a:cubicBezTo>
                  <a:pt x="434240" y="127070"/>
                  <a:pt x="583275" y="52667"/>
                  <a:pt x="748157" y="19413"/>
                </a:cubicBezTo>
                <a:close/>
                <a:moveTo>
                  <a:pt x="1137621" y="18543"/>
                </a:moveTo>
                <a:cubicBezTo>
                  <a:pt x="1297904" y="50310"/>
                  <a:pt x="1443338" y="120918"/>
                  <a:pt x="1562575" y="219802"/>
                </a:cubicBezTo>
                <a:cubicBezTo>
                  <a:pt x="1512842" y="265093"/>
                  <a:pt x="1453308" y="302843"/>
                  <a:pt x="1386970" y="332857"/>
                </a:cubicBezTo>
                <a:cubicBezTo>
                  <a:pt x="1323718" y="199817"/>
                  <a:pt x="1237626" y="91674"/>
                  <a:pt x="1137621" y="18543"/>
                </a:cubicBezTo>
                <a:close/>
                <a:moveTo>
                  <a:pt x="900586" y="1702"/>
                </a:moveTo>
                <a:lnTo>
                  <a:pt x="900586" y="430269"/>
                </a:lnTo>
                <a:cubicBezTo>
                  <a:pt x="778345" y="428899"/>
                  <a:pt x="662774" y="406468"/>
                  <a:pt x="560047" y="366408"/>
                </a:cubicBezTo>
                <a:cubicBezTo>
                  <a:pt x="637783" y="193348"/>
                  <a:pt x="753999" y="63227"/>
                  <a:pt x="890213" y="2203"/>
                </a:cubicBezTo>
                <a:close/>
                <a:moveTo>
                  <a:pt x="953521" y="0"/>
                </a:moveTo>
                <a:lnTo>
                  <a:pt x="981035" y="1330"/>
                </a:lnTo>
                <a:cubicBezTo>
                  <a:pt x="1124068" y="53565"/>
                  <a:pt x="1247786" y="180867"/>
                  <a:pt x="1332000" y="354889"/>
                </a:cubicBezTo>
                <a:cubicBezTo>
                  <a:pt x="1219743" y="403080"/>
                  <a:pt x="1090709" y="429800"/>
                  <a:pt x="953521" y="430954"/>
                </a:cubicBezTo>
                <a:close/>
              </a:path>
            </a:pathLst>
          </a:custGeom>
          <a:solidFill>
            <a:schemeClr val="accent1"/>
          </a:solidFill>
          <a:ln w="12700">
            <a:noFill/>
          </a:ln>
          <a:effectLst>
            <a:innerShdw blurRad="25400" dist="12700" dir="13500000">
              <a:prstClr val="black">
                <a:alpha val="50000"/>
              </a:prstClr>
            </a:innerShdw>
            <a:reflection blurRad="6350" stA="52000" endA="300" endPos="35000" dist="635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ym typeface="+mn-lt"/>
            </a:endParaRPr>
          </a:p>
        </p:txBody>
      </p:sp>
      <p:sp>
        <p:nvSpPr>
          <p:cNvPr id="40" name="KSO_Shape">
            <a:extLst>
              <a:ext uri="{FF2B5EF4-FFF2-40B4-BE49-F238E27FC236}">
                <a16:creationId xmlns:a16="http://schemas.microsoft.com/office/drawing/2014/main" xmlns="" id="{4F659A9D-85DA-EF50-CE0B-70CC995097A2}"/>
              </a:ext>
            </a:extLst>
          </p:cNvPr>
          <p:cNvSpPr>
            <a:spLocks noChangeAspect="1"/>
          </p:cNvSpPr>
          <p:nvPr/>
        </p:nvSpPr>
        <p:spPr>
          <a:xfrm>
            <a:off x="3666113" y="4070729"/>
            <a:ext cx="321675" cy="431780"/>
          </a:xfrm>
          <a:custGeom>
            <a:avLst/>
            <a:gdLst/>
            <a:ahLst/>
            <a:cxnLst/>
            <a:rect l="l" t="t" r="r" b="b"/>
            <a:pathLst>
              <a:path w="1171576" h="1571810">
                <a:moveTo>
                  <a:pt x="662070" y="927911"/>
                </a:moveTo>
                <a:lnTo>
                  <a:pt x="795754" y="1040206"/>
                </a:lnTo>
                <a:lnTo>
                  <a:pt x="662070" y="1184585"/>
                </a:lnTo>
                <a:close/>
                <a:moveTo>
                  <a:pt x="662070" y="398563"/>
                </a:moveTo>
                <a:lnTo>
                  <a:pt x="795754" y="510858"/>
                </a:lnTo>
                <a:lnTo>
                  <a:pt x="662070" y="655237"/>
                </a:lnTo>
                <a:close/>
                <a:moveTo>
                  <a:pt x="539081" y="115152"/>
                </a:moveTo>
                <a:cubicBezTo>
                  <a:pt x="540863" y="298745"/>
                  <a:pt x="542646" y="482338"/>
                  <a:pt x="544428" y="665931"/>
                </a:cubicBezTo>
                <a:lnTo>
                  <a:pt x="325186" y="430647"/>
                </a:lnTo>
                <a:lnTo>
                  <a:pt x="250323" y="510858"/>
                </a:lnTo>
                <a:lnTo>
                  <a:pt x="533733" y="788921"/>
                </a:lnTo>
                <a:lnTo>
                  <a:pt x="234281" y="1077679"/>
                </a:lnTo>
                <a:lnTo>
                  <a:pt x="309144" y="1152542"/>
                </a:lnTo>
                <a:lnTo>
                  <a:pt x="549775" y="922605"/>
                </a:lnTo>
                <a:cubicBezTo>
                  <a:pt x="547993" y="1102633"/>
                  <a:pt x="546210" y="1282661"/>
                  <a:pt x="544428" y="1462689"/>
                </a:cubicBezTo>
                <a:lnTo>
                  <a:pt x="950828" y="1066984"/>
                </a:lnTo>
                <a:lnTo>
                  <a:pt x="683460" y="783573"/>
                </a:lnTo>
                <a:lnTo>
                  <a:pt x="945481" y="516205"/>
                </a:lnTo>
                <a:close/>
                <a:moveTo>
                  <a:pt x="585788" y="184"/>
                </a:moveTo>
                <a:cubicBezTo>
                  <a:pt x="1023610" y="9709"/>
                  <a:pt x="1171576" y="352004"/>
                  <a:pt x="1171576" y="785997"/>
                </a:cubicBezTo>
                <a:cubicBezTo>
                  <a:pt x="1171576" y="1219990"/>
                  <a:pt x="1080760" y="1571810"/>
                  <a:pt x="585788" y="1571810"/>
                </a:cubicBezTo>
                <a:cubicBezTo>
                  <a:pt x="90816" y="1571810"/>
                  <a:pt x="0" y="1219990"/>
                  <a:pt x="0" y="785997"/>
                </a:cubicBezTo>
                <a:cubicBezTo>
                  <a:pt x="0" y="352004"/>
                  <a:pt x="147966" y="-9341"/>
                  <a:pt x="585788" y="184"/>
                </a:cubicBezTo>
                <a:close/>
              </a:path>
            </a:pathLst>
          </a:custGeom>
          <a:solidFill>
            <a:schemeClr val="accent6">
              <a:lumMod val="75000"/>
            </a:schemeClr>
          </a:solidFill>
          <a:ln w="12700">
            <a:noFill/>
          </a:ln>
          <a:effectLst>
            <a:innerShdw blurRad="25400" dist="12700" dir="13500000">
              <a:prstClr val="black">
                <a:alpha val="50000"/>
              </a:prstClr>
            </a:innerShdw>
            <a:reflection blurRad="6350" stA="52000" endA="300" endPos="35000" dist="381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ym typeface="+mn-lt"/>
            </a:endParaRPr>
          </a:p>
        </p:txBody>
      </p:sp>
      <p:sp>
        <p:nvSpPr>
          <p:cNvPr id="42" name="文本框 32">
            <a:extLst>
              <a:ext uri="{FF2B5EF4-FFF2-40B4-BE49-F238E27FC236}">
                <a16:creationId xmlns:a16="http://schemas.microsoft.com/office/drawing/2014/main" xmlns="" id="{9D9660C0-3915-50E9-F5A5-266B30DB225D}"/>
              </a:ext>
            </a:extLst>
          </p:cNvPr>
          <p:cNvSpPr txBox="1"/>
          <p:nvPr/>
        </p:nvSpPr>
        <p:spPr>
          <a:xfrm>
            <a:off x="0" y="3900965"/>
            <a:ext cx="3465839" cy="1815882"/>
          </a:xfrm>
          <a:prstGeom prst="rect">
            <a:avLst/>
          </a:prstGeom>
          <a:noFill/>
        </p:spPr>
        <p:txBody>
          <a:bodyPr wrap="square" rtlCol="0">
            <a:spAutoFit/>
          </a:bodyPr>
          <a:lstStyle/>
          <a:p>
            <a:pPr algn="just"/>
            <a:r>
              <a:rPr lang="en-US" sz="2800" b="1">
                <a:solidFill>
                  <a:schemeClr val="accent6">
                    <a:lumMod val="75000"/>
                  </a:schemeClr>
                </a:solidFill>
                <a:latin typeface="Times New Roman" panose="02020603050405020304" pitchFamily="18" charset="0"/>
                <a:ea typeface="Times New Roman" panose="02020603050405020304" pitchFamily="18" charset="0"/>
              </a:rPr>
              <a:t>3. Hãy gọi tên các nam châm trong Hình 18.2 dựa theo hình dạng của chúng.</a:t>
            </a:r>
            <a:endParaRPr lang="vi-VN" sz="2800" b="1">
              <a:solidFill>
                <a:schemeClr val="accent6">
                  <a:lumMod val="75000"/>
                </a:schemeClr>
              </a:solidFill>
              <a:latin typeface="Times New Roman" panose="02020603050405020304" pitchFamily="18" charset="0"/>
              <a:ea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59"/>
                                        </p:tgtEl>
                                        <p:attrNameLst>
                                          <p:attrName>style.visibility</p:attrName>
                                        </p:attrNameLst>
                                      </p:cBhvr>
                                      <p:to>
                                        <p:strVal val="visible"/>
                                      </p:to>
                                    </p:set>
                                    <p:anim calcmode="lin" valueType="num">
                                      <p:cBhvr>
                                        <p:cTn id="7" dur="500" fill="hold"/>
                                        <p:tgtEl>
                                          <p:spTgt spid="59"/>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9"/>
                                        </p:tgtEl>
                                        <p:attrNameLst>
                                          <p:attrName>ppt_y</p:attrName>
                                        </p:attrNameLst>
                                      </p:cBhvr>
                                      <p:tavLst>
                                        <p:tav tm="0">
                                          <p:val>
                                            <p:strVal val="#ppt_y"/>
                                          </p:val>
                                        </p:tav>
                                        <p:tav tm="100000">
                                          <p:val>
                                            <p:strVal val="#ppt_y"/>
                                          </p:val>
                                        </p:tav>
                                      </p:tavLst>
                                    </p:anim>
                                    <p:anim calcmode="lin" valueType="num">
                                      <p:cBhvr>
                                        <p:cTn id="9" dur="500" fill="hold"/>
                                        <p:tgtEl>
                                          <p:spTgt spid="59"/>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9"/>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9"/>
                                        </p:tgtEl>
                                      </p:cBhvr>
                                    </p:animEffect>
                                  </p:childTnLst>
                                </p:cTn>
                              </p:par>
                              <p:par>
                                <p:cTn id="12" presetID="53" presetClass="entr" presetSubtype="16"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2000" fill="hold"/>
                                        <p:tgtEl>
                                          <p:spTgt spid="11"/>
                                        </p:tgtEl>
                                        <p:attrNameLst>
                                          <p:attrName>ppt_w</p:attrName>
                                        </p:attrNameLst>
                                      </p:cBhvr>
                                      <p:tavLst>
                                        <p:tav tm="0">
                                          <p:val>
                                            <p:fltVal val="0"/>
                                          </p:val>
                                        </p:tav>
                                        <p:tav tm="100000">
                                          <p:val>
                                            <p:strVal val="#ppt_w"/>
                                          </p:val>
                                        </p:tav>
                                      </p:tavLst>
                                    </p:anim>
                                    <p:anim calcmode="lin" valueType="num">
                                      <p:cBhvr>
                                        <p:cTn id="15" dur="2000" fill="hold"/>
                                        <p:tgtEl>
                                          <p:spTgt spid="11"/>
                                        </p:tgtEl>
                                        <p:attrNameLst>
                                          <p:attrName>ppt_h</p:attrName>
                                        </p:attrNameLst>
                                      </p:cBhvr>
                                      <p:tavLst>
                                        <p:tav tm="0">
                                          <p:val>
                                            <p:fltVal val="0"/>
                                          </p:val>
                                        </p:tav>
                                        <p:tav tm="100000">
                                          <p:val>
                                            <p:strVal val="#ppt_h"/>
                                          </p:val>
                                        </p:tav>
                                      </p:tavLst>
                                    </p:anim>
                                    <p:animEffect transition="in" filter="fade">
                                      <p:cBhvr>
                                        <p:cTn id="16" dur="2000"/>
                                        <p:tgtEl>
                                          <p:spTgt spid="11"/>
                                        </p:tgtEl>
                                      </p:cBhvr>
                                    </p:animEffect>
                                  </p:childTnLst>
                                </p:cTn>
                              </p:par>
                              <p:par>
                                <p:cTn id="17" presetID="53" presetClass="entr" presetSubtype="16"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2000" fill="hold"/>
                                        <p:tgtEl>
                                          <p:spTgt spid="3"/>
                                        </p:tgtEl>
                                        <p:attrNameLst>
                                          <p:attrName>ppt_w</p:attrName>
                                        </p:attrNameLst>
                                      </p:cBhvr>
                                      <p:tavLst>
                                        <p:tav tm="0">
                                          <p:val>
                                            <p:fltVal val="0"/>
                                          </p:val>
                                        </p:tav>
                                        <p:tav tm="100000">
                                          <p:val>
                                            <p:strVal val="#ppt_w"/>
                                          </p:val>
                                        </p:tav>
                                      </p:tavLst>
                                    </p:anim>
                                    <p:anim calcmode="lin" valueType="num">
                                      <p:cBhvr>
                                        <p:cTn id="20" dur="2000" fill="hold"/>
                                        <p:tgtEl>
                                          <p:spTgt spid="3"/>
                                        </p:tgtEl>
                                        <p:attrNameLst>
                                          <p:attrName>ppt_h</p:attrName>
                                        </p:attrNameLst>
                                      </p:cBhvr>
                                      <p:tavLst>
                                        <p:tav tm="0">
                                          <p:val>
                                            <p:fltVal val="0"/>
                                          </p:val>
                                        </p:tav>
                                        <p:tav tm="100000">
                                          <p:val>
                                            <p:strVal val="#ppt_h"/>
                                          </p:val>
                                        </p:tav>
                                      </p:tavLst>
                                    </p:anim>
                                    <p:animEffect transition="in" filter="fade">
                                      <p:cBhvr>
                                        <p:cTn id="21" dur="2000"/>
                                        <p:tgtEl>
                                          <p:spTgt spid="3"/>
                                        </p:tgtEl>
                                      </p:cBhvr>
                                    </p:animEffect>
                                  </p:childTnLst>
                                </p:cTn>
                              </p:par>
                              <p:par>
                                <p:cTn id="22" presetID="53" presetClass="entr" presetSubtype="16" fill="hold" nodeType="withEffect">
                                  <p:stCondLst>
                                    <p:cond delay="0"/>
                                  </p:stCondLst>
                                  <p:childTnLst>
                                    <p:set>
                                      <p:cBhvr>
                                        <p:cTn id="23" dur="1" fill="hold">
                                          <p:stCondLst>
                                            <p:cond delay="0"/>
                                          </p:stCondLst>
                                        </p:cTn>
                                        <p:tgtEl>
                                          <p:spTgt spid="32"/>
                                        </p:tgtEl>
                                        <p:attrNameLst>
                                          <p:attrName>style.visibility</p:attrName>
                                        </p:attrNameLst>
                                      </p:cBhvr>
                                      <p:to>
                                        <p:strVal val="visible"/>
                                      </p:to>
                                    </p:set>
                                    <p:anim calcmode="lin" valueType="num">
                                      <p:cBhvr>
                                        <p:cTn id="24" dur="2000" fill="hold"/>
                                        <p:tgtEl>
                                          <p:spTgt spid="32"/>
                                        </p:tgtEl>
                                        <p:attrNameLst>
                                          <p:attrName>ppt_w</p:attrName>
                                        </p:attrNameLst>
                                      </p:cBhvr>
                                      <p:tavLst>
                                        <p:tav tm="0">
                                          <p:val>
                                            <p:fltVal val="0"/>
                                          </p:val>
                                        </p:tav>
                                        <p:tav tm="100000">
                                          <p:val>
                                            <p:strVal val="#ppt_w"/>
                                          </p:val>
                                        </p:tav>
                                      </p:tavLst>
                                    </p:anim>
                                    <p:anim calcmode="lin" valueType="num">
                                      <p:cBhvr>
                                        <p:cTn id="25" dur="2000" fill="hold"/>
                                        <p:tgtEl>
                                          <p:spTgt spid="32"/>
                                        </p:tgtEl>
                                        <p:attrNameLst>
                                          <p:attrName>ppt_h</p:attrName>
                                        </p:attrNameLst>
                                      </p:cBhvr>
                                      <p:tavLst>
                                        <p:tav tm="0">
                                          <p:val>
                                            <p:fltVal val="0"/>
                                          </p:val>
                                        </p:tav>
                                        <p:tav tm="100000">
                                          <p:val>
                                            <p:strVal val="#ppt_h"/>
                                          </p:val>
                                        </p:tav>
                                      </p:tavLst>
                                    </p:anim>
                                    <p:animEffect transition="in" filter="fade">
                                      <p:cBhvr>
                                        <p:cTn id="26" dur="2000"/>
                                        <p:tgtEl>
                                          <p:spTgt spid="32"/>
                                        </p:tgtEl>
                                      </p:cBhvr>
                                    </p:animEffect>
                                  </p:childTnLst>
                                </p:cTn>
                              </p:par>
                              <p:par>
                                <p:cTn id="27" presetID="53" presetClass="entr" presetSubtype="16" fill="hold" nodeType="with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p:cTn id="29" dur="2000" fill="hold"/>
                                        <p:tgtEl>
                                          <p:spTgt spid="5"/>
                                        </p:tgtEl>
                                        <p:attrNameLst>
                                          <p:attrName>ppt_w</p:attrName>
                                        </p:attrNameLst>
                                      </p:cBhvr>
                                      <p:tavLst>
                                        <p:tav tm="0">
                                          <p:val>
                                            <p:fltVal val="0"/>
                                          </p:val>
                                        </p:tav>
                                        <p:tav tm="100000">
                                          <p:val>
                                            <p:strVal val="#ppt_w"/>
                                          </p:val>
                                        </p:tav>
                                      </p:tavLst>
                                    </p:anim>
                                    <p:anim calcmode="lin" valueType="num">
                                      <p:cBhvr>
                                        <p:cTn id="30" dur="2000" fill="hold"/>
                                        <p:tgtEl>
                                          <p:spTgt spid="5"/>
                                        </p:tgtEl>
                                        <p:attrNameLst>
                                          <p:attrName>ppt_h</p:attrName>
                                        </p:attrNameLst>
                                      </p:cBhvr>
                                      <p:tavLst>
                                        <p:tav tm="0">
                                          <p:val>
                                            <p:fltVal val="0"/>
                                          </p:val>
                                        </p:tav>
                                        <p:tav tm="100000">
                                          <p:val>
                                            <p:strVal val="#ppt_h"/>
                                          </p:val>
                                        </p:tav>
                                      </p:tavLst>
                                    </p:anim>
                                    <p:animEffect transition="in" filter="fade">
                                      <p:cBhvr>
                                        <p:cTn id="31" dur="2000"/>
                                        <p:tgtEl>
                                          <p:spTgt spid="5"/>
                                        </p:tgtEl>
                                      </p:cBhvr>
                                    </p:animEffect>
                                  </p:childTnLst>
                                </p:cTn>
                              </p:par>
                              <p:par>
                                <p:cTn id="32" presetID="53" presetClass="entr" presetSubtype="16" fill="hold" nodeType="withEffect">
                                  <p:stCondLst>
                                    <p:cond delay="0"/>
                                  </p:stCondLst>
                                  <p:childTnLst>
                                    <p:set>
                                      <p:cBhvr>
                                        <p:cTn id="33" dur="1" fill="hold">
                                          <p:stCondLst>
                                            <p:cond delay="0"/>
                                          </p:stCondLst>
                                        </p:cTn>
                                        <p:tgtEl>
                                          <p:spTgt spid="4"/>
                                        </p:tgtEl>
                                        <p:attrNameLst>
                                          <p:attrName>style.visibility</p:attrName>
                                        </p:attrNameLst>
                                      </p:cBhvr>
                                      <p:to>
                                        <p:strVal val="visible"/>
                                      </p:to>
                                    </p:set>
                                    <p:anim calcmode="lin" valueType="num">
                                      <p:cBhvr>
                                        <p:cTn id="34" dur="2000" fill="hold"/>
                                        <p:tgtEl>
                                          <p:spTgt spid="4"/>
                                        </p:tgtEl>
                                        <p:attrNameLst>
                                          <p:attrName>ppt_w</p:attrName>
                                        </p:attrNameLst>
                                      </p:cBhvr>
                                      <p:tavLst>
                                        <p:tav tm="0">
                                          <p:val>
                                            <p:fltVal val="0"/>
                                          </p:val>
                                        </p:tav>
                                        <p:tav tm="100000">
                                          <p:val>
                                            <p:strVal val="#ppt_w"/>
                                          </p:val>
                                        </p:tav>
                                      </p:tavLst>
                                    </p:anim>
                                    <p:anim calcmode="lin" valueType="num">
                                      <p:cBhvr>
                                        <p:cTn id="35" dur="2000" fill="hold"/>
                                        <p:tgtEl>
                                          <p:spTgt spid="4"/>
                                        </p:tgtEl>
                                        <p:attrNameLst>
                                          <p:attrName>ppt_h</p:attrName>
                                        </p:attrNameLst>
                                      </p:cBhvr>
                                      <p:tavLst>
                                        <p:tav tm="0">
                                          <p:val>
                                            <p:fltVal val="0"/>
                                          </p:val>
                                        </p:tav>
                                        <p:tav tm="100000">
                                          <p:val>
                                            <p:strVal val="#ppt_h"/>
                                          </p:val>
                                        </p:tav>
                                      </p:tavLst>
                                    </p:anim>
                                    <p:animEffect transition="in" filter="fade">
                                      <p:cBhvr>
                                        <p:cTn id="36" dur="2000"/>
                                        <p:tgtEl>
                                          <p:spTgt spid="4"/>
                                        </p:tgtEl>
                                      </p:cBhvr>
                                    </p:animEffect>
                                  </p:childTnLst>
                                </p:cTn>
                              </p:par>
                              <p:par>
                                <p:cTn id="37" presetID="53" presetClass="entr" presetSubtype="16" fill="hold" nodeType="withEffect">
                                  <p:stCondLst>
                                    <p:cond delay="0"/>
                                  </p:stCondLst>
                                  <p:childTnLst>
                                    <p:set>
                                      <p:cBhvr>
                                        <p:cTn id="38" dur="1" fill="hold">
                                          <p:stCondLst>
                                            <p:cond delay="0"/>
                                          </p:stCondLst>
                                        </p:cTn>
                                        <p:tgtEl>
                                          <p:spTgt spid="31"/>
                                        </p:tgtEl>
                                        <p:attrNameLst>
                                          <p:attrName>style.visibility</p:attrName>
                                        </p:attrNameLst>
                                      </p:cBhvr>
                                      <p:to>
                                        <p:strVal val="visible"/>
                                      </p:to>
                                    </p:set>
                                    <p:anim calcmode="lin" valueType="num">
                                      <p:cBhvr>
                                        <p:cTn id="39" dur="2000" fill="hold"/>
                                        <p:tgtEl>
                                          <p:spTgt spid="31"/>
                                        </p:tgtEl>
                                        <p:attrNameLst>
                                          <p:attrName>ppt_w</p:attrName>
                                        </p:attrNameLst>
                                      </p:cBhvr>
                                      <p:tavLst>
                                        <p:tav tm="0">
                                          <p:val>
                                            <p:fltVal val="0"/>
                                          </p:val>
                                        </p:tav>
                                        <p:tav tm="100000">
                                          <p:val>
                                            <p:strVal val="#ppt_w"/>
                                          </p:val>
                                        </p:tav>
                                      </p:tavLst>
                                    </p:anim>
                                    <p:anim calcmode="lin" valueType="num">
                                      <p:cBhvr>
                                        <p:cTn id="40" dur="2000" fill="hold"/>
                                        <p:tgtEl>
                                          <p:spTgt spid="31"/>
                                        </p:tgtEl>
                                        <p:attrNameLst>
                                          <p:attrName>ppt_h</p:attrName>
                                        </p:attrNameLst>
                                      </p:cBhvr>
                                      <p:tavLst>
                                        <p:tav tm="0">
                                          <p:val>
                                            <p:fltVal val="0"/>
                                          </p:val>
                                        </p:tav>
                                        <p:tav tm="100000">
                                          <p:val>
                                            <p:strVal val="#ppt_h"/>
                                          </p:val>
                                        </p:tav>
                                      </p:tavLst>
                                    </p:anim>
                                    <p:animEffect transition="in" filter="fade">
                                      <p:cBhvr>
                                        <p:cTn id="41" dur="2000"/>
                                        <p:tgtEl>
                                          <p:spTgt spid="31"/>
                                        </p:tgtEl>
                                      </p:cBhvr>
                                    </p:animEffect>
                                  </p:childTnLst>
                                </p:cTn>
                              </p:par>
                              <p:par>
                                <p:cTn id="42" presetID="53" presetClass="entr" presetSubtype="16" fill="hold" grpId="0" nodeType="withEffect">
                                  <p:stCondLst>
                                    <p:cond delay="0"/>
                                  </p:stCondLst>
                                  <p:childTnLst>
                                    <p:set>
                                      <p:cBhvr>
                                        <p:cTn id="43" dur="1" fill="hold">
                                          <p:stCondLst>
                                            <p:cond delay="0"/>
                                          </p:stCondLst>
                                        </p:cTn>
                                        <p:tgtEl>
                                          <p:spTgt spid="43"/>
                                        </p:tgtEl>
                                        <p:attrNameLst>
                                          <p:attrName>style.visibility</p:attrName>
                                        </p:attrNameLst>
                                      </p:cBhvr>
                                      <p:to>
                                        <p:strVal val="visible"/>
                                      </p:to>
                                    </p:set>
                                    <p:anim calcmode="lin" valueType="num">
                                      <p:cBhvr>
                                        <p:cTn id="44" dur="2000" fill="hold"/>
                                        <p:tgtEl>
                                          <p:spTgt spid="43"/>
                                        </p:tgtEl>
                                        <p:attrNameLst>
                                          <p:attrName>ppt_w</p:attrName>
                                        </p:attrNameLst>
                                      </p:cBhvr>
                                      <p:tavLst>
                                        <p:tav tm="0">
                                          <p:val>
                                            <p:fltVal val="0"/>
                                          </p:val>
                                        </p:tav>
                                        <p:tav tm="100000">
                                          <p:val>
                                            <p:strVal val="#ppt_w"/>
                                          </p:val>
                                        </p:tav>
                                      </p:tavLst>
                                    </p:anim>
                                    <p:anim calcmode="lin" valueType="num">
                                      <p:cBhvr>
                                        <p:cTn id="45" dur="2000" fill="hold"/>
                                        <p:tgtEl>
                                          <p:spTgt spid="43"/>
                                        </p:tgtEl>
                                        <p:attrNameLst>
                                          <p:attrName>ppt_h</p:attrName>
                                        </p:attrNameLst>
                                      </p:cBhvr>
                                      <p:tavLst>
                                        <p:tav tm="0">
                                          <p:val>
                                            <p:fltVal val="0"/>
                                          </p:val>
                                        </p:tav>
                                        <p:tav tm="100000">
                                          <p:val>
                                            <p:strVal val="#ppt_h"/>
                                          </p:val>
                                        </p:tav>
                                      </p:tavLst>
                                    </p:anim>
                                    <p:animEffect transition="in" filter="fade">
                                      <p:cBhvr>
                                        <p:cTn id="46" dur="2000"/>
                                        <p:tgtEl>
                                          <p:spTgt spid="43"/>
                                        </p:tgtEl>
                                      </p:cBhvr>
                                    </p:animEffect>
                                  </p:childTnLst>
                                </p:cTn>
                              </p:par>
                              <p:par>
                                <p:cTn id="47" presetID="53" presetClass="entr" presetSubtype="16" fill="hold" grpId="0" nodeType="withEffect">
                                  <p:stCondLst>
                                    <p:cond delay="0"/>
                                  </p:stCondLst>
                                  <p:childTnLst>
                                    <p:set>
                                      <p:cBhvr>
                                        <p:cTn id="48" dur="1" fill="hold">
                                          <p:stCondLst>
                                            <p:cond delay="0"/>
                                          </p:stCondLst>
                                        </p:cTn>
                                        <p:tgtEl>
                                          <p:spTgt spid="45"/>
                                        </p:tgtEl>
                                        <p:attrNameLst>
                                          <p:attrName>style.visibility</p:attrName>
                                        </p:attrNameLst>
                                      </p:cBhvr>
                                      <p:to>
                                        <p:strVal val="visible"/>
                                      </p:to>
                                    </p:set>
                                    <p:anim calcmode="lin" valueType="num">
                                      <p:cBhvr>
                                        <p:cTn id="49" dur="2000" fill="hold"/>
                                        <p:tgtEl>
                                          <p:spTgt spid="45"/>
                                        </p:tgtEl>
                                        <p:attrNameLst>
                                          <p:attrName>ppt_w</p:attrName>
                                        </p:attrNameLst>
                                      </p:cBhvr>
                                      <p:tavLst>
                                        <p:tav tm="0">
                                          <p:val>
                                            <p:fltVal val="0"/>
                                          </p:val>
                                        </p:tav>
                                        <p:tav tm="100000">
                                          <p:val>
                                            <p:strVal val="#ppt_w"/>
                                          </p:val>
                                        </p:tav>
                                      </p:tavLst>
                                    </p:anim>
                                    <p:anim calcmode="lin" valueType="num">
                                      <p:cBhvr>
                                        <p:cTn id="50" dur="2000" fill="hold"/>
                                        <p:tgtEl>
                                          <p:spTgt spid="45"/>
                                        </p:tgtEl>
                                        <p:attrNameLst>
                                          <p:attrName>ppt_h</p:attrName>
                                        </p:attrNameLst>
                                      </p:cBhvr>
                                      <p:tavLst>
                                        <p:tav tm="0">
                                          <p:val>
                                            <p:fltVal val="0"/>
                                          </p:val>
                                        </p:tav>
                                        <p:tav tm="100000">
                                          <p:val>
                                            <p:strVal val="#ppt_h"/>
                                          </p:val>
                                        </p:tav>
                                      </p:tavLst>
                                    </p:anim>
                                    <p:animEffect transition="in" filter="fade">
                                      <p:cBhvr>
                                        <p:cTn id="51" dur="2000"/>
                                        <p:tgtEl>
                                          <p:spTgt spid="45"/>
                                        </p:tgtEl>
                                      </p:cBhvr>
                                    </p:animEffect>
                                  </p:childTnLst>
                                </p:cTn>
                              </p:par>
                              <p:par>
                                <p:cTn id="52" presetID="53" presetClass="entr" presetSubtype="16" fill="hold" grpId="0" nodeType="withEffect">
                                  <p:stCondLst>
                                    <p:cond delay="0"/>
                                  </p:stCondLst>
                                  <p:childTnLst>
                                    <p:set>
                                      <p:cBhvr>
                                        <p:cTn id="53" dur="1" fill="hold">
                                          <p:stCondLst>
                                            <p:cond delay="0"/>
                                          </p:stCondLst>
                                        </p:cTn>
                                        <p:tgtEl>
                                          <p:spTgt spid="47"/>
                                        </p:tgtEl>
                                        <p:attrNameLst>
                                          <p:attrName>style.visibility</p:attrName>
                                        </p:attrNameLst>
                                      </p:cBhvr>
                                      <p:to>
                                        <p:strVal val="visible"/>
                                      </p:to>
                                    </p:set>
                                    <p:anim calcmode="lin" valueType="num">
                                      <p:cBhvr>
                                        <p:cTn id="54" dur="2000" fill="hold"/>
                                        <p:tgtEl>
                                          <p:spTgt spid="47"/>
                                        </p:tgtEl>
                                        <p:attrNameLst>
                                          <p:attrName>ppt_w</p:attrName>
                                        </p:attrNameLst>
                                      </p:cBhvr>
                                      <p:tavLst>
                                        <p:tav tm="0">
                                          <p:val>
                                            <p:fltVal val="0"/>
                                          </p:val>
                                        </p:tav>
                                        <p:tav tm="100000">
                                          <p:val>
                                            <p:strVal val="#ppt_w"/>
                                          </p:val>
                                        </p:tav>
                                      </p:tavLst>
                                    </p:anim>
                                    <p:anim calcmode="lin" valueType="num">
                                      <p:cBhvr>
                                        <p:cTn id="55" dur="2000" fill="hold"/>
                                        <p:tgtEl>
                                          <p:spTgt spid="47"/>
                                        </p:tgtEl>
                                        <p:attrNameLst>
                                          <p:attrName>ppt_h</p:attrName>
                                        </p:attrNameLst>
                                      </p:cBhvr>
                                      <p:tavLst>
                                        <p:tav tm="0">
                                          <p:val>
                                            <p:fltVal val="0"/>
                                          </p:val>
                                        </p:tav>
                                        <p:tav tm="100000">
                                          <p:val>
                                            <p:strVal val="#ppt_h"/>
                                          </p:val>
                                        </p:tav>
                                      </p:tavLst>
                                    </p:anim>
                                    <p:animEffect transition="in" filter="fade">
                                      <p:cBhvr>
                                        <p:cTn id="56" dur="2000"/>
                                        <p:tgtEl>
                                          <p:spTgt spid="47"/>
                                        </p:tgtEl>
                                      </p:cBhvr>
                                    </p:animEffect>
                                  </p:childTnLst>
                                </p:cTn>
                              </p:par>
                              <p:par>
                                <p:cTn id="57" presetID="53" presetClass="entr" presetSubtype="16" fill="hold" grpId="0" nodeType="withEffect">
                                  <p:stCondLst>
                                    <p:cond delay="0"/>
                                  </p:stCondLst>
                                  <p:childTnLst>
                                    <p:set>
                                      <p:cBhvr>
                                        <p:cTn id="58" dur="1" fill="hold">
                                          <p:stCondLst>
                                            <p:cond delay="0"/>
                                          </p:stCondLst>
                                        </p:cTn>
                                        <p:tgtEl>
                                          <p:spTgt spid="49"/>
                                        </p:tgtEl>
                                        <p:attrNameLst>
                                          <p:attrName>style.visibility</p:attrName>
                                        </p:attrNameLst>
                                      </p:cBhvr>
                                      <p:to>
                                        <p:strVal val="visible"/>
                                      </p:to>
                                    </p:set>
                                    <p:anim calcmode="lin" valueType="num">
                                      <p:cBhvr>
                                        <p:cTn id="59" dur="2000" fill="hold"/>
                                        <p:tgtEl>
                                          <p:spTgt spid="49"/>
                                        </p:tgtEl>
                                        <p:attrNameLst>
                                          <p:attrName>ppt_w</p:attrName>
                                        </p:attrNameLst>
                                      </p:cBhvr>
                                      <p:tavLst>
                                        <p:tav tm="0">
                                          <p:val>
                                            <p:fltVal val="0"/>
                                          </p:val>
                                        </p:tav>
                                        <p:tav tm="100000">
                                          <p:val>
                                            <p:strVal val="#ppt_w"/>
                                          </p:val>
                                        </p:tav>
                                      </p:tavLst>
                                    </p:anim>
                                    <p:anim calcmode="lin" valueType="num">
                                      <p:cBhvr>
                                        <p:cTn id="60" dur="2000" fill="hold"/>
                                        <p:tgtEl>
                                          <p:spTgt spid="49"/>
                                        </p:tgtEl>
                                        <p:attrNameLst>
                                          <p:attrName>ppt_h</p:attrName>
                                        </p:attrNameLst>
                                      </p:cBhvr>
                                      <p:tavLst>
                                        <p:tav tm="0">
                                          <p:val>
                                            <p:fltVal val="0"/>
                                          </p:val>
                                        </p:tav>
                                        <p:tav tm="100000">
                                          <p:val>
                                            <p:strVal val="#ppt_h"/>
                                          </p:val>
                                        </p:tav>
                                      </p:tavLst>
                                    </p:anim>
                                    <p:animEffect transition="in" filter="fade">
                                      <p:cBhvr>
                                        <p:cTn id="61" dur="2000"/>
                                        <p:tgtEl>
                                          <p:spTgt spid="49"/>
                                        </p:tgtEl>
                                      </p:cBhvr>
                                    </p:animEffect>
                                  </p:childTnLst>
                                </p:cTn>
                              </p:par>
                              <p:par>
                                <p:cTn id="62" presetID="53" presetClass="entr" presetSubtype="16" fill="hold" grpId="0" nodeType="withEffect">
                                  <p:stCondLst>
                                    <p:cond delay="0"/>
                                  </p:stCondLst>
                                  <p:childTnLst>
                                    <p:set>
                                      <p:cBhvr>
                                        <p:cTn id="63" dur="1" fill="hold">
                                          <p:stCondLst>
                                            <p:cond delay="0"/>
                                          </p:stCondLst>
                                        </p:cTn>
                                        <p:tgtEl>
                                          <p:spTgt spid="51"/>
                                        </p:tgtEl>
                                        <p:attrNameLst>
                                          <p:attrName>style.visibility</p:attrName>
                                        </p:attrNameLst>
                                      </p:cBhvr>
                                      <p:to>
                                        <p:strVal val="visible"/>
                                      </p:to>
                                    </p:set>
                                    <p:anim calcmode="lin" valueType="num">
                                      <p:cBhvr>
                                        <p:cTn id="64" dur="2000" fill="hold"/>
                                        <p:tgtEl>
                                          <p:spTgt spid="51"/>
                                        </p:tgtEl>
                                        <p:attrNameLst>
                                          <p:attrName>ppt_w</p:attrName>
                                        </p:attrNameLst>
                                      </p:cBhvr>
                                      <p:tavLst>
                                        <p:tav tm="0">
                                          <p:val>
                                            <p:fltVal val="0"/>
                                          </p:val>
                                        </p:tav>
                                        <p:tav tm="100000">
                                          <p:val>
                                            <p:strVal val="#ppt_w"/>
                                          </p:val>
                                        </p:tav>
                                      </p:tavLst>
                                    </p:anim>
                                    <p:anim calcmode="lin" valueType="num">
                                      <p:cBhvr>
                                        <p:cTn id="65" dur="2000" fill="hold"/>
                                        <p:tgtEl>
                                          <p:spTgt spid="51"/>
                                        </p:tgtEl>
                                        <p:attrNameLst>
                                          <p:attrName>ppt_h</p:attrName>
                                        </p:attrNameLst>
                                      </p:cBhvr>
                                      <p:tavLst>
                                        <p:tav tm="0">
                                          <p:val>
                                            <p:fltVal val="0"/>
                                          </p:val>
                                        </p:tav>
                                        <p:tav tm="100000">
                                          <p:val>
                                            <p:strVal val="#ppt_h"/>
                                          </p:val>
                                        </p:tav>
                                      </p:tavLst>
                                    </p:anim>
                                    <p:animEffect transition="in" filter="fade">
                                      <p:cBhvr>
                                        <p:cTn id="66" dur="2000"/>
                                        <p:tgtEl>
                                          <p:spTgt spid="51"/>
                                        </p:tgtEl>
                                      </p:cBhvr>
                                    </p:animEffect>
                                  </p:childTnLst>
                                </p:cTn>
                              </p:par>
                            </p:childTnLst>
                          </p:cTn>
                        </p:par>
                        <p:par>
                          <p:cTn id="67" fill="hold">
                            <p:stCondLst>
                              <p:cond delay="2000"/>
                            </p:stCondLst>
                            <p:childTnLst>
                              <p:par>
                                <p:cTn id="68" presetID="42" presetClass="entr" presetSubtype="0" fill="hold" grpId="0" nodeType="afterEffect">
                                  <p:stCondLst>
                                    <p:cond delay="0"/>
                                  </p:stCondLst>
                                  <p:childTnLst>
                                    <p:set>
                                      <p:cBhvr>
                                        <p:cTn id="69" dur="1" fill="hold">
                                          <p:stCondLst>
                                            <p:cond delay="0"/>
                                          </p:stCondLst>
                                        </p:cTn>
                                        <p:tgtEl>
                                          <p:spTgt spid="36"/>
                                        </p:tgtEl>
                                        <p:attrNameLst>
                                          <p:attrName>style.visibility</p:attrName>
                                        </p:attrNameLst>
                                      </p:cBhvr>
                                      <p:to>
                                        <p:strVal val="visible"/>
                                      </p:to>
                                    </p:set>
                                    <p:animEffect transition="in" filter="fade">
                                      <p:cBhvr>
                                        <p:cTn id="70" dur="500"/>
                                        <p:tgtEl>
                                          <p:spTgt spid="36"/>
                                        </p:tgtEl>
                                      </p:cBhvr>
                                    </p:animEffect>
                                    <p:anim calcmode="lin" valueType="num">
                                      <p:cBhvr>
                                        <p:cTn id="71" dur="500" fill="hold"/>
                                        <p:tgtEl>
                                          <p:spTgt spid="36"/>
                                        </p:tgtEl>
                                        <p:attrNameLst>
                                          <p:attrName>ppt_x</p:attrName>
                                        </p:attrNameLst>
                                      </p:cBhvr>
                                      <p:tavLst>
                                        <p:tav tm="0">
                                          <p:val>
                                            <p:strVal val="#ppt_x"/>
                                          </p:val>
                                        </p:tav>
                                        <p:tav tm="100000">
                                          <p:val>
                                            <p:strVal val="#ppt_x"/>
                                          </p:val>
                                        </p:tav>
                                      </p:tavLst>
                                    </p:anim>
                                    <p:anim calcmode="lin" valueType="num">
                                      <p:cBhvr>
                                        <p:cTn id="72" dur="500" fill="hold"/>
                                        <p:tgtEl>
                                          <p:spTgt spid="36"/>
                                        </p:tgtEl>
                                        <p:attrNameLst>
                                          <p:attrName>ppt_y</p:attrName>
                                        </p:attrNameLst>
                                      </p:cBhvr>
                                      <p:tavLst>
                                        <p:tav tm="0">
                                          <p:val>
                                            <p:strVal val="#ppt_y+.1"/>
                                          </p:val>
                                        </p:tav>
                                        <p:tav tm="100000">
                                          <p:val>
                                            <p:strVal val="#ppt_y"/>
                                          </p:val>
                                        </p:tav>
                                      </p:tavLst>
                                    </p:anim>
                                  </p:childTnLst>
                                </p:cTn>
                              </p:par>
                            </p:childTnLst>
                          </p:cTn>
                        </p:par>
                        <p:par>
                          <p:cTn id="73" fill="hold">
                            <p:stCondLst>
                              <p:cond delay="2500"/>
                            </p:stCondLst>
                            <p:childTnLst>
                              <p:par>
                                <p:cTn id="74" presetID="42" presetClass="entr" presetSubtype="0" fill="hold" grpId="0" nodeType="afterEffect">
                                  <p:stCondLst>
                                    <p:cond delay="0"/>
                                  </p:stCondLst>
                                  <p:childTnLst>
                                    <p:set>
                                      <p:cBhvr>
                                        <p:cTn id="75" dur="1" fill="hold">
                                          <p:stCondLst>
                                            <p:cond delay="0"/>
                                          </p:stCondLst>
                                        </p:cTn>
                                        <p:tgtEl>
                                          <p:spTgt spid="39"/>
                                        </p:tgtEl>
                                        <p:attrNameLst>
                                          <p:attrName>style.visibility</p:attrName>
                                        </p:attrNameLst>
                                      </p:cBhvr>
                                      <p:to>
                                        <p:strVal val="visible"/>
                                      </p:to>
                                    </p:set>
                                    <p:animEffect transition="in" filter="fade">
                                      <p:cBhvr>
                                        <p:cTn id="76" dur="500"/>
                                        <p:tgtEl>
                                          <p:spTgt spid="39"/>
                                        </p:tgtEl>
                                      </p:cBhvr>
                                    </p:animEffect>
                                    <p:anim calcmode="lin" valueType="num">
                                      <p:cBhvr>
                                        <p:cTn id="77" dur="500" fill="hold"/>
                                        <p:tgtEl>
                                          <p:spTgt spid="39"/>
                                        </p:tgtEl>
                                        <p:attrNameLst>
                                          <p:attrName>ppt_x</p:attrName>
                                        </p:attrNameLst>
                                      </p:cBhvr>
                                      <p:tavLst>
                                        <p:tav tm="0">
                                          <p:val>
                                            <p:strVal val="#ppt_x"/>
                                          </p:val>
                                        </p:tav>
                                        <p:tav tm="100000">
                                          <p:val>
                                            <p:strVal val="#ppt_x"/>
                                          </p:val>
                                        </p:tav>
                                      </p:tavLst>
                                    </p:anim>
                                    <p:anim calcmode="lin" valueType="num">
                                      <p:cBhvr>
                                        <p:cTn id="78" dur="500" fill="hold"/>
                                        <p:tgtEl>
                                          <p:spTgt spid="39"/>
                                        </p:tgtEl>
                                        <p:attrNameLst>
                                          <p:attrName>ppt_y</p:attrName>
                                        </p:attrNameLst>
                                      </p:cBhvr>
                                      <p:tavLst>
                                        <p:tav tm="0">
                                          <p:val>
                                            <p:strVal val="#ppt_y+.1"/>
                                          </p:val>
                                        </p:tav>
                                        <p:tav tm="100000">
                                          <p:val>
                                            <p:strVal val="#ppt_y"/>
                                          </p:val>
                                        </p:tav>
                                      </p:tavLst>
                                    </p:anim>
                                  </p:childTnLst>
                                </p:cTn>
                              </p:par>
                            </p:childTnLst>
                          </p:cTn>
                        </p:par>
                        <p:par>
                          <p:cTn id="79" fill="hold">
                            <p:stCondLst>
                              <p:cond delay="3000"/>
                            </p:stCondLst>
                            <p:childTnLst>
                              <p:par>
                                <p:cTn id="80" presetID="42" presetClass="entr" presetSubtype="0" fill="hold" grpId="0" nodeType="afterEffect">
                                  <p:stCondLst>
                                    <p:cond delay="0"/>
                                  </p:stCondLst>
                                  <p:childTnLst>
                                    <p:set>
                                      <p:cBhvr>
                                        <p:cTn id="81" dur="1" fill="hold">
                                          <p:stCondLst>
                                            <p:cond delay="0"/>
                                          </p:stCondLst>
                                        </p:cTn>
                                        <p:tgtEl>
                                          <p:spTgt spid="34"/>
                                        </p:tgtEl>
                                        <p:attrNameLst>
                                          <p:attrName>style.visibility</p:attrName>
                                        </p:attrNameLst>
                                      </p:cBhvr>
                                      <p:to>
                                        <p:strVal val="visible"/>
                                      </p:to>
                                    </p:set>
                                    <p:animEffect transition="in" filter="fade">
                                      <p:cBhvr>
                                        <p:cTn id="82" dur="500"/>
                                        <p:tgtEl>
                                          <p:spTgt spid="34"/>
                                        </p:tgtEl>
                                      </p:cBhvr>
                                    </p:animEffect>
                                    <p:anim calcmode="lin" valueType="num">
                                      <p:cBhvr>
                                        <p:cTn id="83" dur="500" fill="hold"/>
                                        <p:tgtEl>
                                          <p:spTgt spid="34"/>
                                        </p:tgtEl>
                                        <p:attrNameLst>
                                          <p:attrName>ppt_x</p:attrName>
                                        </p:attrNameLst>
                                      </p:cBhvr>
                                      <p:tavLst>
                                        <p:tav tm="0">
                                          <p:val>
                                            <p:strVal val="#ppt_x"/>
                                          </p:val>
                                        </p:tav>
                                        <p:tav tm="100000">
                                          <p:val>
                                            <p:strVal val="#ppt_x"/>
                                          </p:val>
                                        </p:tav>
                                      </p:tavLst>
                                    </p:anim>
                                    <p:anim calcmode="lin" valueType="num">
                                      <p:cBhvr>
                                        <p:cTn id="84" dur="500" fill="hold"/>
                                        <p:tgtEl>
                                          <p:spTgt spid="34"/>
                                        </p:tgtEl>
                                        <p:attrNameLst>
                                          <p:attrName>ppt_y</p:attrName>
                                        </p:attrNameLst>
                                      </p:cBhvr>
                                      <p:tavLst>
                                        <p:tav tm="0">
                                          <p:val>
                                            <p:strVal val="#ppt_y+.1"/>
                                          </p:val>
                                        </p:tav>
                                        <p:tav tm="100000">
                                          <p:val>
                                            <p:strVal val="#ppt_y"/>
                                          </p:val>
                                        </p:tav>
                                      </p:tavLst>
                                    </p:anim>
                                  </p:childTnLst>
                                </p:cTn>
                              </p:par>
                            </p:childTnLst>
                          </p:cTn>
                        </p:par>
                        <p:par>
                          <p:cTn id="85" fill="hold">
                            <p:stCondLst>
                              <p:cond delay="3500"/>
                            </p:stCondLst>
                            <p:childTnLst>
                              <p:par>
                                <p:cTn id="86" presetID="42" presetClass="entr" presetSubtype="0" fill="hold" grpId="0" nodeType="afterEffect">
                                  <p:stCondLst>
                                    <p:cond delay="0"/>
                                  </p:stCondLst>
                                  <p:childTnLst>
                                    <p:set>
                                      <p:cBhvr>
                                        <p:cTn id="87" dur="1" fill="hold">
                                          <p:stCondLst>
                                            <p:cond delay="0"/>
                                          </p:stCondLst>
                                        </p:cTn>
                                        <p:tgtEl>
                                          <p:spTgt spid="38"/>
                                        </p:tgtEl>
                                        <p:attrNameLst>
                                          <p:attrName>style.visibility</p:attrName>
                                        </p:attrNameLst>
                                      </p:cBhvr>
                                      <p:to>
                                        <p:strVal val="visible"/>
                                      </p:to>
                                    </p:set>
                                    <p:animEffect transition="in" filter="fade">
                                      <p:cBhvr>
                                        <p:cTn id="88" dur="500"/>
                                        <p:tgtEl>
                                          <p:spTgt spid="38"/>
                                        </p:tgtEl>
                                      </p:cBhvr>
                                    </p:animEffect>
                                    <p:anim calcmode="lin" valueType="num">
                                      <p:cBhvr>
                                        <p:cTn id="89" dur="500" fill="hold"/>
                                        <p:tgtEl>
                                          <p:spTgt spid="38"/>
                                        </p:tgtEl>
                                        <p:attrNameLst>
                                          <p:attrName>ppt_x</p:attrName>
                                        </p:attrNameLst>
                                      </p:cBhvr>
                                      <p:tavLst>
                                        <p:tav tm="0">
                                          <p:val>
                                            <p:strVal val="#ppt_x"/>
                                          </p:val>
                                        </p:tav>
                                        <p:tav tm="100000">
                                          <p:val>
                                            <p:strVal val="#ppt_x"/>
                                          </p:val>
                                        </p:tav>
                                      </p:tavLst>
                                    </p:anim>
                                    <p:anim calcmode="lin" valueType="num">
                                      <p:cBhvr>
                                        <p:cTn id="90" dur="500" fill="hold"/>
                                        <p:tgtEl>
                                          <p:spTgt spid="38"/>
                                        </p:tgtEl>
                                        <p:attrNameLst>
                                          <p:attrName>ppt_y</p:attrName>
                                        </p:attrNameLst>
                                      </p:cBhvr>
                                      <p:tavLst>
                                        <p:tav tm="0">
                                          <p:val>
                                            <p:strVal val="#ppt_y+.1"/>
                                          </p:val>
                                        </p:tav>
                                        <p:tav tm="100000">
                                          <p:val>
                                            <p:strVal val="#ppt_y"/>
                                          </p:val>
                                        </p:tav>
                                      </p:tavLst>
                                    </p:anim>
                                  </p:childTnLst>
                                </p:cTn>
                              </p:par>
                            </p:childTnLst>
                          </p:cTn>
                        </p:par>
                        <p:par>
                          <p:cTn id="91" fill="hold">
                            <p:stCondLst>
                              <p:cond delay="4000"/>
                            </p:stCondLst>
                            <p:childTnLst>
                              <p:par>
                                <p:cTn id="92" presetID="42" presetClass="entr" presetSubtype="0" fill="hold" grpId="0" nodeType="afterEffect">
                                  <p:stCondLst>
                                    <p:cond delay="0"/>
                                  </p:stCondLst>
                                  <p:childTnLst>
                                    <p:set>
                                      <p:cBhvr>
                                        <p:cTn id="93" dur="1" fill="hold">
                                          <p:stCondLst>
                                            <p:cond delay="0"/>
                                          </p:stCondLst>
                                        </p:cTn>
                                        <p:tgtEl>
                                          <p:spTgt spid="41"/>
                                        </p:tgtEl>
                                        <p:attrNameLst>
                                          <p:attrName>style.visibility</p:attrName>
                                        </p:attrNameLst>
                                      </p:cBhvr>
                                      <p:to>
                                        <p:strVal val="visible"/>
                                      </p:to>
                                    </p:set>
                                    <p:animEffect transition="in" filter="fade">
                                      <p:cBhvr>
                                        <p:cTn id="94" dur="500"/>
                                        <p:tgtEl>
                                          <p:spTgt spid="41"/>
                                        </p:tgtEl>
                                      </p:cBhvr>
                                    </p:animEffect>
                                    <p:anim calcmode="lin" valueType="num">
                                      <p:cBhvr>
                                        <p:cTn id="95" dur="500" fill="hold"/>
                                        <p:tgtEl>
                                          <p:spTgt spid="41"/>
                                        </p:tgtEl>
                                        <p:attrNameLst>
                                          <p:attrName>ppt_x</p:attrName>
                                        </p:attrNameLst>
                                      </p:cBhvr>
                                      <p:tavLst>
                                        <p:tav tm="0">
                                          <p:val>
                                            <p:strVal val="#ppt_x"/>
                                          </p:val>
                                        </p:tav>
                                        <p:tav tm="100000">
                                          <p:val>
                                            <p:strVal val="#ppt_x"/>
                                          </p:val>
                                        </p:tav>
                                      </p:tavLst>
                                    </p:anim>
                                    <p:anim calcmode="lin" valueType="num">
                                      <p:cBhvr>
                                        <p:cTn id="96" dur="5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42" presetClass="entr" presetSubtype="0" fill="hold" grpId="0" nodeType="clickEffect">
                                  <p:stCondLst>
                                    <p:cond delay="0"/>
                                  </p:stCondLst>
                                  <p:childTnLst>
                                    <p:set>
                                      <p:cBhvr>
                                        <p:cTn id="100" dur="1" fill="hold">
                                          <p:stCondLst>
                                            <p:cond delay="0"/>
                                          </p:stCondLst>
                                        </p:cTn>
                                        <p:tgtEl>
                                          <p:spTgt spid="35"/>
                                        </p:tgtEl>
                                        <p:attrNameLst>
                                          <p:attrName>style.visibility</p:attrName>
                                        </p:attrNameLst>
                                      </p:cBhvr>
                                      <p:to>
                                        <p:strVal val="visible"/>
                                      </p:to>
                                    </p:set>
                                    <p:animEffect transition="in" filter="fade">
                                      <p:cBhvr>
                                        <p:cTn id="101" dur="500"/>
                                        <p:tgtEl>
                                          <p:spTgt spid="35"/>
                                        </p:tgtEl>
                                      </p:cBhvr>
                                    </p:animEffect>
                                    <p:anim calcmode="lin" valueType="num">
                                      <p:cBhvr>
                                        <p:cTn id="102" dur="500" fill="hold"/>
                                        <p:tgtEl>
                                          <p:spTgt spid="35"/>
                                        </p:tgtEl>
                                        <p:attrNameLst>
                                          <p:attrName>ppt_x</p:attrName>
                                        </p:attrNameLst>
                                      </p:cBhvr>
                                      <p:tavLst>
                                        <p:tav tm="0">
                                          <p:val>
                                            <p:strVal val="#ppt_x"/>
                                          </p:val>
                                        </p:tav>
                                        <p:tav tm="100000">
                                          <p:val>
                                            <p:strVal val="#ppt_x"/>
                                          </p:val>
                                        </p:tav>
                                      </p:tavLst>
                                    </p:anim>
                                    <p:anim calcmode="lin" valueType="num">
                                      <p:cBhvr>
                                        <p:cTn id="103" dur="5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104" fill="hold">
                      <p:stCondLst>
                        <p:cond delay="indefinite"/>
                      </p:stCondLst>
                      <p:childTnLst>
                        <p:par>
                          <p:cTn id="105" fill="hold">
                            <p:stCondLst>
                              <p:cond delay="0"/>
                            </p:stCondLst>
                            <p:childTnLst>
                              <p:par>
                                <p:cTn id="106" presetID="42" presetClass="entr" presetSubtype="0" fill="hold" grpId="0" nodeType="clickEffect">
                                  <p:stCondLst>
                                    <p:cond delay="0"/>
                                  </p:stCondLst>
                                  <p:childTnLst>
                                    <p:set>
                                      <p:cBhvr>
                                        <p:cTn id="107" dur="1" fill="hold">
                                          <p:stCondLst>
                                            <p:cond delay="0"/>
                                          </p:stCondLst>
                                        </p:cTn>
                                        <p:tgtEl>
                                          <p:spTgt spid="33"/>
                                        </p:tgtEl>
                                        <p:attrNameLst>
                                          <p:attrName>style.visibility</p:attrName>
                                        </p:attrNameLst>
                                      </p:cBhvr>
                                      <p:to>
                                        <p:strVal val="visible"/>
                                      </p:to>
                                    </p:set>
                                    <p:animEffect transition="in" filter="fade">
                                      <p:cBhvr>
                                        <p:cTn id="108" dur="500"/>
                                        <p:tgtEl>
                                          <p:spTgt spid="33"/>
                                        </p:tgtEl>
                                      </p:cBhvr>
                                    </p:animEffect>
                                    <p:anim calcmode="lin" valueType="num">
                                      <p:cBhvr>
                                        <p:cTn id="109" dur="500" fill="hold"/>
                                        <p:tgtEl>
                                          <p:spTgt spid="33"/>
                                        </p:tgtEl>
                                        <p:attrNameLst>
                                          <p:attrName>ppt_x</p:attrName>
                                        </p:attrNameLst>
                                      </p:cBhvr>
                                      <p:tavLst>
                                        <p:tav tm="0">
                                          <p:val>
                                            <p:strVal val="#ppt_x"/>
                                          </p:val>
                                        </p:tav>
                                        <p:tav tm="100000">
                                          <p:val>
                                            <p:strVal val="#ppt_x"/>
                                          </p:val>
                                        </p:tav>
                                      </p:tavLst>
                                    </p:anim>
                                    <p:anim calcmode="lin" valueType="num">
                                      <p:cBhvr>
                                        <p:cTn id="110" dur="5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42" presetClass="entr" presetSubtype="0" fill="hold" grpId="0" nodeType="clickEffect">
                                  <p:stCondLst>
                                    <p:cond delay="0"/>
                                  </p:stCondLst>
                                  <p:childTnLst>
                                    <p:set>
                                      <p:cBhvr>
                                        <p:cTn id="114" dur="1" fill="hold">
                                          <p:stCondLst>
                                            <p:cond delay="0"/>
                                          </p:stCondLst>
                                        </p:cTn>
                                        <p:tgtEl>
                                          <p:spTgt spid="55"/>
                                        </p:tgtEl>
                                        <p:attrNameLst>
                                          <p:attrName>style.visibility</p:attrName>
                                        </p:attrNameLst>
                                      </p:cBhvr>
                                      <p:to>
                                        <p:strVal val="visible"/>
                                      </p:to>
                                    </p:set>
                                    <p:animEffect transition="in" filter="fade">
                                      <p:cBhvr>
                                        <p:cTn id="115" dur="500"/>
                                        <p:tgtEl>
                                          <p:spTgt spid="55"/>
                                        </p:tgtEl>
                                      </p:cBhvr>
                                    </p:animEffect>
                                    <p:anim calcmode="lin" valueType="num">
                                      <p:cBhvr>
                                        <p:cTn id="116" dur="500" fill="hold"/>
                                        <p:tgtEl>
                                          <p:spTgt spid="55"/>
                                        </p:tgtEl>
                                        <p:attrNameLst>
                                          <p:attrName>ppt_x</p:attrName>
                                        </p:attrNameLst>
                                      </p:cBhvr>
                                      <p:tavLst>
                                        <p:tav tm="0">
                                          <p:val>
                                            <p:strVal val="#ppt_x"/>
                                          </p:val>
                                        </p:tav>
                                        <p:tav tm="100000">
                                          <p:val>
                                            <p:strVal val="#ppt_x"/>
                                          </p:val>
                                        </p:tav>
                                      </p:tavLst>
                                    </p:anim>
                                    <p:anim calcmode="lin" valueType="num">
                                      <p:cBhvr>
                                        <p:cTn id="117" dur="500" fill="hold"/>
                                        <p:tgtEl>
                                          <p:spTgt spid="55"/>
                                        </p:tgtEl>
                                        <p:attrNameLst>
                                          <p:attrName>ppt_y</p:attrName>
                                        </p:attrNameLst>
                                      </p:cBhvr>
                                      <p:tavLst>
                                        <p:tav tm="0">
                                          <p:val>
                                            <p:strVal val="#ppt_y+.1"/>
                                          </p:val>
                                        </p:tav>
                                        <p:tav tm="100000">
                                          <p:val>
                                            <p:strVal val="#ppt_y"/>
                                          </p:val>
                                        </p:tav>
                                      </p:tavLst>
                                    </p:anim>
                                  </p:childTnLst>
                                </p:cTn>
                              </p:par>
                            </p:childTnLst>
                          </p:cTn>
                        </p:par>
                      </p:childTnLst>
                    </p:cTn>
                  </p:par>
                  <p:par>
                    <p:cTn id="118" fill="hold">
                      <p:stCondLst>
                        <p:cond delay="indefinite"/>
                      </p:stCondLst>
                      <p:childTnLst>
                        <p:par>
                          <p:cTn id="119" fill="hold">
                            <p:stCondLst>
                              <p:cond delay="0"/>
                            </p:stCondLst>
                            <p:childTnLst>
                              <p:par>
                                <p:cTn id="120" presetID="42" presetClass="entr" presetSubtype="0" fill="hold" grpId="0" nodeType="clickEffect">
                                  <p:stCondLst>
                                    <p:cond delay="0"/>
                                  </p:stCondLst>
                                  <p:childTnLst>
                                    <p:set>
                                      <p:cBhvr>
                                        <p:cTn id="121" dur="1" fill="hold">
                                          <p:stCondLst>
                                            <p:cond delay="0"/>
                                          </p:stCondLst>
                                        </p:cTn>
                                        <p:tgtEl>
                                          <p:spTgt spid="57"/>
                                        </p:tgtEl>
                                        <p:attrNameLst>
                                          <p:attrName>style.visibility</p:attrName>
                                        </p:attrNameLst>
                                      </p:cBhvr>
                                      <p:to>
                                        <p:strVal val="visible"/>
                                      </p:to>
                                    </p:set>
                                    <p:animEffect transition="in" filter="fade">
                                      <p:cBhvr>
                                        <p:cTn id="122" dur="500"/>
                                        <p:tgtEl>
                                          <p:spTgt spid="57"/>
                                        </p:tgtEl>
                                      </p:cBhvr>
                                    </p:animEffect>
                                    <p:anim calcmode="lin" valueType="num">
                                      <p:cBhvr>
                                        <p:cTn id="123" dur="500" fill="hold"/>
                                        <p:tgtEl>
                                          <p:spTgt spid="57"/>
                                        </p:tgtEl>
                                        <p:attrNameLst>
                                          <p:attrName>ppt_x</p:attrName>
                                        </p:attrNameLst>
                                      </p:cBhvr>
                                      <p:tavLst>
                                        <p:tav tm="0">
                                          <p:val>
                                            <p:strVal val="#ppt_x"/>
                                          </p:val>
                                        </p:tav>
                                        <p:tav tm="100000">
                                          <p:val>
                                            <p:strVal val="#ppt_x"/>
                                          </p:val>
                                        </p:tav>
                                      </p:tavLst>
                                    </p:anim>
                                    <p:anim calcmode="lin" valueType="num">
                                      <p:cBhvr>
                                        <p:cTn id="124" dur="500" fill="hold"/>
                                        <p:tgtEl>
                                          <p:spTgt spid="57"/>
                                        </p:tgtEl>
                                        <p:attrNameLst>
                                          <p:attrName>ppt_y</p:attrName>
                                        </p:attrNameLst>
                                      </p:cBhvr>
                                      <p:tavLst>
                                        <p:tav tm="0">
                                          <p:val>
                                            <p:strVal val="#ppt_y+.1"/>
                                          </p:val>
                                        </p:tav>
                                        <p:tav tm="100000">
                                          <p:val>
                                            <p:strVal val="#ppt_y"/>
                                          </p:val>
                                        </p:tav>
                                      </p:tavLst>
                                    </p:anim>
                                  </p:childTnLst>
                                </p:cTn>
                              </p:par>
                            </p:childTnLst>
                          </p:cTn>
                        </p:par>
                      </p:childTnLst>
                    </p:cTn>
                  </p:par>
                  <p:par>
                    <p:cTn id="125" fill="hold">
                      <p:stCondLst>
                        <p:cond delay="indefinite"/>
                      </p:stCondLst>
                      <p:childTnLst>
                        <p:par>
                          <p:cTn id="126" fill="hold">
                            <p:stCondLst>
                              <p:cond delay="0"/>
                            </p:stCondLst>
                            <p:childTnLst>
                              <p:par>
                                <p:cTn id="127" presetID="42" presetClass="entr" presetSubtype="0" fill="hold" grpId="0" nodeType="clickEffect">
                                  <p:stCondLst>
                                    <p:cond delay="0"/>
                                  </p:stCondLst>
                                  <p:childTnLst>
                                    <p:set>
                                      <p:cBhvr>
                                        <p:cTn id="128" dur="1" fill="hold">
                                          <p:stCondLst>
                                            <p:cond delay="0"/>
                                          </p:stCondLst>
                                        </p:cTn>
                                        <p:tgtEl>
                                          <p:spTgt spid="58"/>
                                        </p:tgtEl>
                                        <p:attrNameLst>
                                          <p:attrName>style.visibility</p:attrName>
                                        </p:attrNameLst>
                                      </p:cBhvr>
                                      <p:to>
                                        <p:strVal val="visible"/>
                                      </p:to>
                                    </p:set>
                                    <p:animEffect transition="in" filter="fade">
                                      <p:cBhvr>
                                        <p:cTn id="129" dur="500"/>
                                        <p:tgtEl>
                                          <p:spTgt spid="58"/>
                                        </p:tgtEl>
                                      </p:cBhvr>
                                    </p:animEffect>
                                    <p:anim calcmode="lin" valueType="num">
                                      <p:cBhvr>
                                        <p:cTn id="130" dur="500" fill="hold"/>
                                        <p:tgtEl>
                                          <p:spTgt spid="58"/>
                                        </p:tgtEl>
                                        <p:attrNameLst>
                                          <p:attrName>ppt_x</p:attrName>
                                        </p:attrNameLst>
                                      </p:cBhvr>
                                      <p:tavLst>
                                        <p:tav tm="0">
                                          <p:val>
                                            <p:strVal val="#ppt_x"/>
                                          </p:val>
                                        </p:tav>
                                        <p:tav tm="100000">
                                          <p:val>
                                            <p:strVal val="#ppt_x"/>
                                          </p:val>
                                        </p:tav>
                                      </p:tavLst>
                                    </p:anim>
                                    <p:anim calcmode="lin" valueType="num">
                                      <p:cBhvr>
                                        <p:cTn id="131" dur="500" fill="hold"/>
                                        <p:tgtEl>
                                          <p:spTgt spid="58"/>
                                        </p:tgtEl>
                                        <p:attrNameLst>
                                          <p:attrName>ppt_y</p:attrName>
                                        </p:attrNameLst>
                                      </p:cBhvr>
                                      <p:tavLst>
                                        <p:tav tm="0">
                                          <p:val>
                                            <p:strVal val="#ppt_y+.1"/>
                                          </p:val>
                                        </p:tav>
                                        <p:tav tm="100000">
                                          <p:val>
                                            <p:strVal val="#ppt_y"/>
                                          </p:val>
                                        </p:tav>
                                      </p:tavLst>
                                    </p:anim>
                                  </p:childTnLst>
                                </p:cTn>
                              </p:par>
                            </p:childTnLst>
                          </p:cTn>
                        </p:par>
                        <p:par>
                          <p:cTn id="132" fill="hold">
                            <p:stCondLst>
                              <p:cond delay="500"/>
                            </p:stCondLst>
                            <p:childTnLst>
                              <p:par>
                                <p:cTn id="133" presetID="42" presetClass="entr" presetSubtype="0" fill="hold" grpId="0" nodeType="afterEffect">
                                  <p:stCondLst>
                                    <p:cond delay="0"/>
                                  </p:stCondLst>
                                  <p:childTnLst>
                                    <p:set>
                                      <p:cBhvr>
                                        <p:cTn id="134" dur="1" fill="hold">
                                          <p:stCondLst>
                                            <p:cond delay="0"/>
                                          </p:stCondLst>
                                        </p:cTn>
                                        <p:tgtEl>
                                          <p:spTgt spid="37"/>
                                        </p:tgtEl>
                                        <p:attrNameLst>
                                          <p:attrName>style.visibility</p:attrName>
                                        </p:attrNameLst>
                                      </p:cBhvr>
                                      <p:to>
                                        <p:strVal val="visible"/>
                                      </p:to>
                                    </p:set>
                                    <p:animEffect transition="in" filter="fade">
                                      <p:cBhvr>
                                        <p:cTn id="135" dur="500"/>
                                        <p:tgtEl>
                                          <p:spTgt spid="37"/>
                                        </p:tgtEl>
                                      </p:cBhvr>
                                    </p:animEffect>
                                    <p:anim calcmode="lin" valueType="num">
                                      <p:cBhvr>
                                        <p:cTn id="136" dur="500" fill="hold"/>
                                        <p:tgtEl>
                                          <p:spTgt spid="37"/>
                                        </p:tgtEl>
                                        <p:attrNameLst>
                                          <p:attrName>ppt_x</p:attrName>
                                        </p:attrNameLst>
                                      </p:cBhvr>
                                      <p:tavLst>
                                        <p:tav tm="0">
                                          <p:val>
                                            <p:strVal val="#ppt_x"/>
                                          </p:val>
                                        </p:tav>
                                        <p:tav tm="100000">
                                          <p:val>
                                            <p:strVal val="#ppt_x"/>
                                          </p:val>
                                        </p:tav>
                                      </p:tavLst>
                                    </p:anim>
                                    <p:anim calcmode="lin" valueType="num">
                                      <p:cBhvr>
                                        <p:cTn id="137" dur="500" fill="hold"/>
                                        <p:tgtEl>
                                          <p:spTgt spid="37"/>
                                        </p:tgtEl>
                                        <p:attrNameLst>
                                          <p:attrName>ppt_y</p:attrName>
                                        </p:attrNameLst>
                                      </p:cBhvr>
                                      <p:tavLst>
                                        <p:tav tm="0">
                                          <p:val>
                                            <p:strVal val="#ppt_y+.1"/>
                                          </p:val>
                                        </p:tav>
                                        <p:tav tm="100000">
                                          <p:val>
                                            <p:strVal val="#ppt_y"/>
                                          </p:val>
                                        </p:tav>
                                      </p:tavLst>
                                    </p:anim>
                                  </p:childTnLst>
                                </p:cTn>
                              </p:par>
                            </p:childTnLst>
                          </p:cTn>
                        </p:par>
                        <p:par>
                          <p:cTn id="138" fill="hold">
                            <p:stCondLst>
                              <p:cond delay="1000"/>
                            </p:stCondLst>
                            <p:childTnLst>
                              <p:par>
                                <p:cTn id="139" presetID="42" presetClass="entr" presetSubtype="0" fill="hold" grpId="0" nodeType="afterEffect">
                                  <p:stCondLst>
                                    <p:cond delay="0"/>
                                  </p:stCondLst>
                                  <p:childTnLst>
                                    <p:set>
                                      <p:cBhvr>
                                        <p:cTn id="140" dur="1" fill="hold">
                                          <p:stCondLst>
                                            <p:cond delay="0"/>
                                          </p:stCondLst>
                                        </p:cTn>
                                        <p:tgtEl>
                                          <p:spTgt spid="40"/>
                                        </p:tgtEl>
                                        <p:attrNameLst>
                                          <p:attrName>style.visibility</p:attrName>
                                        </p:attrNameLst>
                                      </p:cBhvr>
                                      <p:to>
                                        <p:strVal val="visible"/>
                                      </p:to>
                                    </p:set>
                                    <p:animEffect transition="in" filter="fade">
                                      <p:cBhvr>
                                        <p:cTn id="141" dur="500"/>
                                        <p:tgtEl>
                                          <p:spTgt spid="40"/>
                                        </p:tgtEl>
                                      </p:cBhvr>
                                    </p:animEffect>
                                    <p:anim calcmode="lin" valueType="num">
                                      <p:cBhvr>
                                        <p:cTn id="142" dur="500" fill="hold"/>
                                        <p:tgtEl>
                                          <p:spTgt spid="40"/>
                                        </p:tgtEl>
                                        <p:attrNameLst>
                                          <p:attrName>ppt_x</p:attrName>
                                        </p:attrNameLst>
                                      </p:cBhvr>
                                      <p:tavLst>
                                        <p:tav tm="0">
                                          <p:val>
                                            <p:strVal val="#ppt_x"/>
                                          </p:val>
                                        </p:tav>
                                        <p:tav tm="100000">
                                          <p:val>
                                            <p:strVal val="#ppt_x"/>
                                          </p:val>
                                        </p:tav>
                                      </p:tavLst>
                                    </p:anim>
                                    <p:anim calcmode="lin" valueType="num">
                                      <p:cBhvr>
                                        <p:cTn id="143" dur="5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144" fill="hold">
                      <p:stCondLst>
                        <p:cond delay="indefinite"/>
                      </p:stCondLst>
                      <p:childTnLst>
                        <p:par>
                          <p:cTn id="145" fill="hold">
                            <p:stCondLst>
                              <p:cond delay="0"/>
                            </p:stCondLst>
                            <p:childTnLst>
                              <p:par>
                                <p:cTn id="146" presetID="42" presetClass="entr" presetSubtype="0" fill="hold" grpId="0" nodeType="clickEffect">
                                  <p:stCondLst>
                                    <p:cond delay="0"/>
                                  </p:stCondLst>
                                  <p:childTnLst>
                                    <p:set>
                                      <p:cBhvr>
                                        <p:cTn id="147" dur="1" fill="hold">
                                          <p:stCondLst>
                                            <p:cond delay="0"/>
                                          </p:stCondLst>
                                        </p:cTn>
                                        <p:tgtEl>
                                          <p:spTgt spid="42"/>
                                        </p:tgtEl>
                                        <p:attrNameLst>
                                          <p:attrName>style.visibility</p:attrName>
                                        </p:attrNameLst>
                                      </p:cBhvr>
                                      <p:to>
                                        <p:strVal val="visible"/>
                                      </p:to>
                                    </p:set>
                                    <p:animEffect transition="in" filter="fade">
                                      <p:cBhvr>
                                        <p:cTn id="148" dur="500"/>
                                        <p:tgtEl>
                                          <p:spTgt spid="42"/>
                                        </p:tgtEl>
                                      </p:cBhvr>
                                    </p:animEffect>
                                    <p:anim calcmode="lin" valueType="num">
                                      <p:cBhvr>
                                        <p:cTn id="149" dur="500" fill="hold"/>
                                        <p:tgtEl>
                                          <p:spTgt spid="42"/>
                                        </p:tgtEl>
                                        <p:attrNameLst>
                                          <p:attrName>ppt_x</p:attrName>
                                        </p:attrNameLst>
                                      </p:cBhvr>
                                      <p:tavLst>
                                        <p:tav tm="0">
                                          <p:val>
                                            <p:strVal val="#ppt_x"/>
                                          </p:val>
                                        </p:tav>
                                        <p:tav tm="100000">
                                          <p:val>
                                            <p:strVal val="#ppt_x"/>
                                          </p:val>
                                        </p:tav>
                                      </p:tavLst>
                                    </p:anim>
                                    <p:anim calcmode="lin" valueType="num">
                                      <p:cBhvr>
                                        <p:cTn id="150" dur="5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51" fill="hold">
                      <p:stCondLst>
                        <p:cond delay="indefinite"/>
                      </p:stCondLst>
                      <p:childTnLst>
                        <p:par>
                          <p:cTn id="152" fill="hold">
                            <p:stCondLst>
                              <p:cond delay="0"/>
                            </p:stCondLst>
                            <p:childTnLst>
                              <p:par>
                                <p:cTn id="153" presetID="22" presetClass="entr" presetSubtype="4" fill="hold" nodeType="clickEffect">
                                  <p:stCondLst>
                                    <p:cond delay="0"/>
                                  </p:stCondLst>
                                  <p:childTnLst>
                                    <p:set>
                                      <p:cBhvr>
                                        <p:cTn id="154" dur="1" fill="hold">
                                          <p:stCondLst>
                                            <p:cond delay="0"/>
                                          </p:stCondLst>
                                        </p:cTn>
                                        <p:tgtEl>
                                          <p:spTgt spid="55">
                                            <p:txEl>
                                              <p:pRg st="0" end="0"/>
                                            </p:txEl>
                                          </p:spTgt>
                                        </p:tgtEl>
                                        <p:attrNameLst>
                                          <p:attrName>style.visibility</p:attrName>
                                        </p:attrNameLst>
                                      </p:cBhvr>
                                      <p:to>
                                        <p:strVal val="visible"/>
                                      </p:to>
                                    </p:set>
                                    <p:animEffect transition="in" filter="wipe(down)">
                                      <p:cBhvr>
                                        <p:cTn id="155" dur="500"/>
                                        <p:tgtEl>
                                          <p:spTgt spid="55">
                                            <p:txEl>
                                              <p:pRg st="0" end="0"/>
                                            </p:txEl>
                                          </p:spTgt>
                                        </p:tgtEl>
                                      </p:cBhvr>
                                    </p:animEffect>
                                  </p:childTnLst>
                                </p:cTn>
                              </p:par>
                            </p:childTnLst>
                          </p:cTn>
                        </p:par>
                      </p:childTnLst>
                    </p:cTn>
                  </p:par>
                  <p:par>
                    <p:cTn id="156" fill="hold">
                      <p:stCondLst>
                        <p:cond delay="indefinite"/>
                      </p:stCondLst>
                      <p:childTnLst>
                        <p:par>
                          <p:cTn id="157" fill="hold">
                            <p:stCondLst>
                              <p:cond delay="0"/>
                            </p:stCondLst>
                            <p:childTnLst>
                              <p:par>
                                <p:cTn id="158" presetID="16" presetClass="entr" presetSubtype="21" fill="hold" nodeType="clickEffect">
                                  <p:stCondLst>
                                    <p:cond delay="0"/>
                                  </p:stCondLst>
                                  <p:childTnLst>
                                    <p:set>
                                      <p:cBhvr>
                                        <p:cTn id="159" dur="1" fill="hold">
                                          <p:stCondLst>
                                            <p:cond delay="0"/>
                                          </p:stCondLst>
                                        </p:cTn>
                                        <p:tgtEl>
                                          <p:spTgt spid="57">
                                            <p:txEl>
                                              <p:pRg st="0" end="0"/>
                                            </p:txEl>
                                          </p:spTgt>
                                        </p:tgtEl>
                                        <p:attrNameLst>
                                          <p:attrName>style.visibility</p:attrName>
                                        </p:attrNameLst>
                                      </p:cBhvr>
                                      <p:to>
                                        <p:strVal val="visible"/>
                                      </p:to>
                                    </p:set>
                                    <p:animEffect transition="in" filter="barn(inVertical)">
                                      <p:cBhvr>
                                        <p:cTn id="160" dur="500"/>
                                        <p:tgtEl>
                                          <p:spTgt spid="57">
                                            <p:txEl>
                                              <p:pRg st="0" end="0"/>
                                            </p:txEl>
                                          </p:spTgt>
                                        </p:tgtEl>
                                      </p:cBhvr>
                                    </p:animEffect>
                                  </p:childTnLst>
                                </p:cTn>
                              </p:par>
                            </p:childTnLst>
                          </p:cTn>
                        </p:par>
                      </p:childTnLst>
                    </p:cTn>
                  </p:par>
                  <p:par>
                    <p:cTn id="161" fill="hold">
                      <p:stCondLst>
                        <p:cond delay="indefinite"/>
                      </p:stCondLst>
                      <p:childTnLst>
                        <p:par>
                          <p:cTn id="162" fill="hold">
                            <p:stCondLst>
                              <p:cond delay="0"/>
                            </p:stCondLst>
                            <p:childTnLst>
                              <p:par>
                                <p:cTn id="163" presetID="6" presetClass="entr" presetSubtype="16" fill="hold" nodeType="clickEffect">
                                  <p:stCondLst>
                                    <p:cond delay="0"/>
                                  </p:stCondLst>
                                  <p:childTnLst>
                                    <p:set>
                                      <p:cBhvr>
                                        <p:cTn id="164" dur="1" fill="hold">
                                          <p:stCondLst>
                                            <p:cond delay="0"/>
                                          </p:stCondLst>
                                        </p:cTn>
                                        <p:tgtEl>
                                          <p:spTgt spid="58">
                                            <p:txEl>
                                              <p:pRg st="0" end="0"/>
                                            </p:txEl>
                                          </p:spTgt>
                                        </p:tgtEl>
                                        <p:attrNameLst>
                                          <p:attrName>style.visibility</p:attrName>
                                        </p:attrNameLst>
                                      </p:cBhvr>
                                      <p:to>
                                        <p:strVal val="visible"/>
                                      </p:to>
                                    </p:set>
                                    <p:animEffect transition="in" filter="circle(in)">
                                      <p:cBhvr>
                                        <p:cTn id="165" dur="2000"/>
                                        <p:tgtEl>
                                          <p:spTgt spid="5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animBg="1"/>
      <p:bldP spid="35" grpId="0"/>
      <p:bldP spid="36" grpId="0" animBg="1"/>
      <p:bldP spid="38" grpId="0" animBg="1"/>
      <p:bldP spid="39" grpId="0" animBg="1"/>
      <p:bldP spid="41" grpId="0" animBg="1"/>
      <p:bldP spid="11" grpId="0" animBg="1"/>
      <p:bldP spid="43" grpId="0"/>
      <p:bldP spid="45" grpId="0"/>
      <p:bldP spid="47" grpId="0"/>
      <p:bldP spid="49" grpId="0"/>
      <p:bldP spid="51" grpId="0"/>
      <p:bldP spid="55" grpId="0"/>
      <p:bldP spid="57" grpId="0"/>
      <p:bldP spid="58" grpId="0"/>
      <p:bldP spid="59" grpId="0"/>
      <p:bldP spid="37" grpId="0" animBg="1"/>
      <p:bldP spid="40" grpId="0" animBg="1"/>
      <p:bldP spid="4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椭圆 13"/>
          <p:cNvSpPr>
            <a:spLocks noChangeAspect="1"/>
          </p:cNvSpPr>
          <p:nvPr/>
        </p:nvSpPr>
        <p:spPr>
          <a:xfrm>
            <a:off x="3595860" y="837281"/>
            <a:ext cx="2520000" cy="2520000"/>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a:spLocks noChangeAspect="1"/>
          </p:cNvSpPr>
          <p:nvPr/>
        </p:nvSpPr>
        <p:spPr>
          <a:xfrm>
            <a:off x="3595860" y="837281"/>
            <a:ext cx="2520000" cy="2520000"/>
          </a:xfrm>
          <a:prstGeom prst="ellipse">
            <a:avLst/>
          </a:prstGeom>
          <a:solidFill>
            <a:schemeClr val="accent6"/>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a:spLocks noChangeAspect="1"/>
          </p:cNvSpPr>
          <p:nvPr/>
        </p:nvSpPr>
        <p:spPr>
          <a:xfrm>
            <a:off x="3875860" y="1117281"/>
            <a:ext cx="1960000" cy="1960000"/>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a:off x="4771045" y="1313281"/>
            <a:ext cx="3931903" cy="1554722"/>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accent6">
                  <a:lumMod val="5000"/>
                  <a:lumOff val="95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椭圆 17"/>
          <p:cNvSpPr>
            <a:spLocks noChangeAspect="1"/>
          </p:cNvSpPr>
          <p:nvPr/>
        </p:nvSpPr>
        <p:spPr>
          <a:xfrm>
            <a:off x="4071860" y="1313281"/>
            <a:ext cx="1568000" cy="1568000"/>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文本框 18"/>
          <p:cNvSpPr txBox="1"/>
          <p:nvPr/>
        </p:nvSpPr>
        <p:spPr>
          <a:xfrm>
            <a:off x="4384475" y="1603853"/>
            <a:ext cx="1013419" cy="1015663"/>
          </a:xfrm>
          <a:prstGeom prst="rect">
            <a:avLst/>
          </a:prstGeom>
          <a:noFill/>
        </p:spPr>
        <p:txBody>
          <a:bodyPr wrap="none" rtlCol="0">
            <a:spAutoFit/>
          </a:bodyPr>
          <a:lstStyle/>
          <a:p>
            <a:r>
              <a:rPr lang="en-US" altLang="zh-CN" sz="6000">
                <a:solidFill>
                  <a:srgbClr val="009900"/>
                </a:solidFill>
                <a:latin typeface="Impact" panose="020B0806030902050204" pitchFamily="34" charset="0"/>
              </a:rPr>
              <a:t>06</a:t>
            </a:r>
            <a:endParaRPr lang="zh-CN" altLang="en-US" sz="6000" dirty="0">
              <a:solidFill>
                <a:srgbClr val="009900"/>
              </a:solidFill>
              <a:latin typeface="Impact" panose="020B0806030902050204" pitchFamily="34" charset="0"/>
            </a:endParaRPr>
          </a:p>
        </p:txBody>
      </p:sp>
      <p:sp>
        <p:nvSpPr>
          <p:cNvPr id="20" name="文本框 19"/>
          <p:cNvSpPr txBox="1"/>
          <p:nvPr/>
        </p:nvSpPr>
        <p:spPr>
          <a:xfrm>
            <a:off x="5675265" y="1784187"/>
            <a:ext cx="2642070" cy="646331"/>
          </a:xfrm>
          <a:prstGeom prst="rect">
            <a:avLst/>
          </a:prstGeom>
          <a:noFill/>
        </p:spPr>
        <p:txBody>
          <a:bodyPr wrap="none" rtlCol="0">
            <a:spAutoFit/>
          </a:bodyPr>
          <a:lstStyle/>
          <a:p>
            <a:r>
              <a:rPr lang="en-US" altLang="zh-CN" sz="3600" b="1" dirty="0">
                <a:solidFill>
                  <a:srgbClr val="009900"/>
                </a:solidFill>
                <a:latin typeface="Times New Roman" panose="02020603050405020304" pitchFamily="18" charset="0"/>
                <a:ea typeface="微软雅黑" panose="020B0503020204020204" pitchFamily="34" charset="-122"/>
                <a:cs typeface="Times New Roman" panose="02020603050405020304" pitchFamily="18" charset="0"/>
              </a:rPr>
              <a:t>VẬN DỤNG</a:t>
            </a:r>
            <a:endParaRPr lang="zh-CN" altLang="en-US" sz="3600" b="1" dirty="0">
              <a:solidFill>
                <a:srgbClr val="009900"/>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57" name="图片 5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179306">
            <a:off x="115836" y="10191739"/>
            <a:ext cx="8564897" cy="2008636"/>
          </a:xfrm>
          <a:prstGeom prst="rect">
            <a:avLst/>
          </a:prstGeom>
        </p:spPr>
      </p:pic>
      <p:pic>
        <p:nvPicPr>
          <p:cNvPr id="98" name="图片 9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93126" y="1117281"/>
            <a:ext cx="3039952" cy="3021415"/>
          </a:xfrm>
          <a:prstGeom prst="rect">
            <a:avLst/>
          </a:prstGeom>
        </p:spPr>
      </p:pic>
      <p:pic>
        <p:nvPicPr>
          <p:cNvPr id="49" name="图片 6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6587" y="1117280"/>
            <a:ext cx="1888895" cy="2926239"/>
          </a:xfrm>
          <a:prstGeom prst="rect">
            <a:avLst/>
          </a:prstGeom>
        </p:spPr>
      </p:pic>
      <p:sp>
        <p:nvSpPr>
          <p:cNvPr id="40" name="TextBox 39">
            <a:extLst>
              <a:ext uri="{FF2B5EF4-FFF2-40B4-BE49-F238E27FC236}">
                <a16:creationId xmlns:a16="http://schemas.microsoft.com/office/drawing/2014/main" xmlns="" id="{6FD543C9-EE1D-675F-09FC-C24689A34698}"/>
              </a:ext>
            </a:extLst>
          </p:cNvPr>
          <p:cNvSpPr txBox="1"/>
          <p:nvPr/>
        </p:nvSpPr>
        <p:spPr>
          <a:xfrm>
            <a:off x="936587" y="4334091"/>
            <a:ext cx="10645813" cy="1938992"/>
          </a:xfrm>
          <a:prstGeom prst="rect">
            <a:avLst/>
          </a:prstGeom>
          <a:noFill/>
        </p:spPr>
        <p:txBody>
          <a:bodyPr wrap="square">
            <a:spAutoFit/>
          </a:bodyPr>
          <a:lstStyle/>
          <a:p>
            <a:r>
              <a:rPr lang="en-US" sz="4000" b="1">
                <a:solidFill>
                  <a:schemeClr val="accent6">
                    <a:lumMod val="75000"/>
                  </a:schemeClr>
                </a:solidFill>
                <a:effectLst/>
                <a:latin typeface="Times New Roman" panose="02020603050405020304" pitchFamily="18" charset="0"/>
                <a:ea typeface="Segoe UI" panose="020B0502040204020203" pitchFamily="34" charset="0"/>
              </a:rPr>
              <a:t>Hai thanh kim loại giống nhau, chúng luôn hút nhau mà không đẩy nhau. Có thể kết luận gì về hai thanh kim loại này?</a:t>
            </a:r>
            <a:endParaRPr lang="vi-VN" sz="4000" b="1">
              <a:solidFill>
                <a:schemeClr val="accent6">
                  <a:lumMod val="75000"/>
                </a:schemeClr>
              </a:solidFill>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1000" fill="hold"/>
                                        <p:tgtEl>
                                          <p:spTgt spid="9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49"/>
                                        </p:tgtEl>
                                        <p:attrNameLst>
                                          <p:attrName>style.visibility</p:attrName>
                                        </p:attrNameLst>
                                      </p:cBhvr>
                                      <p:to>
                                        <p:strVal val="visible"/>
                                      </p:to>
                                    </p:set>
                                    <p:anim calcmode="lin" valueType="num">
                                      <p:cBhvr>
                                        <p:cTn id="13" dur="2000" fill="hold"/>
                                        <p:tgtEl>
                                          <p:spTgt spid="49"/>
                                        </p:tgtEl>
                                        <p:attrNameLst>
                                          <p:attrName>ppt_w</p:attrName>
                                        </p:attrNameLst>
                                      </p:cBhvr>
                                      <p:tavLst>
                                        <p:tav tm="0">
                                          <p:val>
                                            <p:fltVal val="0"/>
                                          </p:val>
                                        </p:tav>
                                        <p:tav tm="100000">
                                          <p:val>
                                            <p:strVal val="#ppt_w"/>
                                          </p:val>
                                        </p:tav>
                                      </p:tavLst>
                                    </p:anim>
                                    <p:anim calcmode="lin" valueType="num">
                                      <p:cBhvr>
                                        <p:cTn id="14" dur="2000" fill="hold"/>
                                        <p:tgtEl>
                                          <p:spTgt spid="49"/>
                                        </p:tgtEl>
                                        <p:attrNameLst>
                                          <p:attrName>ppt_h</p:attrName>
                                        </p:attrNameLst>
                                      </p:cBhvr>
                                      <p:tavLst>
                                        <p:tav tm="0">
                                          <p:val>
                                            <p:fltVal val="0"/>
                                          </p:val>
                                        </p:tav>
                                        <p:tav tm="100000">
                                          <p:val>
                                            <p:strVal val="#ppt_h"/>
                                          </p:val>
                                        </p:tav>
                                      </p:tavLst>
                                    </p:anim>
                                    <p:animEffect transition="in" filter="fade">
                                      <p:cBhvr>
                                        <p:cTn id="15" dur="2000"/>
                                        <p:tgtEl>
                                          <p:spTgt spid="49"/>
                                        </p:tgtEl>
                                      </p:cBhvr>
                                    </p:animEffect>
                                  </p:childTnLst>
                                </p:cTn>
                              </p:par>
                            </p:childTnLst>
                          </p:cTn>
                        </p:par>
                        <p:par>
                          <p:cTn id="16" fill="hold">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300"/>
                                        <p:tgtEl>
                                          <p:spTgt spid="14"/>
                                        </p:tgtEl>
                                      </p:cBhvr>
                                    </p:animEffect>
                                  </p:childTnLst>
                                </p:cTn>
                              </p:par>
                            </p:childTnLst>
                          </p:cTn>
                        </p:par>
                        <p:par>
                          <p:cTn id="20" fill="hold">
                            <p:stCondLst>
                              <p:cond delay="3300"/>
                            </p:stCondLst>
                            <p:childTnLst>
                              <p:par>
                                <p:cTn id="21" presetID="10" presetClass="entr" presetSubtype="0" fill="hold" grpId="0"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300"/>
                                        <p:tgtEl>
                                          <p:spTgt spid="15"/>
                                        </p:tgtEl>
                                      </p:cBhvr>
                                    </p:animEffect>
                                  </p:childTnLst>
                                </p:cTn>
                              </p:par>
                            </p:childTnLst>
                          </p:cTn>
                        </p:par>
                        <p:par>
                          <p:cTn id="24" fill="hold">
                            <p:stCondLst>
                              <p:cond delay="3600"/>
                            </p:stCondLst>
                            <p:childTnLst>
                              <p:par>
                                <p:cTn id="25" presetID="10" presetClass="entr" presetSubtype="0" fill="hold" grpId="0"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300"/>
                                        <p:tgtEl>
                                          <p:spTgt spid="16"/>
                                        </p:tgtEl>
                                      </p:cBhvr>
                                    </p:animEffect>
                                  </p:childTnLst>
                                </p:cTn>
                              </p:par>
                            </p:childTnLst>
                          </p:cTn>
                        </p:par>
                        <p:par>
                          <p:cTn id="28" fill="hold">
                            <p:stCondLst>
                              <p:cond delay="3900"/>
                            </p:stCondLst>
                            <p:childTnLst>
                              <p:par>
                                <p:cTn id="29" presetID="10" presetClass="entr" presetSubtype="0" fill="hold" grpId="0"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300"/>
                                        <p:tgtEl>
                                          <p:spTgt spid="17"/>
                                        </p:tgtEl>
                                      </p:cBhvr>
                                    </p:animEffect>
                                  </p:childTnLst>
                                </p:cTn>
                              </p:par>
                            </p:childTnLst>
                          </p:cTn>
                        </p:par>
                        <p:par>
                          <p:cTn id="32" fill="hold">
                            <p:stCondLst>
                              <p:cond delay="4200"/>
                            </p:stCondLst>
                            <p:childTnLst>
                              <p:par>
                                <p:cTn id="33" presetID="10" presetClass="entr" presetSubtype="0" fill="hold" grpId="0" nodeType="after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300"/>
                                        <p:tgtEl>
                                          <p:spTgt spid="18"/>
                                        </p:tgtEl>
                                      </p:cBhvr>
                                    </p:animEffect>
                                  </p:childTnLst>
                                </p:cTn>
                              </p:par>
                            </p:childTnLst>
                          </p:cTn>
                        </p:par>
                        <p:par>
                          <p:cTn id="36" fill="hold">
                            <p:stCondLst>
                              <p:cond delay="4500"/>
                            </p:stCondLst>
                            <p:childTnLst>
                              <p:par>
                                <p:cTn id="37" presetID="10" presetClass="entr" presetSubtype="0" fill="hold" grpId="0" nodeType="after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300"/>
                                        <p:tgtEl>
                                          <p:spTgt spid="19"/>
                                        </p:tgtEl>
                                      </p:cBhvr>
                                    </p:animEffect>
                                  </p:childTnLst>
                                </p:cTn>
                              </p:par>
                            </p:childTnLst>
                          </p:cTn>
                        </p:par>
                        <p:par>
                          <p:cTn id="40" fill="hold">
                            <p:stCondLst>
                              <p:cond delay="4800"/>
                            </p:stCondLst>
                            <p:childTnLst>
                              <p:par>
                                <p:cTn id="41" presetID="10" presetClass="entr" presetSubtype="0" fill="hold" grpId="0" nodeType="after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300"/>
                                        <p:tgtEl>
                                          <p:spTgt spid="20"/>
                                        </p:tgtEl>
                                      </p:cBhvr>
                                    </p:animEffect>
                                  </p:childTnLst>
                                </p:cTn>
                              </p:par>
                            </p:childTnLst>
                          </p:cTn>
                        </p:par>
                        <p:par>
                          <p:cTn id="44" fill="hold">
                            <p:stCondLst>
                              <p:cond delay="5100"/>
                            </p:stCondLst>
                            <p:childTnLst>
                              <p:par>
                                <p:cTn id="45" presetID="42" presetClass="path" presetSubtype="0" accel="50000" decel="50000" fill="hold" nodeType="afterEffect">
                                  <p:stCondLst>
                                    <p:cond delay="0"/>
                                  </p:stCondLst>
                                  <p:childTnLst>
                                    <p:animMotion origin="layout" path="M 2.91667E-6 0.09444 L 2.91667E-6 -0.68287 " pathEditMode="relative" rAng="0" ptsTypes="AA">
                                      <p:cBhvr>
                                        <p:cTn id="46" dur="1000" fill="hold"/>
                                        <p:tgtEl>
                                          <p:spTgt spid="57"/>
                                        </p:tgtEl>
                                        <p:attrNameLst>
                                          <p:attrName>ppt_x</p:attrName>
                                          <p:attrName>ppt_y</p:attrName>
                                        </p:attrNameLst>
                                      </p:cBhvr>
                                      <p:rCtr x="0" y="-38866"/>
                                    </p:animMotion>
                                  </p:childTnLst>
                                </p:cTn>
                              </p:par>
                            </p:childTnLst>
                          </p:cTn>
                        </p:par>
                        <p:par>
                          <p:cTn id="47" fill="hold">
                            <p:stCondLst>
                              <p:cond delay="6100"/>
                            </p:stCondLst>
                            <p:childTnLst>
                              <p:par>
                                <p:cTn id="48" presetID="26" presetClass="emph" presetSubtype="0" fill="hold" grpId="1" nodeType="afterEffect">
                                  <p:stCondLst>
                                    <p:cond delay="0"/>
                                  </p:stCondLst>
                                  <p:childTnLst>
                                    <p:animEffect transition="out" filter="fade">
                                      <p:cBhvr>
                                        <p:cTn id="49" dur="500" tmFilter="0, 0; .2, .5; .8, .5; 1, 0"/>
                                        <p:tgtEl>
                                          <p:spTgt spid="18"/>
                                        </p:tgtEl>
                                      </p:cBhvr>
                                    </p:animEffect>
                                    <p:animScale>
                                      <p:cBhvr>
                                        <p:cTn id="50" dur="250" autoRev="1" fill="hold"/>
                                        <p:tgtEl>
                                          <p:spTgt spid="18"/>
                                        </p:tgtEl>
                                      </p:cBhvr>
                                      <p:by x="105000" y="105000"/>
                                    </p:animScale>
                                  </p:childTnLst>
                                </p:cTn>
                              </p:par>
                            </p:childTnLst>
                          </p:cTn>
                        </p:par>
                        <p:par>
                          <p:cTn id="51" fill="hold">
                            <p:stCondLst>
                              <p:cond delay="6600"/>
                            </p:stCondLst>
                            <p:childTnLst>
                              <p:par>
                                <p:cTn id="52" presetID="10" presetClass="exit" presetSubtype="0" fill="hold" nodeType="afterEffect">
                                  <p:stCondLst>
                                    <p:cond delay="0"/>
                                  </p:stCondLst>
                                  <p:childTnLst>
                                    <p:animEffect transition="out" filter="fade">
                                      <p:cBhvr>
                                        <p:cTn id="53" dur="500"/>
                                        <p:tgtEl>
                                          <p:spTgt spid="57"/>
                                        </p:tgtEl>
                                      </p:cBhvr>
                                    </p:animEffect>
                                    <p:set>
                                      <p:cBhvr>
                                        <p:cTn id="54" dur="1" fill="hold">
                                          <p:stCondLst>
                                            <p:cond delay="499"/>
                                          </p:stCondLst>
                                        </p:cTn>
                                        <p:tgtEl>
                                          <p:spTgt spid="57"/>
                                        </p:tgtEl>
                                        <p:attrNameLst>
                                          <p:attrName>style.visibility</p:attrName>
                                        </p:attrNameLst>
                                      </p:cBhvr>
                                      <p:to>
                                        <p:strVal val="hidden"/>
                                      </p:to>
                                    </p:set>
                                  </p:childTnLst>
                                </p:cTn>
                              </p:par>
                            </p:childTnLst>
                          </p:cTn>
                        </p:par>
                        <p:par>
                          <p:cTn id="55" fill="hold">
                            <p:stCondLst>
                              <p:cond delay="7100"/>
                            </p:stCondLst>
                            <p:childTnLst>
                              <p:par>
                                <p:cTn id="56" presetID="41" presetClass="entr" presetSubtype="0" fill="hold" nodeType="afterEffect">
                                  <p:stCondLst>
                                    <p:cond delay="0"/>
                                  </p:stCondLst>
                                  <p:iterate type="lt">
                                    <p:tmPct val="10000"/>
                                  </p:iterate>
                                  <p:childTnLst>
                                    <p:set>
                                      <p:cBhvr>
                                        <p:cTn id="57" dur="1" fill="hold">
                                          <p:stCondLst>
                                            <p:cond delay="0"/>
                                          </p:stCondLst>
                                        </p:cTn>
                                        <p:tgtEl>
                                          <p:spTgt spid="20">
                                            <p:txEl>
                                              <p:pRg st="0" end="0"/>
                                            </p:txEl>
                                          </p:spTgt>
                                        </p:tgtEl>
                                        <p:attrNameLst>
                                          <p:attrName>style.visibility</p:attrName>
                                        </p:attrNameLst>
                                      </p:cBhvr>
                                      <p:to>
                                        <p:strVal val="visible"/>
                                      </p:to>
                                    </p:set>
                                    <p:anim calcmode="lin" valueType="num">
                                      <p:cBhvr>
                                        <p:cTn id="58" dur="500" fill="hold"/>
                                        <p:tgtEl>
                                          <p:spTgt spid="20">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59" dur="500" fill="hold"/>
                                        <p:tgtEl>
                                          <p:spTgt spid="20">
                                            <p:txEl>
                                              <p:pRg st="0" end="0"/>
                                            </p:txEl>
                                          </p:spTgt>
                                        </p:tgtEl>
                                        <p:attrNameLst>
                                          <p:attrName>ppt_y</p:attrName>
                                        </p:attrNameLst>
                                      </p:cBhvr>
                                      <p:tavLst>
                                        <p:tav tm="0">
                                          <p:val>
                                            <p:strVal val="#ppt_y"/>
                                          </p:val>
                                        </p:tav>
                                        <p:tav tm="100000">
                                          <p:val>
                                            <p:strVal val="#ppt_y"/>
                                          </p:val>
                                        </p:tav>
                                      </p:tavLst>
                                    </p:anim>
                                    <p:anim calcmode="lin" valueType="num">
                                      <p:cBhvr>
                                        <p:cTn id="60" dur="500" fill="hold"/>
                                        <p:tgtEl>
                                          <p:spTgt spid="20">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61" dur="500" fill="hold"/>
                                        <p:tgtEl>
                                          <p:spTgt spid="20">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62" dur="500" tmFilter="0,0; .5, 1; 1, 1"/>
                                        <p:tgtEl>
                                          <p:spTgt spid="20">
                                            <p:txEl>
                                              <p:pRg st="0" end="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6" presetClass="entr" presetSubtype="16" fill="hold" nodeType="clickEffect">
                                  <p:stCondLst>
                                    <p:cond delay="0"/>
                                  </p:stCondLst>
                                  <p:childTnLst>
                                    <p:set>
                                      <p:cBhvr>
                                        <p:cTn id="66" dur="1" fill="hold">
                                          <p:stCondLst>
                                            <p:cond delay="0"/>
                                          </p:stCondLst>
                                        </p:cTn>
                                        <p:tgtEl>
                                          <p:spTgt spid="40">
                                            <p:txEl>
                                              <p:pRg st="0" end="0"/>
                                            </p:txEl>
                                          </p:spTgt>
                                        </p:tgtEl>
                                        <p:attrNameLst>
                                          <p:attrName>style.visibility</p:attrName>
                                        </p:attrNameLst>
                                      </p:cBhvr>
                                      <p:to>
                                        <p:strVal val="visible"/>
                                      </p:to>
                                    </p:set>
                                    <p:animEffect transition="in" filter="circle(in)">
                                      <p:cBhvr>
                                        <p:cTn id="67" dur="2000"/>
                                        <p:tgtEl>
                                          <p:spTgt spid="4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P spid="18" grpId="1" animBg="1"/>
      <p:bldP spid="19" grpId="0"/>
      <p:bldP spid="2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占位符 1"/>
          <p:cNvSpPr txBox="1"/>
          <p:nvPr/>
        </p:nvSpPr>
        <p:spPr>
          <a:xfrm>
            <a:off x="1579417" y="85949"/>
            <a:ext cx="7439891" cy="5501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1800" kern="1200">
                <a:solidFill>
                  <a:schemeClr val="bg1"/>
                </a:solidFill>
                <a:latin typeface="迷你简汉真广标" panose="02010609000101010101" pitchFamily="49" charset="-122"/>
                <a:ea typeface="迷你简汉真广标" panose="02010609000101010101" pitchFamily="49" charset="-122"/>
                <a:cs typeface="+mj-cs"/>
              </a:defRPr>
            </a:lvl1pPr>
          </a:lstStyle>
          <a:p>
            <a:r>
              <a:rPr lang="en-US" altLang="zh-CN" sz="2800" b="1">
                <a:solidFill>
                  <a:srgbClr val="FF0066"/>
                </a:solidFill>
                <a:latin typeface="Times New Roman" panose="02020603050405020304" pitchFamily="18" charset="0"/>
                <a:ea typeface="方正少儿简体" panose="03000509000000000000" pitchFamily="65" charset="-122"/>
                <a:cs typeface="Times New Roman" panose="02020603050405020304" pitchFamily="18" charset="0"/>
              </a:rPr>
              <a:t>                         </a:t>
            </a:r>
            <a:r>
              <a:rPr lang="en-US" altLang="zh-CN" sz="2800" b="1">
                <a:solidFill>
                  <a:srgbClr val="FF0000"/>
                </a:solidFill>
                <a:latin typeface="Times New Roman" panose="02020603050405020304" pitchFamily="18" charset="0"/>
                <a:ea typeface="方正少儿简体" panose="03000509000000000000" pitchFamily="65" charset="-122"/>
                <a:cs typeface="Times New Roman" panose="02020603050405020304" pitchFamily="18" charset="0"/>
              </a:rPr>
              <a:t>GỢI Ý TRẢ LỜI</a:t>
            </a:r>
            <a:endParaRPr lang="zh-CN" altLang="en-US" sz="2800" b="1" dirty="0">
              <a:solidFill>
                <a:srgbClr val="FF0000"/>
              </a:solidFill>
              <a:latin typeface="Times New Roman" panose="02020603050405020304" pitchFamily="18" charset="0"/>
              <a:ea typeface="方正少儿简体" panose="03000509000000000000" pitchFamily="65" charset="-122"/>
              <a:cs typeface="Times New Roman" panose="02020603050405020304" pitchFamily="18" charset="0"/>
            </a:endParaRPr>
          </a:p>
        </p:txBody>
      </p:sp>
      <p:grpSp>
        <p:nvGrpSpPr>
          <p:cNvPr id="3" name="组合 27"/>
          <p:cNvGrpSpPr/>
          <p:nvPr/>
        </p:nvGrpSpPr>
        <p:grpSpPr>
          <a:xfrm>
            <a:off x="913390" y="1727568"/>
            <a:ext cx="1049015" cy="983553"/>
            <a:chOff x="4841176" y="2829165"/>
            <a:chExt cx="1708329" cy="1708329"/>
          </a:xfrm>
        </p:grpSpPr>
        <p:sp>
          <p:nvSpPr>
            <p:cNvPr id="4" name="任意多边形 20"/>
            <p:cNvSpPr/>
            <p:nvPr/>
          </p:nvSpPr>
          <p:spPr>
            <a:xfrm>
              <a:off x="4841176" y="2829165"/>
              <a:ext cx="1708329" cy="1708329"/>
            </a:xfrm>
            <a:custGeom>
              <a:avLst/>
              <a:gdLst>
                <a:gd name="connsiteX0" fmla="*/ 1459092 w 2918184"/>
                <a:gd name="connsiteY0" fmla="*/ 0 h 2918184"/>
                <a:gd name="connsiteX1" fmla="*/ 1543355 w 2918184"/>
                <a:gd name="connsiteY1" fmla="*/ 4255 h 2918184"/>
                <a:gd name="connsiteX2" fmla="*/ 1596298 w 2918184"/>
                <a:gd name="connsiteY2" fmla="*/ 277157 h 2918184"/>
                <a:gd name="connsiteX3" fmla="*/ 1699009 w 2918184"/>
                <a:gd name="connsiteY3" fmla="*/ 292833 h 2918184"/>
                <a:gd name="connsiteX4" fmla="*/ 1784504 w 2918184"/>
                <a:gd name="connsiteY4" fmla="*/ 314816 h 2918184"/>
                <a:gd name="connsiteX5" fmla="*/ 1938345 w 2918184"/>
                <a:gd name="connsiteY5" fmla="*/ 82201 h 2918184"/>
                <a:gd name="connsiteX6" fmla="*/ 2027037 w 2918184"/>
                <a:gd name="connsiteY6" fmla="*/ 114663 h 2918184"/>
                <a:gd name="connsiteX7" fmla="*/ 2093768 w 2918184"/>
                <a:gd name="connsiteY7" fmla="*/ 146809 h 2918184"/>
                <a:gd name="connsiteX8" fmla="*/ 2038202 w 2918184"/>
                <a:gd name="connsiteY8" fmla="*/ 419419 h 2918184"/>
                <a:gd name="connsiteX9" fmla="*/ 2124682 w 2918184"/>
                <a:gd name="connsiteY9" fmla="*/ 471956 h 2918184"/>
                <a:gd name="connsiteX10" fmla="*/ 2197592 w 2918184"/>
                <a:gd name="connsiteY10" fmla="*/ 526478 h 2918184"/>
                <a:gd name="connsiteX11" fmla="*/ 2428432 w 2918184"/>
                <a:gd name="connsiteY11" fmla="*/ 370651 h 2918184"/>
                <a:gd name="connsiteX12" fmla="*/ 2490826 w 2918184"/>
                <a:gd name="connsiteY12" fmla="*/ 427358 h 2918184"/>
                <a:gd name="connsiteX13" fmla="*/ 2547534 w 2918184"/>
                <a:gd name="connsiteY13" fmla="*/ 489753 h 2918184"/>
                <a:gd name="connsiteX14" fmla="*/ 2391707 w 2918184"/>
                <a:gd name="connsiteY14" fmla="*/ 720593 h 2918184"/>
                <a:gd name="connsiteX15" fmla="*/ 2446228 w 2918184"/>
                <a:gd name="connsiteY15" fmla="*/ 793503 h 2918184"/>
                <a:gd name="connsiteX16" fmla="*/ 2498765 w 2918184"/>
                <a:gd name="connsiteY16" fmla="*/ 879982 h 2918184"/>
                <a:gd name="connsiteX17" fmla="*/ 2771375 w 2918184"/>
                <a:gd name="connsiteY17" fmla="*/ 824417 h 2918184"/>
                <a:gd name="connsiteX18" fmla="*/ 2803522 w 2918184"/>
                <a:gd name="connsiteY18" fmla="*/ 891148 h 2918184"/>
                <a:gd name="connsiteX19" fmla="*/ 2835983 w 2918184"/>
                <a:gd name="connsiteY19" fmla="*/ 979840 h 2918184"/>
                <a:gd name="connsiteX20" fmla="*/ 2603369 w 2918184"/>
                <a:gd name="connsiteY20" fmla="*/ 1133680 h 2918184"/>
                <a:gd name="connsiteX21" fmla="*/ 2625352 w 2918184"/>
                <a:gd name="connsiteY21" fmla="*/ 1219176 h 2918184"/>
                <a:gd name="connsiteX22" fmla="*/ 2641027 w 2918184"/>
                <a:gd name="connsiteY22" fmla="*/ 1321886 h 2918184"/>
                <a:gd name="connsiteX23" fmla="*/ 2913929 w 2918184"/>
                <a:gd name="connsiteY23" fmla="*/ 1374829 h 2918184"/>
                <a:gd name="connsiteX24" fmla="*/ 2918184 w 2918184"/>
                <a:gd name="connsiteY24" fmla="*/ 1459092 h 2918184"/>
                <a:gd name="connsiteX25" fmla="*/ 2913929 w 2918184"/>
                <a:gd name="connsiteY25" fmla="*/ 1543355 h 2918184"/>
                <a:gd name="connsiteX26" fmla="*/ 2641027 w 2918184"/>
                <a:gd name="connsiteY26" fmla="*/ 1596298 h 2918184"/>
                <a:gd name="connsiteX27" fmla="*/ 2625352 w 2918184"/>
                <a:gd name="connsiteY27" fmla="*/ 1699009 h 2918184"/>
                <a:gd name="connsiteX28" fmla="*/ 2603369 w 2918184"/>
                <a:gd name="connsiteY28" fmla="*/ 1784504 h 2918184"/>
                <a:gd name="connsiteX29" fmla="*/ 2835983 w 2918184"/>
                <a:gd name="connsiteY29" fmla="*/ 1938344 h 2918184"/>
                <a:gd name="connsiteX30" fmla="*/ 2803522 w 2918184"/>
                <a:gd name="connsiteY30" fmla="*/ 2027037 h 2918184"/>
                <a:gd name="connsiteX31" fmla="*/ 2771375 w 2918184"/>
                <a:gd name="connsiteY31" fmla="*/ 2093768 h 2918184"/>
                <a:gd name="connsiteX32" fmla="*/ 2498765 w 2918184"/>
                <a:gd name="connsiteY32" fmla="*/ 2038202 h 2918184"/>
                <a:gd name="connsiteX33" fmla="*/ 2446228 w 2918184"/>
                <a:gd name="connsiteY33" fmla="*/ 2124682 h 2918184"/>
                <a:gd name="connsiteX34" fmla="*/ 2391707 w 2918184"/>
                <a:gd name="connsiteY34" fmla="*/ 2197592 h 2918184"/>
                <a:gd name="connsiteX35" fmla="*/ 2547534 w 2918184"/>
                <a:gd name="connsiteY35" fmla="*/ 2428431 h 2918184"/>
                <a:gd name="connsiteX36" fmla="*/ 2490826 w 2918184"/>
                <a:gd name="connsiteY36" fmla="*/ 2490826 h 2918184"/>
                <a:gd name="connsiteX37" fmla="*/ 2428431 w 2918184"/>
                <a:gd name="connsiteY37" fmla="*/ 2547534 h 2918184"/>
                <a:gd name="connsiteX38" fmla="*/ 2197592 w 2918184"/>
                <a:gd name="connsiteY38" fmla="*/ 2391707 h 2918184"/>
                <a:gd name="connsiteX39" fmla="*/ 2124682 w 2918184"/>
                <a:gd name="connsiteY39" fmla="*/ 2446228 h 2918184"/>
                <a:gd name="connsiteX40" fmla="*/ 2038202 w 2918184"/>
                <a:gd name="connsiteY40" fmla="*/ 2498765 h 2918184"/>
                <a:gd name="connsiteX41" fmla="*/ 2093768 w 2918184"/>
                <a:gd name="connsiteY41" fmla="*/ 2771375 h 2918184"/>
                <a:gd name="connsiteX42" fmla="*/ 2027037 w 2918184"/>
                <a:gd name="connsiteY42" fmla="*/ 2803522 h 2918184"/>
                <a:gd name="connsiteX43" fmla="*/ 1938344 w 2918184"/>
                <a:gd name="connsiteY43" fmla="*/ 2835983 h 2918184"/>
                <a:gd name="connsiteX44" fmla="*/ 1784504 w 2918184"/>
                <a:gd name="connsiteY44" fmla="*/ 2603369 h 2918184"/>
                <a:gd name="connsiteX45" fmla="*/ 1699009 w 2918184"/>
                <a:gd name="connsiteY45" fmla="*/ 2625352 h 2918184"/>
                <a:gd name="connsiteX46" fmla="*/ 1596298 w 2918184"/>
                <a:gd name="connsiteY46" fmla="*/ 2641027 h 2918184"/>
                <a:gd name="connsiteX47" fmla="*/ 1543355 w 2918184"/>
                <a:gd name="connsiteY47" fmla="*/ 2913929 h 2918184"/>
                <a:gd name="connsiteX48" fmla="*/ 1459092 w 2918184"/>
                <a:gd name="connsiteY48" fmla="*/ 2918184 h 2918184"/>
                <a:gd name="connsiteX49" fmla="*/ 1374829 w 2918184"/>
                <a:gd name="connsiteY49" fmla="*/ 2913929 h 2918184"/>
                <a:gd name="connsiteX50" fmla="*/ 1321886 w 2918184"/>
                <a:gd name="connsiteY50" fmla="*/ 2641027 h 2918184"/>
                <a:gd name="connsiteX51" fmla="*/ 1219176 w 2918184"/>
                <a:gd name="connsiteY51" fmla="*/ 2625352 h 2918184"/>
                <a:gd name="connsiteX52" fmla="*/ 1133680 w 2918184"/>
                <a:gd name="connsiteY52" fmla="*/ 2603369 h 2918184"/>
                <a:gd name="connsiteX53" fmla="*/ 979840 w 2918184"/>
                <a:gd name="connsiteY53" fmla="*/ 2835983 h 2918184"/>
                <a:gd name="connsiteX54" fmla="*/ 891148 w 2918184"/>
                <a:gd name="connsiteY54" fmla="*/ 2803522 h 2918184"/>
                <a:gd name="connsiteX55" fmla="*/ 824417 w 2918184"/>
                <a:gd name="connsiteY55" fmla="*/ 2771375 h 2918184"/>
                <a:gd name="connsiteX56" fmla="*/ 879982 w 2918184"/>
                <a:gd name="connsiteY56" fmla="*/ 2498765 h 2918184"/>
                <a:gd name="connsiteX57" fmla="*/ 793503 w 2918184"/>
                <a:gd name="connsiteY57" fmla="*/ 2446228 h 2918184"/>
                <a:gd name="connsiteX58" fmla="*/ 720593 w 2918184"/>
                <a:gd name="connsiteY58" fmla="*/ 2391707 h 2918184"/>
                <a:gd name="connsiteX59" fmla="*/ 489754 w 2918184"/>
                <a:gd name="connsiteY59" fmla="*/ 2547534 h 2918184"/>
                <a:gd name="connsiteX60" fmla="*/ 427359 w 2918184"/>
                <a:gd name="connsiteY60" fmla="*/ 2490826 h 2918184"/>
                <a:gd name="connsiteX61" fmla="*/ 370651 w 2918184"/>
                <a:gd name="connsiteY61" fmla="*/ 2428432 h 2918184"/>
                <a:gd name="connsiteX62" fmla="*/ 526478 w 2918184"/>
                <a:gd name="connsiteY62" fmla="*/ 2197592 h 2918184"/>
                <a:gd name="connsiteX63" fmla="*/ 471956 w 2918184"/>
                <a:gd name="connsiteY63" fmla="*/ 2124682 h 2918184"/>
                <a:gd name="connsiteX64" fmla="*/ 419419 w 2918184"/>
                <a:gd name="connsiteY64" fmla="*/ 2038202 h 2918184"/>
                <a:gd name="connsiteX65" fmla="*/ 146809 w 2918184"/>
                <a:gd name="connsiteY65" fmla="*/ 2093768 h 2918184"/>
                <a:gd name="connsiteX66" fmla="*/ 114663 w 2918184"/>
                <a:gd name="connsiteY66" fmla="*/ 2027037 h 2918184"/>
                <a:gd name="connsiteX67" fmla="*/ 82201 w 2918184"/>
                <a:gd name="connsiteY67" fmla="*/ 1938345 h 2918184"/>
                <a:gd name="connsiteX68" fmla="*/ 314816 w 2918184"/>
                <a:gd name="connsiteY68" fmla="*/ 1784504 h 2918184"/>
                <a:gd name="connsiteX69" fmla="*/ 292833 w 2918184"/>
                <a:gd name="connsiteY69" fmla="*/ 1699009 h 2918184"/>
                <a:gd name="connsiteX70" fmla="*/ 277157 w 2918184"/>
                <a:gd name="connsiteY70" fmla="*/ 1596298 h 2918184"/>
                <a:gd name="connsiteX71" fmla="*/ 4255 w 2918184"/>
                <a:gd name="connsiteY71" fmla="*/ 1543355 h 2918184"/>
                <a:gd name="connsiteX72" fmla="*/ 0 w 2918184"/>
                <a:gd name="connsiteY72" fmla="*/ 1459092 h 2918184"/>
                <a:gd name="connsiteX73" fmla="*/ 4255 w 2918184"/>
                <a:gd name="connsiteY73" fmla="*/ 1374829 h 2918184"/>
                <a:gd name="connsiteX74" fmla="*/ 277157 w 2918184"/>
                <a:gd name="connsiteY74" fmla="*/ 1321886 h 2918184"/>
                <a:gd name="connsiteX75" fmla="*/ 292833 w 2918184"/>
                <a:gd name="connsiteY75" fmla="*/ 1219176 h 2918184"/>
                <a:gd name="connsiteX76" fmla="*/ 314816 w 2918184"/>
                <a:gd name="connsiteY76" fmla="*/ 1133680 h 2918184"/>
                <a:gd name="connsiteX77" fmla="*/ 82201 w 2918184"/>
                <a:gd name="connsiteY77" fmla="*/ 979840 h 2918184"/>
                <a:gd name="connsiteX78" fmla="*/ 114663 w 2918184"/>
                <a:gd name="connsiteY78" fmla="*/ 891148 h 2918184"/>
                <a:gd name="connsiteX79" fmla="*/ 146809 w 2918184"/>
                <a:gd name="connsiteY79" fmla="*/ 824417 h 2918184"/>
                <a:gd name="connsiteX80" fmla="*/ 419419 w 2918184"/>
                <a:gd name="connsiteY80" fmla="*/ 879982 h 2918184"/>
                <a:gd name="connsiteX81" fmla="*/ 471956 w 2918184"/>
                <a:gd name="connsiteY81" fmla="*/ 793503 h 2918184"/>
                <a:gd name="connsiteX82" fmla="*/ 526478 w 2918184"/>
                <a:gd name="connsiteY82" fmla="*/ 720593 h 2918184"/>
                <a:gd name="connsiteX83" fmla="*/ 370650 w 2918184"/>
                <a:gd name="connsiteY83" fmla="*/ 489753 h 2918184"/>
                <a:gd name="connsiteX84" fmla="*/ 427359 w 2918184"/>
                <a:gd name="connsiteY84" fmla="*/ 427358 h 2918184"/>
                <a:gd name="connsiteX85" fmla="*/ 489753 w 2918184"/>
                <a:gd name="connsiteY85" fmla="*/ 370650 h 2918184"/>
                <a:gd name="connsiteX86" fmla="*/ 720593 w 2918184"/>
                <a:gd name="connsiteY86" fmla="*/ 526478 h 2918184"/>
                <a:gd name="connsiteX87" fmla="*/ 793503 w 2918184"/>
                <a:gd name="connsiteY87" fmla="*/ 471956 h 2918184"/>
                <a:gd name="connsiteX88" fmla="*/ 879982 w 2918184"/>
                <a:gd name="connsiteY88" fmla="*/ 419419 h 2918184"/>
                <a:gd name="connsiteX89" fmla="*/ 824417 w 2918184"/>
                <a:gd name="connsiteY89" fmla="*/ 146809 h 2918184"/>
                <a:gd name="connsiteX90" fmla="*/ 891148 w 2918184"/>
                <a:gd name="connsiteY90" fmla="*/ 114663 h 2918184"/>
                <a:gd name="connsiteX91" fmla="*/ 979840 w 2918184"/>
                <a:gd name="connsiteY91" fmla="*/ 82201 h 2918184"/>
                <a:gd name="connsiteX92" fmla="*/ 1133680 w 2918184"/>
                <a:gd name="connsiteY92" fmla="*/ 314816 h 2918184"/>
                <a:gd name="connsiteX93" fmla="*/ 1219176 w 2918184"/>
                <a:gd name="connsiteY93" fmla="*/ 292833 h 2918184"/>
                <a:gd name="connsiteX94" fmla="*/ 1321886 w 2918184"/>
                <a:gd name="connsiteY94" fmla="*/ 277157 h 2918184"/>
                <a:gd name="connsiteX95" fmla="*/ 1374829 w 2918184"/>
                <a:gd name="connsiteY95" fmla="*/ 4255 h 2918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918184" h="2918184">
                  <a:moveTo>
                    <a:pt x="1459092" y="0"/>
                  </a:moveTo>
                  <a:lnTo>
                    <a:pt x="1543355" y="4255"/>
                  </a:lnTo>
                  <a:lnTo>
                    <a:pt x="1596298" y="277157"/>
                  </a:lnTo>
                  <a:lnTo>
                    <a:pt x="1699009" y="292833"/>
                  </a:lnTo>
                  <a:lnTo>
                    <a:pt x="1784504" y="314816"/>
                  </a:lnTo>
                  <a:lnTo>
                    <a:pt x="1938345" y="82201"/>
                  </a:lnTo>
                  <a:lnTo>
                    <a:pt x="2027037" y="114663"/>
                  </a:lnTo>
                  <a:lnTo>
                    <a:pt x="2093768" y="146809"/>
                  </a:lnTo>
                  <a:lnTo>
                    <a:pt x="2038202" y="419419"/>
                  </a:lnTo>
                  <a:lnTo>
                    <a:pt x="2124682" y="471956"/>
                  </a:lnTo>
                  <a:lnTo>
                    <a:pt x="2197592" y="526478"/>
                  </a:lnTo>
                  <a:lnTo>
                    <a:pt x="2428432" y="370651"/>
                  </a:lnTo>
                  <a:lnTo>
                    <a:pt x="2490826" y="427358"/>
                  </a:lnTo>
                  <a:lnTo>
                    <a:pt x="2547534" y="489753"/>
                  </a:lnTo>
                  <a:lnTo>
                    <a:pt x="2391707" y="720593"/>
                  </a:lnTo>
                  <a:lnTo>
                    <a:pt x="2446228" y="793503"/>
                  </a:lnTo>
                  <a:lnTo>
                    <a:pt x="2498765" y="879982"/>
                  </a:lnTo>
                  <a:lnTo>
                    <a:pt x="2771375" y="824417"/>
                  </a:lnTo>
                  <a:lnTo>
                    <a:pt x="2803522" y="891148"/>
                  </a:lnTo>
                  <a:lnTo>
                    <a:pt x="2835983" y="979840"/>
                  </a:lnTo>
                  <a:lnTo>
                    <a:pt x="2603369" y="1133680"/>
                  </a:lnTo>
                  <a:lnTo>
                    <a:pt x="2625352" y="1219176"/>
                  </a:lnTo>
                  <a:lnTo>
                    <a:pt x="2641027" y="1321886"/>
                  </a:lnTo>
                  <a:lnTo>
                    <a:pt x="2913929" y="1374829"/>
                  </a:lnTo>
                  <a:lnTo>
                    <a:pt x="2918184" y="1459092"/>
                  </a:lnTo>
                  <a:lnTo>
                    <a:pt x="2913929" y="1543355"/>
                  </a:lnTo>
                  <a:lnTo>
                    <a:pt x="2641027" y="1596298"/>
                  </a:lnTo>
                  <a:lnTo>
                    <a:pt x="2625352" y="1699009"/>
                  </a:lnTo>
                  <a:lnTo>
                    <a:pt x="2603369" y="1784504"/>
                  </a:lnTo>
                  <a:lnTo>
                    <a:pt x="2835983" y="1938344"/>
                  </a:lnTo>
                  <a:lnTo>
                    <a:pt x="2803522" y="2027037"/>
                  </a:lnTo>
                  <a:lnTo>
                    <a:pt x="2771375" y="2093768"/>
                  </a:lnTo>
                  <a:lnTo>
                    <a:pt x="2498765" y="2038202"/>
                  </a:lnTo>
                  <a:lnTo>
                    <a:pt x="2446228" y="2124682"/>
                  </a:lnTo>
                  <a:lnTo>
                    <a:pt x="2391707" y="2197592"/>
                  </a:lnTo>
                  <a:lnTo>
                    <a:pt x="2547534" y="2428431"/>
                  </a:lnTo>
                  <a:lnTo>
                    <a:pt x="2490826" y="2490826"/>
                  </a:lnTo>
                  <a:lnTo>
                    <a:pt x="2428431" y="2547534"/>
                  </a:lnTo>
                  <a:lnTo>
                    <a:pt x="2197592" y="2391707"/>
                  </a:lnTo>
                  <a:lnTo>
                    <a:pt x="2124682" y="2446228"/>
                  </a:lnTo>
                  <a:lnTo>
                    <a:pt x="2038202" y="2498765"/>
                  </a:lnTo>
                  <a:lnTo>
                    <a:pt x="2093768" y="2771375"/>
                  </a:lnTo>
                  <a:lnTo>
                    <a:pt x="2027037" y="2803522"/>
                  </a:lnTo>
                  <a:lnTo>
                    <a:pt x="1938344" y="2835983"/>
                  </a:lnTo>
                  <a:lnTo>
                    <a:pt x="1784504" y="2603369"/>
                  </a:lnTo>
                  <a:lnTo>
                    <a:pt x="1699009" y="2625352"/>
                  </a:lnTo>
                  <a:lnTo>
                    <a:pt x="1596298" y="2641027"/>
                  </a:lnTo>
                  <a:lnTo>
                    <a:pt x="1543355" y="2913929"/>
                  </a:lnTo>
                  <a:lnTo>
                    <a:pt x="1459092" y="2918184"/>
                  </a:lnTo>
                  <a:lnTo>
                    <a:pt x="1374829" y="2913929"/>
                  </a:lnTo>
                  <a:lnTo>
                    <a:pt x="1321886" y="2641027"/>
                  </a:lnTo>
                  <a:lnTo>
                    <a:pt x="1219176" y="2625352"/>
                  </a:lnTo>
                  <a:lnTo>
                    <a:pt x="1133680" y="2603369"/>
                  </a:lnTo>
                  <a:lnTo>
                    <a:pt x="979840" y="2835983"/>
                  </a:lnTo>
                  <a:lnTo>
                    <a:pt x="891148" y="2803522"/>
                  </a:lnTo>
                  <a:lnTo>
                    <a:pt x="824417" y="2771375"/>
                  </a:lnTo>
                  <a:lnTo>
                    <a:pt x="879982" y="2498765"/>
                  </a:lnTo>
                  <a:lnTo>
                    <a:pt x="793503" y="2446228"/>
                  </a:lnTo>
                  <a:lnTo>
                    <a:pt x="720593" y="2391707"/>
                  </a:lnTo>
                  <a:lnTo>
                    <a:pt x="489754" y="2547534"/>
                  </a:lnTo>
                  <a:lnTo>
                    <a:pt x="427359" y="2490826"/>
                  </a:lnTo>
                  <a:lnTo>
                    <a:pt x="370651" y="2428432"/>
                  </a:lnTo>
                  <a:lnTo>
                    <a:pt x="526478" y="2197592"/>
                  </a:lnTo>
                  <a:lnTo>
                    <a:pt x="471956" y="2124682"/>
                  </a:lnTo>
                  <a:lnTo>
                    <a:pt x="419419" y="2038202"/>
                  </a:lnTo>
                  <a:lnTo>
                    <a:pt x="146809" y="2093768"/>
                  </a:lnTo>
                  <a:lnTo>
                    <a:pt x="114663" y="2027037"/>
                  </a:lnTo>
                  <a:lnTo>
                    <a:pt x="82201" y="1938345"/>
                  </a:lnTo>
                  <a:lnTo>
                    <a:pt x="314816" y="1784504"/>
                  </a:lnTo>
                  <a:lnTo>
                    <a:pt x="292833" y="1699009"/>
                  </a:lnTo>
                  <a:lnTo>
                    <a:pt x="277157" y="1596298"/>
                  </a:lnTo>
                  <a:lnTo>
                    <a:pt x="4255" y="1543355"/>
                  </a:lnTo>
                  <a:lnTo>
                    <a:pt x="0" y="1459092"/>
                  </a:lnTo>
                  <a:lnTo>
                    <a:pt x="4255" y="1374829"/>
                  </a:lnTo>
                  <a:lnTo>
                    <a:pt x="277157" y="1321886"/>
                  </a:lnTo>
                  <a:lnTo>
                    <a:pt x="292833" y="1219176"/>
                  </a:lnTo>
                  <a:lnTo>
                    <a:pt x="314816" y="1133680"/>
                  </a:lnTo>
                  <a:lnTo>
                    <a:pt x="82201" y="979840"/>
                  </a:lnTo>
                  <a:lnTo>
                    <a:pt x="114663" y="891148"/>
                  </a:lnTo>
                  <a:lnTo>
                    <a:pt x="146809" y="824417"/>
                  </a:lnTo>
                  <a:lnTo>
                    <a:pt x="419419" y="879982"/>
                  </a:lnTo>
                  <a:lnTo>
                    <a:pt x="471956" y="793503"/>
                  </a:lnTo>
                  <a:lnTo>
                    <a:pt x="526478" y="720593"/>
                  </a:lnTo>
                  <a:lnTo>
                    <a:pt x="370650" y="489753"/>
                  </a:lnTo>
                  <a:lnTo>
                    <a:pt x="427359" y="427358"/>
                  </a:lnTo>
                  <a:lnTo>
                    <a:pt x="489753" y="370650"/>
                  </a:lnTo>
                  <a:lnTo>
                    <a:pt x="720593" y="526478"/>
                  </a:lnTo>
                  <a:lnTo>
                    <a:pt x="793503" y="471956"/>
                  </a:lnTo>
                  <a:lnTo>
                    <a:pt x="879982" y="419419"/>
                  </a:lnTo>
                  <a:lnTo>
                    <a:pt x="824417" y="146809"/>
                  </a:lnTo>
                  <a:lnTo>
                    <a:pt x="891148" y="114663"/>
                  </a:lnTo>
                  <a:lnTo>
                    <a:pt x="979840" y="82201"/>
                  </a:lnTo>
                  <a:lnTo>
                    <a:pt x="1133680" y="314816"/>
                  </a:lnTo>
                  <a:lnTo>
                    <a:pt x="1219176" y="292833"/>
                  </a:lnTo>
                  <a:lnTo>
                    <a:pt x="1321886" y="277157"/>
                  </a:lnTo>
                  <a:lnTo>
                    <a:pt x="1374829" y="4255"/>
                  </a:lnTo>
                  <a:close/>
                </a:path>
              </a:pathLst>
            </a:custGeom>
            <a:gradFill flip="none" rotWithShape="1">
              <a:gsLst>
                <a:gs pos="63000">
                  <a:schemeClr val="tx1">
                    <a:lumMod val="85000"/>
                    <a:lumOff val="15000"/>
                  </a:schemeClr>
                </a:gs>
                <a:gs pos="35000">
                  <a:schemeClr val="tx1">
                    <a:lumMod val="50000"/>
                    <a:lumOff val="50000"/>
                  </a:schemeClr>
                </a:gs>
              </a:gsLst>
              <a:path path="circl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椭圆 21"/>
            <p:cNvSpPr>
              <a:spLocks noChangeAspect="1"/>
            </p:cNvSpPr>
            <p:nvPr/>
          </p:nvSpPr>
          <p:spPr>
            <a:xfrm>
              <a:off x="5136295" y="3124284"/>
              <a:ext cx="1118090" cy="1118090"/>
            </a:xfrm>
            <a:prstGeom prst="ellipse">
              <a:avLst/>
            </a:prstGeom>
            <a:gradFill flip="none" rotWithShape="1">
              <a:gsLst>
                <a:gs pos="100000">
                  <a:schemeClr val="bg1">
                    <a:lumMod val="75000"/>
                  </a:schemeClr>
                </a:gs>
                <a:gs pos="0">
                  <a:schemeClr val="bg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ym typeface="+mn-lt"/>
              </a:endParaRPr>
            </a:p>
          </p:txBody>
        </p:sp>
        <p:sp>
          <p:nvSpPr>
            <p:cNvPr id="6" name="椭圆 22"/>
            <p:cNvSpPr>
              <a:spLocks noChangeAspect="1"/>
            </p:cNvSpPr>
            <p:nvPr/>
          </p:nvSpPr>
          <p:spPr>
            <a:xfrm>
              <a:off x="5198327" y="3186316"/>
              <a:ext cx="994026" cy="994026"/>
            </a:xfrm>
            <a:prstGeom prst="ellipse">
              <a:avLst/>
            </a:prstGeom>
            <a:gradFill flip="none" rotWithShape="1">
              <a:gsLst>
                <a:gs pos="50000">
                  <a:schemeClr val="accent2"/>
                </a:gs>
                <a:gs pos="0">
                  <a:schemeClr val="accent2">
                    <a:lumMod val="60000"/>
                    <a:lumOff val="40000"/>
                  </a:schemeClr>
                </a:gs>
              </a:gsLst>
              <a:path path="circle">
                <a:fillToRect r="100000" b="100000"/>
              </a:path>
              <a:tileRect l="-100000" t="-100000"/>
            </a:gradFill>
            <a:ln>
              <a:noFill/>
            </a:ln>
            <a:effectLst>
              <a:innerShdw blurRad="114300">
                <a:schemeClr val="accent2">
                  <a:lumMod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ym typeface="+mn-lt"/>
              </a:endParaRPr>
            </a:p>
          </p:txBody>
        </p:sp>
      </p:grpSp>
      <p:grpSp>
        <p:nvGrpSpPr>
          <p:cNvPr id="7" name="组合 28"/>
          <p:cNvGrpSpPr/>
          <p:nvPr/>
        </p:nvGrpSpPr>
        <p:grpSpPr>
          <a:xfrm>
            <a:off x="1749762" y="2247755"/>
            <a:ext cx="1049015" cy="983553"/>
            <a:chOff x="4841176" y="2829165"/>
            <a:chExt cx="1708329" cy="1708329"/>
          </a:xfrm>
        </p:grpSpPr>
        <p:sp>
          <p:nvSpPr>
            <p:cNvPr id="8" name="任意多边形 29"/>
            <p:cNvSpPr/>
            <p:nvPr/>
          </p:nvSpPr>
          <p:spPr>
            <a:xfrm>
              <a:off x="4841176" y="2829165"/>
              <a:ext cx="1708329" cy="1708329"/>
            </a:xfrm>
            <a:custGeom>
              <a:avLst/>
              <a:gdLst>
                <a:gd name="connsiteX0" fmla="*/ 1459092 w 2918184"/>
                <a:gd name="connsiteY0" fmla="*/ 0 h 2918184"/>
                <a:gd name="connsiteX1" fmla="*/ 1543355 w 2918184"/>
                <a:gd name="connsiteY1" fmla="*/ 4255 h 2918184"/>
                <a:gd name="connsiteX2" fmla="*/ 1596298 w 2918184"/>
                <a:gd name="connsiteY2" fmla="*/ 277157 h 2918184"/>
                <a:gd name="connsiteX3" fmla="*/ 1699009 w 2918184"/>
                <a:gd name="connsiteY3" fmla="*/ 292833 h 2918184"/>
                <a:gd name="connsiteX4" fmla="*/ 1784504 w 2918184"/>
                <a:gd name="connsiteY4" fmla="*/ 314816 h 2918184"/>
                <a:gd name="connsiteX5" fmla="*/ 1938345 w 2918184"/>
                <a:gd name="connsiteY5" fmla="*/ 82201 h 2918184"/>
                <a:gd name="connsiteX6" fmla="*/ 2027037 w 2918184"/>
                <a:gd name="connsiteY6" fmla="*/ 114663 h 2918184"/>
                <a:gd name="connsiteX7" fmla="*/ 2093768 w 2918184"/>
                <a:gd name="connsiteY7" fmla="*/ 146809 h 2918184"/>
                <a:gd name="connsiteX8" fmla="*/ 2038202 w 2918184"/>
                <a:gd name="connsiteY8" fmla="*/ 419419 h 2918184"/>
                <a:gd name="connsiteX9" fmla="*/ 2124682 w 2918184"/>
                <a:gd name="connsiteY9" fmla="*/ 471956 h 2918184"/>
                <a:gd name="connsiteX10" fmla="*/ 2197592 w 2918184"/>
                <a:gd name="connsiteY10" fmla="*/ 526478 h 2918184"/>
                <a:gd name="connsiteX11" fmla="*/ 2428432 w 2918184"/>
                <a:gd name="connsiteY11" fmla="*/ 370651 h 2918184"/>
                <a:gd name="connsiteX12" fmla="*/ 2490826 w 2918184"/>
                <a:gd name="connsiteY12" fmla="*/ 427358 h 2918184"/>
                <a:gd name="connsiteX13" fmla="*/ 2547534 w 2918184"/>
                <a:gd name="connsiteY13" fmla="*/ 489753 h 2918184"/>
                <a:gd name="connsiteX14" fmla="*/ 2391707 w 2918184"/>
                <a:gd name="connsiteY14" fmla="*/ 720593 h 2918184"/>
                <a:gd name="connsiteX15" fmla="*/ 2446228 w 2918184"/>
                <a:gd name="connsiteY15" fmla="*/ 793503 h 2918184"/>
                <a:gd name="connsiteX16" fmla="*/ 2498765 w 2918184"/>
                <a:gd name="connsiteY16" fmla="*/ 879982 h 2918184"/>
                <a:gd name="connsiteX17" fmla="*/ 2771375 w 2918184"/>
                <a:gd name="connsiteY17" fmla="*/ 824417 h 2918184"/>
                <a:gd name="connsiteX18" fmla="*/ 2803522 w 2918184"/>
                <a:gd name="connsiteY18" fmla="*/ 891148 h 2918184"/>
                <a:gd name="connsiteX19" fmla="*/ 2835983 w 2918184"/>
                <a:gd name="connsiteY19" fmla="*/ 979840 h 2918184"/>
                <a:gd name="connsiteX20" fmla="*/ 2603369 w 2918184"/>
                <a:gd name="connsiteY20" fmla="*/ 1133680 h 2918184"/>
                <a:gd name="connsiteX21" fmla="*/ 2625352 w 2918184"/>
                <a:gd name="connsiteY21" fmla="*/ 1219176 h 2918184"/>
                <a:gd name="connsiteX22" fmla="*/ 2641027 w 2918184"/>
                <a:gd name="connsiteY22" fmla="*/ 1321886 h 2918184"/>
                <a:gd name="connsiteX23" fmla="*/ 2913929 w 2918184"/>
                <a:gd name="connsiteY23" fmla="*/ 1374829 h 2918184"/>
                <a:gd name="connsiteX24" fmla="*/ 2918184 w 2918184"/>
                <a:gd name="connsiteY24" fmla="*/ 1459092 h 2918184"/>
                <a:gd name="connsiteX25" fmla="*/ 2913929 w 2918184"/>
                <a:gd name="connsiteY25" fmla="*/ 1543355 h 2918184"/>
                <a:gd name="connsiteX26" fmla="*/ 2641027 w 2918184"/>
                <a:gd name="connsiteY26" fmla="*/ 1596298 h 2918184"/>
                <a:gd name="connsiteX27" fmla="*/ 2625352 w 2918184"/>
                <a:gd name="connsiteY27" fmla="*/ 1699009 h 2918184"/>
                <a:gd name="connsiteX28" fmla="*/ 2603369 w 2918184"/>
                <a:gd name="connsiteY28" fmla="*/ 1784504 h 2918184"/>
                <a:gd name="connsiteX29" fmla="*/ 2835983 w 2918184"/>
                <a:gd name="connsiteY29" fmla="*/ 1938344 h 2918184"/>
                <a:gd name="connsiteX30" fmla="*/ 2803522 w 2918184"/>
                <a:gd name="connsiteY30" fmla="*/ 2027037 h 2918184"/>
                <a:gd name="connsiteX31" fmla="*/ 2771375 w 2918184"/>
                <a:gd name="connsiteY31" fmla="*/ 2093768 h 2918184"/>
                <a:gd name="connsiteX32" fmla="*/ 2498765 w 2918184"/>
                <a:gd name="connsiteY32" fmla="*/ 2038202 h 2918184"/>
                <a:gd name="connsiteX33" fmla="*/ 2446228 w 2918184"/>
                <a:gd name="connsiteY33" fmla="*/ 2124682 h 2918184"/>
                <a:gd name="connsiteX34" fmla="*/ 2391707 w 2918184"/>
                <a:gd name="connsiteY34" fmla="*/ 2197592 h 2918184"/>
                <a:gd name="connsiteX35" fmla="*/ 2547534 w 2918184"/>
                <a:gd name="connsiteY35" fmla="*/ 2428431 h 2918184"/>
                <a:gd name="connsiteX36" fmla="*/ 2490826 w 2918184"/>
                <a:gd name="connsiteY36" fmla="*/ 2490826 h 2918184"/>
                <a:gd name="connsiteX37" fmla="*/ 2428431 w 2918184"/>
                <a:gd name="connsiteY37" fmla="*/ 2547534 h 2918184"/>
                <a:gd name="connsiteX38" fmla="*/ 2197592 w 2918184"/>
                <a:gd name="connsiteY38" fmla="*/ 2391707 h 2918184"/>
                <a:gd name="connsiteX39" fmla="*/ 2124682 w 2918184"/>
                <a:gd name="connsiteY39" fmla="*/ 2446228 h 2918184"/>
                <a:gd name="connsiteX40" fmla="*/ 2038202 w 2918184"/>
                <a:gd name="connsiteY40" fmla="*/ 2498765 h 2918184"/>
                <a:gd name="connsiteX41" fmla="*/ 2093768 w 2918184"/>
                <a:gd name="connsiteY41" fmla="*/ 2771375 h 2918184"/>
                <a:gd name="connsiteX42" fmla="*/ 2027037 w 2918184"/>
                <a:gd name="connsiteY42" fmla="*/ 2803522 h 2918184"/>
                <a:gd name="connsiteX43" fmla="*/ 1938344 w 2918184"/>
                <a:gd name="connsiteY43" fmla="*/ 2835983 h 2918184"/>
                <a:gd name="connsiteX44" fmla="*/ 1784504 w 2918184"/>
                <a:gd name="connsiteY44" fmla="*/ 2603369 h 2918184"/>
                <a:gd name="connsiteX45" fmla="*/ 1699009 w 2918184"/>
                <a:gd name="connsiteY45" fmla="*/ 2625352 h 2918184"/>
                <a:gd name="connsiteX46" fmla="*/ 1596298 w 2918184"/>
                <a:gd name="connsiteY46" fmla="*/ 2641027 h 2918184"/>
                <a:gd name="connsiteX47" fmla="*/ 1543355 w 2918184"/>
                <a:gd name="connsiteY47" fmla="*/ 2913929 h 2918184"/>
                <a:gd name="connsiteX48" fmla="*/ 1459092 w 2918184"/>
                <a:gd name="connsiteY48" fmla="*/ 2918184 h 2918184"/>
                <a:gd name="connsiteX49" fmla="*/ 1374829 w 2918184"/>
                <a:gd name="connsiteY49" fmla="*/ 2913929 h 2918184"/>
                <a:gd name="connsiteX50" fmla="*/ 1321886 w 2918184"/>
                <a:gd name="connsiteY50" fmla="*/ 2641027 h 2918184"/>
                <a:gd name="connsiteX51" fmla="*/ 1219176 w 2918184"/>
                <a:gd name="connsiteY51" fmla="*/ 2625352 h 2918184"/>
                <a:gd name="connsiteX52" fmla="*/ 1133680 w 2918184"/>
                <a:gd name="connsiteY52" fmla="*/ 2603369 h 2918184"/>
                <a:gd name="connsiteX53" fmla="*/ 979840 w 2918184"/>
                <a:gd name="connsiteY53" fmla="*/ 2835983 h 2918184"/>
                <a:gd name="connsiteX54" fmla="*/ 891148 w 2918184"/>
                <a:gd name="connsiteY54" fmla="*/ 2803522 h 2918184"/>
                <a:gd name="connsiteX55" fmla="*/ 824417 w 2918184"/>
                <a:gd name="connsiteY55" fmla="*/ 2771375 h 2918184"/>
                <a:gd name="connsiteX56" fmla="*/ 879982 w 2918184"/>
                <a:gd name="connsiteY56" fmla="*/ 2498765 h 2918184"/>
                <a:gd name="connsiteX57" fmla="*/ 793503 w 2918184"/>
                <a:gd name="connsiteY57" fmla="*/ 2446228 h 2918184"/>
                <a:gd name="connsiteX58" fmla="*/ 720593 w 2918184"/>
                <a:gd name="connsiteY58" fmla="*/ 2391707 h 2918184"/>
                <a:gd name="connsiteX59" fmla="*/ 489754 w 2918184"/>
                <a:gd name="connsiteY59" fmla="*/ 2547534 h 2918184"/>
                <a:gd name="connsiteX60" fmla="*/ 427359 w 2918184"/>
                <a:gd name="connsiteY60" fmla="*/ 2490826 h 2918184"/>
                <a:gd name="connsiteX61" fmla="*/ 370651 w 2918184"/>
                <a:gd name="connsiteY61" fmla="*/ 2428432 h 2918184"/>
                <a:gd name="connsiteX62" fmla="*/ 526478 w 2918184"/>
                <a:gd name="connsiteY62" fmla="*/ 2197592 h 2918184"/>
                <a:gd name="connsiteX63" fmla="*/ 471956 w 2918184"/>
                <a:gd name="connsiteY63" fmla="*/ 2124682 h 2918184"/>
                <a:gd name="connsiteX64" fmla="*/ 419419 w 2918184"/>
                <a:gd name="connsiteY64" fmla="*/ 2038202 h 2918184"/>
                <a:gd name="connsiteX65" fmla="*/ 146809 w 2918184"/>
                <a:gd name="connsiteY65" fmla="*/ 2093768 h 2918184"/>
                <a:gd name="connsiteX66" fmla="*/ 114663 w 2918184"/>
                <a:gd name="connsiteY66" fmla="*/ 2027037 h 2918184"/>
                <a:gd name="connsiteX67" fmla="*/ 82201 w 2918184"/>
                <a:gd name="connsiteY67" fmla="*/ 1938345 h 2918184"/>
                <a:gd name="connsiteX68" fmla="*/ 314816 w 2918184"/>
                <a:gd name="connsiteY68" fmla="*/ 1784504 h 2918184"/>
                <a:gd name="connsiteX69" fmla="*/ 292833 w 2918184"/>
                <a:gd name="connsiteY69" fmla="*/ 1699009 h 2918184"/>
                <a:gd name="connsiteX70" fmla="*/ 277157 w 2918184"/>
                <a:gd name="connsiteY70" fmla="*/ 1596298 h 2918184"/>
                <a:gd name="connsiteX71" fmla="*/ 4255 w 2918184"/>
                <a:gd name="connsiteY71" fmla="*/ 1543355 h 2918184"/>
                <a:gd name="connsiteX72" fmla="*/ 0 w 2918184"/>
                <a:gd name="connsiteY72" fmla="*/ 1459092 h 2918184"/>
                <a:gd name="connsiteX73" fmla="*/ 4255 w 2918184"/>
                <a:gd name="connsiteY73" fmla="*/ 1374829 h 2918184"/>
                <a:gd name="connsiteX74" fmla="*/ 277157 w 2918184"/>
                <a:gd name="connsiteY74" fmla="*/ 1321886 h 2918184"/>
                <a:gd name="connsiteX75" fmla="*/ 292833 w 2918184"/>
                <a:gd name="connsiteY75" fmla="*/ 1219176 h 2918184"/>
                <a:gd name="connsiteX76" fmla="*/ 314816 w 2918184"/>
                <a:gd name="connsiteY76" fmla="*/ 1133680 h 2918184"/>
                <a:gd name="connsiteX77" fmla="*/ 82201 w 2918184"/>
                <a:gd name="connsiteY77" fmla="*/ 979840 h 2918184"/>
                <a:gd name="connsiteX78" fmla="*/ 114663 w 2918184"/>
                <a:gd name="connsiteY78" fmla="*/ 891148 h 2918184"/>
                <a:gd name="connsiteX79" fmla="*/ 146809 w 2918184"/>
                <a:gd name="connsiteY79" fmla="*/ 824417 h 2918184"/>
                <a:gd name="connsiteX80" fmla="*/ 419419 w 2918184"/>
                <a:gd name="connsiteY80" fmla="*/ 879982 h 2918184"/>
                <a:gd name="connsiteX81" fmla="*/ 471956 w 2918184"/>
                <a:gd name="connsiteY81" fmla="*/ 793503 h 2918184"/>
                <a:gd name="connsiteX82" fmla="*/ 526478 w 2918184"/>
                <a:gd name="connsiteY82" fmla="*/ 720593 h 2918184"/>
                <a:gd name="connsiteX83" fmla="*/ 370650 w 2918184"/>
                <a:gd name="connsiteY83" fmla="*/ 489753 h 2918184"/>
                <a:gd name="connsiteX84" fmla="*/ 427359 w 2918184"/>
                <a:gd name="connsiteY84" fmla="*/ 427358 h 2918184"/>
                <a:gd name="connsiteX85" fmla="*/ 489753 w 2918184"/>
                <a:gd name="connsiteY85" fmla="*/ 370650 h 2918184"/>
                <a:gd name="connsiteX86" fmla="*/ 720593 w 2918184"/>
                <a:gd name="connsiteY86" fmla="*/ 526478 h 2918184"/>
                <a:gd name="connsiteX87" fmla="*/ 793503 w 2918184"/>
                <a:gd name="connsiteY87" fmla="*/ 471956 h 2918184"/>
                <a:gd name="connsiteX88" fmla="*/ 879982 w 2918184"/>
                <a:gd name="connsiteY88" fmla="*/ 419419 h 2918184"/>
                <a:gd name="connsiteX89" fmla="*/ 824417 w 2918184"/>
                <a:gd name="connsiteY89" fmla="*/ 146809 h 2918184"/>
                <a:gd name="connsiteX90" fmla="*/ 891148 w 2918184"/>
                <a:gd name="connsiteY90" fmla="*/ 114663 h 2918184"/>
                <a:gd name="connsiteX91" fmla="*/ 979840 w 2918184"/>
                <a:gd name="connsiteY91" fmla="*/ 82201 h 2918184"/>
                <a:gd name="connsiteX92" fmla="*/ 1133680 w 2918184"/>
                <a:gd name="connsiteY92" fmla="*/ 314816 h 2918184"/>
                <a:gd name="connsiteX93" fmla="*/ 1219176 w 2918184"/>
                <a:gd name="connsiteY93" fmla="*/ 292833 h 2918184"/>
                <a:gd name="connsiteX94" fmla="*/ 1321886 w 2918184"/>
                <a:gd name="connsiteY94" fmla="*/ 277157 h 2918184"/>
                <a:gd name="connsiteX95" fmla="*/ 1374829 w 2918184"/>
                <a:gd name="connsiteY95" fmla="*/ 4255 h 2918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918184" h="2918184">
                  <a:moveTo>
                    <a:pt x="1459092" y="0"/>
                  </a:moveTo>
                  <a:lnTo>
                    <a:pt x="1543355" y="4255"/>
                  </a:lnTo>
                  <a:lnTo>
                    <a:pt x="1596298" y="277157"/>
                  </a:lnTo>
                  <a:lnTo>
                    <a:pt x="1699009" y="292833"/>
                  </a:lnTo>
                  <a:lnTo>
                    <a:pt x="1784504" y="314816"/>
                  </a:lnTo>
                  <a:lnTo>
                    <a:pt x="1938345" y="82201"/>
                  </a:lnTo>
                  <a:lnTo>
                    <a:pt x="2027037" y="114663"/>
                  </a:lnTo>
                  <a:lnTo>
                    <a:pt x="2093768" y="146809"/>
                  </a:lnTo>
                  <a:lnTo>
                    <a:pt x="2038202" y="419419"/>
                  </a:lnTo>
                  <a:lnTo>
                    <a:pt x="2124682" y="471956"/>
                  </a:lnTo>
                  <a:lnTo>
                    <a:pt x="2197592" y="526478"/>
                  </a:lnTo>
                  <a:lnTo>
                    <a:pt x="2428432" y="370651"/>
                  </a:lnTo>
                  <a:lnTo>
                    <a:pt x="2490826" y="427358"/>
                  </a:lnTo>
                  <a:lnTo>
                    <a:pt x="2547534" y="489753"/>
                  </a:lnTo>
                  <a:lnTo>
                    <a:pt x="2391707" y="720593"/>
                  </a:lnTo>
                  <a:lnTo>
                    <a:pt x="2446228" y="793503"/>
                  </a:lnTo>
                  <a:lnTo>
                    <a:pt x="2498765" y="879982"/>
                  </a:lnTo>
                  <a:lnTo>
                    <a:pt x="2771375" y="824417"/>
                  </a:lnTo>
                  <a:lnTo>
                    <a:pt x="2803522" y="891148"/>
                  </a:lnTo>
                  <a:lnTo>
                    <a:pt x="2835983" y="979840"/>
                  </a:lnTo>
                  <a:lnTo>
                    <a:pt x="2603369" y="1133680"/>
                  </a:lnTo>
                  <a:lnTo>
                    <a:pt x="2625352" y="1219176"/>
                  </a:lnTo>
                  <a:lnTo>
                    <a:pt x="2641027" y="1321886"/>
                  </a:lnTo>
                  <a:lnTo>
                    <a:pt x="2913929" y="1374829"/>
                  </a:lnTo>
                  <a:lnTo>
                    <a:pt x="2918184" y="1459092"/>
                  </a:lnTo>
                  <a:lnTo>
                    <a:pt x="2913929" y="1543355"/>
                  </a:lnTo>
                  <a:lnTo>
                    <a:pt x="2641027" y="1596298"/>
                  </a:lnTo>
                  <a:lnTo>
                    <a:pt x="2625352" y="1699009"/>
                  </a:lnTo>
                  <a:lnTo>
                    <a:pt x="2603369" y="1784504"/>
                  </a:lnTo>
                  <a:lnTo>
                    <a:pt x="2835983" y="1938344"/>
                  </a:lnTo>
                  <a:lnTo>
                    <a:pt x="2803522" y="2027037"/>
                  </a:lnTo>
                  <a:lnTo>
                    <a:pt x="2771375" y="2093768"/>
                  </a:lnTo>
                  <a:lnTo>
                    <a:pt x="2498765" y="2038202"/>
                  </a:lnTo>
                  <a:lnTo>
                    <a:pt x="2446228" y="2124682"/>
                  </a:lnTo>
                  <a:lnTo>
                    <a:pt x="2391707" y="2197592"/>
                  </a:lnTo>
                  <a:lnTo>
                    <a:pt x="2547534" y="2428431"/>
                  </a:lnTo>
                  <a:lnTo>
                    <a:pt x="2490826" y="2490826"/>
                  </a:lnTo>
                  <a:lnTo>
                    <a:pt x="2428431" y="2547534"/>
                  </a:lnTo>
                  <a:lnTo>
                    <a:pt x="2197592" y="2391707"/>
                  </a:lnTo>
                  <a:lnTo>
                    <a:pt x="2124682" y="2446228"/>
                  </a:lnTo>
                  <a:lnTo>
                    <a:pt x="2038202" y="2498765"/>
                  </a:lnTo>
                  <a:lnTo>
                    <a:pt x="2093768" y="2771375"/>
                  </a:lnTo>
                  <a:lnTo>
                    <a:pt x="2027037" y="2803522"/>
                  </a:lnTo>
                  <a:lnTo>
                    <a:pt x="1938344" y="2835983"/>
                  </a:lnTo>
                  <a:lnTo>
                    <a:pt x="1784504" y="2603369"/>
                  </a:lnTo>
                  <a:lnTo>
                    <a:pt x="1699009" y="2625352"/>
                  </a:lnTo>
                  <a:lnTo>
                    <a:pt x="1596298" y="2641027"/>
                  </a:lnTo>
                  <a:lnTo>
                    <a:pt x="1543355" y="2913929"/>
                  </a:lnTo>
                  <a:lnTo>
                    <a:pt x="1459092" y="2918184"/>
                  </a:lnTo>
                  <a:lnTo>
                    <a:pt x="1374829" y="2913929"/>
                  </a:lnTo>
                  <a:lnTo>
                    <a:pt x="1321886" y="2641027"/>
                  </a:lnTo>
                  <a:lnTo>
                    <a:pt x="1219176" y="2625352"/>
                  </a:lnTo>
                  <a:lnTo>
                    <a:pt x="1133680" y="2603369"/>
                  </a:lnTo>
                  <a:lnTo>
                    <a:pt x="979840" y="2835983"/>
                  </a:lnTo>
                  <a:lnTo>
                    <a:pt x="891148" y="2803522"/>
                  </a:lnTo>
                  <a:lnTo>
                    <a:pt x="824417" y="2771375"/>
                  </a:lnTo>
                  <a:lnTo>
                    <a:pt x="879982" y="2498765"/>
                  </a:lnTo>
                  <a:lnTo>
                    <a:pt x="793503" y="2446228"/>
                  </a:lnTo>
                  <a:lnTo>
                    <a:pt x="720593" y="2391707"/>
                  </a:lnTo>
                  <a:lnTo>
                    <a:pt x="489754" y="2547534"/>
                  </a:lnTo>
                  <a:lnTo>
                    <a:pt x="427359" y="2490826"/>
                  </a:lnTo>
                  <a:lnTo>
                    <a:pt x="370651" y="2428432"/>
                  </a:lnTo>
                  <a:lnTo>
                    <a:pt x="526478" y="2197592"/>
                  </a:lnTo>
                  <a:lnTo>
                    <a:pt x="471956" y="2124682"/>
                  </a:lnTo>
                  <a:lnTo>
                    <a:pt x="419419" y="2038202"/>
                  </a:lnTo>
                  <a:lnTo>
                    <a:pt x="146809" y="2093768"/>
                  </a:lnTo>
                  <a:lnTo>
                    <a:pt x="114663" y="2027037"/>
                  </a:lnTo>
                  <a:lnTo>
                    <a:pt x="82201" y="1938345"/>
                  </a:lnTo>
                  <a:lnTo>
                    <a:pt x="314816" y="1784504"/>
                  </a:lnTo>
                  <a:lnTo>
                    <a:pt x="292833" y="1699009"/>
                  </a:lnTo>
                  <a:lnTo>
                    <a:pt x="277157" y="1596298"/>
                  </a:lnTo>
                  <a:lnTo>
                    <a:pt x="4255" y="1543355"/>
                  </a:lnTo>
                  <a:lnTo>
                    <a:pt x="0" y="1459092"/>
                  </a:lnTo>
                  <a:lnTo>
                    <a:pt x="4255" y="1374829"/>
                  </a:lnTo>
                  <a:lnTo>
                    <a:pt x="277157" y="1321886"/>
                  </a:lnTo>
                  <a:lnTo>
                    <a:pt x="292833" y="1219176"/>
                  </a:lnTo>
                  <a:lnTo>
                    <a:pt x="314816" y="1133680"/>
                  </a:lnTo>
                  <a:lnTo>
                    <a:pt x="82201" y="979840"/>
                  </a:lnTo>
                  <a:lnTo>
                    <a:pt x="114663" y="891148"/>
                  </a:lnTo>
                  <a:lnTo>
                    <a:pt x="146809" y="824417"/>
                  </a:lnTo>
                  <a:lnTo>
                    <a:pt x="419419" y="879982"/>
                  </a:lnTo>
                  <a:lnTo>
                    <a:pt x="471956" y="793503"/>
                  </a:lnTo>
                  <a:lnTo>
                    <a:pt x="526478" y="720593"/>
                  </a:lnTo>
                  <a:lnTo>
                    <a:pt x="370650" y="489753"/>
                  </a:lnTo>
                  <a:lnTo>
                    <a:pt x="427359" y="427358"/>
                  </a:lnTo>
                  <a:lnTo>
                    <a:pt x="489753" y="370650"/>
                  </a:lnTo>
                  <a:lnTo>
                    <a:pt x="720593" y="526478"/>
                  </a:lnTo>
                  <a:lnTo>
                    <a:pt x="793503" y="471956"/>
                  </a:lnTo>
                  <a:lnTo>
                    <a:pt x="879982" y="419419"/>
                  </a:lnTo>
                  <a:lnTo>
                    <a:pt x="824417" y="146809"/>
                  </a:lnTo>
                  <a:lnTo>
                    <a:pt x="891148" y="114663"/>
                  </a:lnTo>
                  <a:lnTo>
                    <a:pt x="979840" y="82201"/>
                  </a:lnTo>
                  <a:lnTo>
                    <a:pt x="1133680" y="314816"/>
                  </a:lnTo>
                  <a:lnTo>
                    <a:pt x="1219176" y="292833"/>
                  </a:lnTo>
                  <a:lnTo>
                    <a:pt x="1321886" y="277157"/>
                  </a:lnTo>
                  <a:lnTo>
                    <a:pt x="1374829" y="4255"/>
                  </a:lnTo>
                  <a:close/>
                </a:path>
              </a:pathLst>
            </a:custGeom>
            <a:gradFill flip="none" rotWithShape="1">
              <a:gsLst>
                <a:gs pos="63000">
                  <a:schemeClr val="tx1">
                    <a:lumMod val="85000"/>
                    <a:lumOff val="15000"/>
                  </a:schemeClr>
                </a:gs>
                <a:gs pos="35000">
                  <a:schemeClr val="tx1">
                    <a:lumMod val="50000"/>
                    <a:lumOff val="50000"/>
                  </a:schemeClr>
                </a:gs>
              </a:gsLst>
              <a:path path="circl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30"/>
            <p:cNvSpPr>
              <a:spLocks noChangeAspect="1"/>
            </p:cNvSpPr>
            <p:nvPr/>
          </p:nvSpPr>
          <p:spPr>
            <a:xfrm>
              <a:off x="5136295" y="3124284"/>
              <a:ext cx="1118090" cy="1118090"/>
            </a:xfrm>
            <a:prstGeom prst="ellipse">
              <a:avLst/>
            </a:prstGeom>
            <a:gradFill flip="none" rotWithShape="1">
              <a:gsLst>
                <a:gs pos="100000">
                  <a:schemeClr val="bg1">
                    <a:lumMod val="75000"/>
                  </a:schemeClr>
                </a:gs>
                <a:gs pos="0">
                  <a:schemeClr val="bg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ym typeface="+mn-lt"/>
              </a:endParaRPr>
            </a:p>
          </p:txBody>
        </p:sp>
        <p:sp>
          <p:nvSpPr>
            <p:cNvPr id="10" name="椭圆 31"/>
            <p:cNvSpPr>
              <a:spLocks noChangeAspect="1"/>
            </p:cNvSpPr>
            <p:nvPr/>
          </p:nvSpPr>
          <p:spPr>
            <a:xfrm>
              <a:off x="5198327" y="3186316"/>
              <a:ext cx="994026" cy="994026"/>
            </a:xfrm>
            <a:prstGeom prst="ellipse">
              <a:avLst/>
            </a:prstGeom>
            <a:gradFill flip="none" rotWithShape="1">
              <a:gsLst>
                <a:gs pos="50000">
                  <a:schemeClr val="accent4"/>
                </a:gs>
                <a:gs pos="0">
                  <a:schemeClr val="accent4">
                    <a:lumMod val="60000"/>
                    <a:lumOff val="40000"/>
                  </a:schemeClr>
                </a:gs>
              </a:gsLst>
              <a:path path="circle">
                <a:fillToRect r="100000" b="100000"/>
              </a:path>
              <a:tileRect l="-100000" t="-100000"/>
            </a:gradFill>
            <a:ln>
              <a:noFill/>
            </a:ln>
            <a:effectLst>
              <a:innerShdw blurRad="114300">
                <a:schemeClr val="accent4">
                  <a:lumMod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ym typeface="+mn-lt"/>
              </a:endParaRPr>
            </a:p>
          </p:txBody>
        </p:sp>
      </p:grpSp>
      <p:grpSp>
        <p:nvGrpSpPr>
          <p:cNvPr id="11" name="组合 32"/>
          <p:cNvGrpSpPr/>
          <p:nvPr/>
        </p:nvGrpSpPr>
        <p:grpSpPr>
          <a:xfrm>
            <a:off x="939597" y="2654575"/>
            <a:ext cx="1049015" cy="983553"/>
            <a:chOff x="4841176" y="2829165"/>
            <a:chExt cx="1708329" cy="1708329"/>
          </a:xfrm>
        </p:grpSpPr>
        <p:sp>
          <p:nvSpPr>
            <p:cNvPr id="12" name="任意多边形 33"/>
            <p:cNvSpPr/>
            <p:nvPr/>
          </p:nvSpPr>
          <p:spPr>
            <a:xfrm>
              <a:off x="4841176" y="2829165"/>
              <a:ext cx="1708329" cy="1708329"/>
            </a:xfrm>
            <a:custGeom>
              <a:avLst/>
              <a:gdLst>
                <a:gd name="connsiteX0" fmla="*/ 1459092 w 2918184"/>
                <a:gd name="connsiteY0" fmla="*/ 0 h 2918184"/>
                <a:gd name="connsiteX1" fmla="*/ 1543355 w 2918184"/>
                <a:gd name="connsiteY1" fmla="*/ 4255 h 2918184"/>
                <a:gd name="connsiteX2" fmla="*/ 1596298 w 2918184"/>
                <a:gd name="connsiteY2" fmla="*/ 277157 h 2918184"/>
                <a:gd name="connsiteX3" fmla="*/ 1699009 w 2918184"/>
                <a:gd name="connsiteY3" fmla="*/ 292833 h 2918184"/>
                <a:gd name="connsiteX4" fmla="*/ 1784504 w 2918184"/>
                <a:gd name="connsiteY4" fmla="*/ 314816 h 2918184"/>
                <a:gd name="connsiteX5" fmla="*/ 1938345 w 2918184"/>
                <a:gd name="connsiteY5" fmla="*/ 82201 h 2918184"/>
                <a:gd name="connsiteX6" fmla="*/ 2027037 w 2918184"/>
                <a:gd name="connsiteY6" fmla="*/ 114663 h 2918184"/>
                <a:gd name="connsiteX7" fmla="*/ 2093768 w 2918184"/>
                <a:gd name="connsiteY7" fmla="*/ 146809 h 2918184"/>
                <a:gd name="connsiteX8" fmla="*/ 2038202 w 2918184"/>
                <a:gd name="connsiteY8" fmla="*/ 419419 h 2918184"/>
                <a:gd name="connsiteX9" fmla="*/ 2124682 w 2918184"/>
                <a:gd name="connsiteY9" fmla="*/ 471956 h 2918184"/>
                <a:gd name="connsiteX10" fmla="*/ 2197592 w 2918184"/>
                <a:gd name="connsiteY10" fmla="*/ 526478 h 2918184"/>
                <a:gd name="connsiteX11" fmla="*/ 2428432 w 2918184"/>
                <a:gd name="connsiteY11" fmla="*/ 370651 h 2918184"/>
                <a:gd name="connsiteX12" fmla="*/ 2490826 w 2918184"/>
                <a:gd name="connsiteY12" fmla="*/ 427358 h 2918184"/>
                <a:gd name="connsiteX13" fmla="*/ 2547534 w 2918184"/>
                <a:gd name="connsiteY13" fmla="*/ 489753 h 2918184"/>
                <a:gd name="connsiteX14" fmla="*/ 2391707 w 2918184"/>
                <a:gd name="connsiteY14" fmla="*/ 720593 h 2918184"/>
                <a:gd name="connsiteX15" fmla="*/ 2446228 w 2918184"/>
                <a:gd name="connsiteY15" fmla="*/ 793503 h 2918184"/>
                <a:gd name="connsiteX16" fmla="*/ 2498765 w 2918184"/>
                <a:gd name="connsiteY16" fmla="*/ 879982 h 2918184"/>
                <a:gd name="connsiteX17" fmla="*/ 2771375 w 2918184"/>
                <a:gd name="connsiteY17" fmla="*/ 824417 h 2918184"/>
                <a:gd name="connsiteX18" fmla="*/ 2803522 w 2918184"/>
                <a:gd name="connsiteY18" fmla="*/ 891148 h 2918184"/>
                <a:gd name="connsiteX19" fmla="*/ 2835983 w 2918184"/>
                <a:gd name="connsiteY19" fmla="*/ 979840 h 2918184"/>
                <a:gd name="connsiteX20" fmla="*/ 2603369 w 2918184"/>
                <a:gd name="connsiteY20" fmla="*/ 1133680 h 2918184"/>
                <a:gd name="connsiteX21" fmla="*/ 2625352 w 2918184"/>
                <a:gd name="connsiteY21" fmla="*/ 1219176 h 2918184"/>
                <a:gd name="connsiteX22" fmla="*/ 2641027 w 2918184"/>
                <a:gd name="connsiteY22" fmla="*/ 1321886 h 2918184"/>
                <a:gd name="connsiteX23" fmla="*/ 2913929 w 2918184"/>
                <a:gd name="connsiteY23" fmla="*/ 1374829 h 2918184"/>
                <a:gd name="connsiteX24" fmla="*/ 2918184 w 2918184"/>
                <a:gd name="connsiteY24" fmla="*/ 1459092 h 2918184"/>
                <a:gd name="connsiteX25" fmla="*/ 2913929 w 2918184"/>
                <a:gd name="connsiteY25" fmla="*/ 1543355 h 2918184"/>
                <a:gd name="connsiteX26" fmla="*/ 2641027 w 2918184"/>
                <a:gd name="connsiteY26" fmla="*/ 1596298 h 2918184"/>
                <a:gd name="connsiteX27" fmla="*/ 2625352 w 2918184"/>
                <a:gd name="connsiteY27" fmla="*/ 1699009 h 2918184"/>
                <a:gd name="connsiteX28" fmla="*/ 2603369 w 2918184"/>
                <a:gd name="connsiteY28" fmla="*/ 1784504 h 2918184"/>
                <a:gd name="connsiteX29" fmla="*/ 2835983 w 2918184"/>
                <a:gd name="connsiteY29" fmla="*/ 1938344 h 2918184"/>
                <a:gd name="connsiteX30" fmla="*/ 2803522 w 2918184"/>
                <a:gd name="connsiteY30" fmla="*/ 2027037 h 2918184"/>
                <a:gd name="connsiteX31" fmla="*/ 2771375 w 2918184"/>
                <a:gd name="connsiteY31" fmla="*/ 2093768 h 2918184"/>
                <a:gd name="connsiteX32" fmla="*/ 2498765 w 2918184"/>
                <a:gd name="connsiteY32" fmla="*/ 2038202 h 2918184"/>
                <a:gd name="connsiteX33" fmla="*/ 2446228 w 2918184"/>
                <a:gd name="connsiteY33" fmla="*/ 2124682 h 2918184"/>
                <a:gd name="connsiteX34" fmla="*/ 2391707 w 2918184"/>
                <a:gd name="connsiteY34" fmla="*/ 2197592 h 2918184"/>
                <a:gd name="connsiteX35" fmla="*/ 2547534 w 2918184"/>
                <a:gd name="connsiteY35" fmla="*/ 2428431 h 2918184"/>
                <a:gd name="connsiteX36" fmla="*/ 2490826 w 2918184"/>
                <a:gd name="connsiteY36" fmla="*/ 2490826 h 2918184"/>
                <a:gd name="connsiteX37" fmla="*/ 2428431 w 2918184"/>
                <a:gd name="connsiteY37" fmla="*/ 2547534 h 2918184"/>
                <a:gd name="connsiteX38" fmla="*/ 2197592 w 2918184"/>
                <a:gd name="connsiteY38" fmla="*/ 2391707 h 2918184"/>
                <a:gd name="connsiteX39" fmla="*/ 2124682 w 2918184"/>
                <a:gd name="connsiteY39" fmla="*/ 2446228 h 2918184"/>
                <a:gd name="connsiteX40" fmla="*/ 2038202 w 2918184"/>
                <a:gd name="connsiteY40" fmla="*/ 2498765 h 2918184"/>
                <a:gd name="connsiteX41" fmla="*/ 2093768 w 2918184"/>
                <a:gd name="connsiteY41" fmla="*/ 2771375 h 2918184"/>
                <a:gd name="connsiteX42" fmla="*/ 2027037 w 2918184"/>
                <a:gd name="connsiteY42" fmla="*/ 2803522 h 2918184"/>
                <a:gd name="connsiteX43" fmla="*/ 1938344 w 2918184"/>
                <a:gd name="connsiteY43" fmla="*/ 2835983 h 2918184"/>
                <a:gd name="connsiteX44" fmla="*/ 1784504 w 2918184"/>
                <a:gd name="connsiteY44" fmla="*/ 2603369 h 2918184"/>
                <a:gd name="connsiteX45" fmla="*/ 1699009 w 2918184"/>
                <a:gd name="connsiteY45" fmla="*/ 2625352 h 2918184"/>
                <a:gd name="connsiteX46" fmla="*/ 1596298 w 2918184"/>
                <a:gd name="connsiteY46" fmla="*/ 2641027 h 2918184"/>
                <a:gd name="connsiteX47" fmla="*/ 1543355 w 2918184"/>
                <a:gd name="connsiteY47" fmla="*/ 2913929 h 2918184"/>
                <a:gd name="connsiteX48" fmla="*/ 1459092 w 2918184"/>
                <a:gd name="connsiteY48" fmla="*/ 2918184 h 2918184"/>
                <a:gd name="connsiteX49" fmla="*/ 1374829 w 2918184"/>
                <a:gd name="connsiteY49" fmla="*/ 2913929 h 2918184"/>
                <a:gd name="connsiteX50" fmla="*/ 1321886 w 2918184"/>
                <a:gd name="connsiteY50" fmla="*/ 2641027 h 2918184"/>
                <a:gd name="connsiteX51" fmla="*/ 1219176 w 2918184"/>
                <a:gd name="connsiteY51" fmla="*/ 2625352 h 2918184"/>
                <a:gd name="connsiteX52" fmla="*/ 1133680 w 2918184"/>
                <a:gd name="connsiteY52" fmla="*/ 2603369 h 2918184"/>
                <a:gd name="connsiteX53" fmla="*/ 979840 w 2918184"/>
                <a:gd name="connsiteY53" fmla="*/ 2835983 h 2918184"/>
                <a:gd name="connsiteX54" fmla="*/ 891148 w 2918184"/>
                <a:gd name="connsiteY54" fmla="*/ 2803522 h 2918184"/>
                <a:gd name="connsiteX55" fmla="*/ 824417 w 2918184"/>
                <a:gd name="connsiteY55" fmla="*/ 2771375 h 2918184"/>
                <a:gd name="connsiteX56" fmla="*/ 879982 w 2918184"/>
                <a:gd name="connsiteY56" fmla="*/ 2498765 h 2918184"/>
                <a:gd name="connsiteX57" fmla="*/ 793503 w 2918184"/>
                <a:gd name="connsiteY57" fmla="*/ 2446228 h 2918184"/>
                <a:gd name="connsiteX58" fmla="*/ 720593 w 2918184"/>
                <a:gd name="connsiteY58" fmla="*/ 2391707 h 2918184"/>
                <a:gd name="connsiteX59" fmla="*/ 489754 w 2918184"/>
                <a:gd name="connsiteY59" fmla="*/ 2547534 h 2918184"/>
                <a:gd name="connsiteX60" fmla="*/ 427359 w 2918184"/>
                <a:gd name="connsiteY60" fmla="*/ 2490826 h 2918184"/>
                <a:gd name="connsiteX61" fmla="*/ 370651 w 2918184"/>
                <a:gd name="connsiteY61" fmla="*/ 2428432 h 2918184"/>
                <a:gd name="connsiteX62" fmla="*/ 526478 w 2918184"/>
                <a:gd name="connsiteY62" fmla="*/ 2197592 h 2918184"/>
                <a:gd name="connsiteX63" fmla="*/ 471956 w 2918184"/>
                <a:gd name="connsiteY63" fmla="*/ 2124682 h 2918184"/>
                <a:gd name="connsiteX64" fmla="*/ 419419 w 2918184"/>
                <a:gd name="connsiteY64" fmla="*/ 2038202 h 2918184"/>
                <a:gd name="connsiteX65" fmla="*/ 146809 w 2918184"/>
                <a:gd name="connsiteY65" fmla="*/ 2093768 h 2918184"/>
                <a:gd name="connsiteX66" fmla="*/ 114663 w 2918184"/>
                <a:gd name="connsiteY66" fmla="*/ 2027037 h 2918184"/>
                <a:gd name="connsiteX67" fmla="*/ 82201 w 2918184"/>
                <a:gd name="connsiteY67" fmla="*/ 1938345 h 2918184"/>
                <a:gd name="connsiteX68" fmla="*/ 314816 w 2918184"/>
                <a:gd name="connsiteY68" fmla="*/ 1784504 h 2918184"/>
                <a:gd name="connsiteX69" fmla="*/ 292833 w 2918184"/>
                <a:gd name="connsiteY69" fmla="*/ 1699009 h 2918184"/>
                <a:gd name="connsiteX70" fmla="*/ 277157 w 2918184"/>
                <a:gd name="connsiteY70" fmla="*/ 1596298 h 2918184"/>
                <a:gd name="connsiteX71" fmla="*/ 4255 w 2918184"/>
                <a:gd name="connsiteY71" fmla="*/ 1543355 h 2918184"/>
                <a:gd name="connsiteX72" fmla="*/ 0 w 2918184"/>
                <a:gd name="connsiteY72" fmla="*/ 1459092 h 2918184"/>
                <a:gd name="connsiteX73" fmla="*/ 4255 w 2918184"/>
                <a:gd name="connsiteY73" fmla="*/ 1374829 h 2918184"/>
                <a:gd name="connsiteX74" fmla="*/ 277157 w 2918184"/>
                <a:gd name="connsiteY74" fmla="*/ 1321886 h 2918184"/>
                <a:gd name="connsiteX75" fmla="*/ 292833 w 2918184"/>
                <a:gd name="connsiteY75" fmla="*/ 1219176 h 2918184"/>
                <a:gd name="connsiteX76" fmla="*/ 314816 w 2918184"/>
                <a:gd name="connsiteY76" fmla="*/ 1133680 h 2918184"/>
                <a:gd name="connsiteX77" fmla="*/ 82201 w 2918184"/>
                <a:gd name="connsiteY77" fmla="*/ 979840 h 2918184"/>
                <a:gd name="connsiteX78" fmla="*/ 114663 w 2918184"/>
                <a:gd name="connsiteY78" fmla="*/ 891148 h 2918184"/>
                <a:gd name="connsiteX79" fmla="*/ 146809 w 2918184"/>
                <a:gd name="connsiteY79" fmla="*/ 824417 h 2918184"/>
                <a:gd name="connsiteX80" fmla="*/ 419419 w 2918184"/>
                <a:gd name="connsiteY80" fmla="*/ 879982 h 2918184"/>
                <a:gd name="connsiteX81" fmla="*/ 471956 w 2918184"/>
                <a:gd name="connsiteY81" fmla="*/ 793503 h 2918184"/>
                <a:gd name="connsiteX82" fmla="*/ 526478 w 2918184"/>
                <a:gd name="connsiteY82" fmla="*/ 720593 h 2918184"/>
                <a:gd name="connsiteX83" fmla="*/ 370650 w 2918184"/>
                <a:gd name="connsiteY83" fmla="*/ 489753 h 2918184"/>
                <a:gd name="connsiteX84" fmla="*/ 427359 w 2918184"/>
                <a:gd name="connsiteY84" fmla="*/ 427358 h 2918184"/>
                <a:gd name="connsiteX85" fmla="*/ 489753 w 2918184"/>
                <a:gd name="connsiteY85" fmla="*/ 370650 h 2918184"/>
                <a:gd name="connsiteX86" fmla="*/ 720593 w 2918184"/>
                <a:gd name="connsiteY86" fmla="*/ 526478 h 2918184"/>
                <a:gd name="connsiteX87" fmla="*/ 793503 w 2918184"/>
                <a:gd name="connsiteY87" fmla="*/ 471956 h 2918184"/>
                <a:gd name="connsiteX88" fmla="*/ 879982 w 2918184"/>
                <a:gd name="connsiteY88" fmla="*/ 419419 h 2918184"/>
                <a:gd name="connsiteX89" fmla="*/ 824417 w 2918184"/>
                <a:gd name="connsiteY89" fmla="*/ 146809 h 2918184"/>
                <a:gd name="connsiteX90" fmla="*/ 891148 w 2918184"/>
                <a:gd name="connsiteY90" fmla="*/ 114663 h 2918184"/>
                <a:gd name="connsiteX91" fmla="*/ 979840 w 2918184"/>
                <a:gd name="connsiteY91" fmla="*/ 82201 h 2918184"/>
                <a:gd name="connsiteX92" fmla="*/ 1133680 w 2918184"/>
                <a:gd name="connsiteY92" fmla="*/ 314816 h 2918184"/>
                <a:gd name="connsiteX93" fmla="*/ 1219176 w 2918184"/>
                <a:gd name="connsiteY93" fmla="*/ 292833 h 2918184"/>
                <a:gd name="connsiteX94" fmla="*/ 1321886 w 2918184"/>
                <a:gd name="connsiteY94" fmla="*/ 277157 h 2918184"/>
                <a:gd name="connsiteX95" fmla="*/ 1374829 w 2918184"/>
                <a:gd name="connsiteY95" fmla="*/ 4255 h 2918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918184" h="2918184">
                  <a:moveTo>
                    <a:pt x="1459092" y="0"/>
                  </a:moveTo>
                  <a:lnTo>
                    <a:pt x="1543355" y="4255"/>
                  </a:lnTo>
                  <a:lnTo>
                    <a:pt x="1596298" y="277157"/>
                  </a:lnTo>
                  <a:lnTo>
                    <a:pt x="1699009" y="292833"/>
                  </a:lnTo>
                  <a:lnTo>
                    <a:pt x="1784504" y="314816"/>
                  </a:lnTo>
                  <a:lnTo>
                    <a:pt x="1938345" y="82201"/>
                  </a:lnTo>
                  <a:lnTo>
                    <a:pt x="2027037" y="114663"/>
                  </a:lnTo>
                  <a:lnTo>
                    <a:pt x="2093768" y="146809"/>
                  </a:lnTo>
                  <a:lnTo>
                    <a:pt x="2038202" y="419419"/>
                  </a:lnTo>
                  <a:lnTo>
                    <a:pt x="2124682" y="471956"/>
                  </a:lnTo>
                  <a:lnTo>
                    <a:pt x="2197592" y="526478"/>
                  </a:lnTo>
                  <a:lnTo>
                    <a:pt x="2428432" y="370651"/>
                  </a:lnTo>
                  <a:lnTo>
                    <a:pt x="2490826" y="427358"/>
                  </a:lnTo>
                  <a:lnTo>
                    <a:pt x="2547534" y="489753"/>
                  </a:lnTo>
                  <a:lnTo>
                    <a:pt x="2391707" y="720593"/>
                  </a:lnTo>
                  <a:lnTo>
                    <a:pt x="2446228" y="793503"/>
                  </a:lnTo>
                  <a:lnTo>
                    <a:pt x="2498765" y="879982"/>
                  </a:lnTo>
                  <a:lnTo>
                    <a:pt x="2771375" y="824417"/>
                  </a:lnTo>
                  <a:lnTo>
                    <a:pt x="2803522" y="891148"/>
                  </a:lnTo>
                  <a:lnTo>
                    <a:pt x="2835983" y="979840"/>
                  </a:lnTo>
                  <a:lnTo>
                    <a:pt x="2603369" y="1133680"/>
                  </a:lnTo>
                  <a:lnTo>
                    <a:pt x="2625352" y="1219176"/>
                  </a:lnTo>
                  <a:lnTo>
                    <a:pt x="2641027" y="1321886"/>
                  </a:lnTo>
                  <a:lnTo>
                    <a:pt x="2913929" y="1374829"/>
                  </a:lnTo>
                  <a:lnTo>
                    <a:pt x="2918184" y="1459092"/>
                  </a:lnTo>
                  <a:lnTo>
                    <a:pt x="2913929" y="1543355"/>
                  </a:lnTo>
                  <a:lnTo>
                    <a:pt x="2641027" y="1596298"/>
                  </a:lnTo>
                  <a:lnTo>
                    <a:pt x="2625352" y="1699009"/>
                  </a:lnTo>
                  <a:lnTo>
                    <a:pt x="2603369" y="1784504"/>
                  </a:lnTo>
                  <a:lnTo>
                    <a:pt x="2835983" y="1938344"/>
                  </a:lnTo>
                  <a:lnTo>
                    <a:pt x="2803522" y="2027037"/>
                  </a:lnTo>
                  <a:lnTo>
                    <a:pt x="2771375" y="2093768"/>
                  </a:lnTo>
                  <a:lnTo>
                    <a:pt x="2498765" y="2038202"/>
                  </a:lnTo>
                  <a:lnTo>
                    <a:pt x="2446228" y="2124682"/>
                  </a:lnTo>
                  <a:lnTo>
                    <a:pt x="2391707" y="2197592"/>
                  </a:lnTo>
                  <a:lnTo>
                    <a:pt x="2547534" y="2428431"/>
                  </a:lnTo>
                  <a:lnTo>
                    <a:pt x="2490826" y="2490826"/>
                  </a:lnTo>
                  <a:lnTo>
                    <a:pt x="2428431" y="2547534"/>
                  </a:lnTo>
                  <a:lnTo>
                    <a:pt x="2197592" y="2391707"/>
                  </a:lnTo>
                  <a:lnTo>
                    <a:pt x="2124682" y="2446228"/>
                  </a:lnTo>
                  <a:lnTo>
                    <a:pt x="2038202" y="2498765"/>
                  </a:lnTo>
                  <a:lnTo>
                    <a:pt x="2093768" y="2771375"/>
                  </a:lnTo>
                  <a:lnTo>
                    <a:pt x="2027037" y="2803522"/>
                  </a:lnTo>
                  <a:lnTo>
                    <a:pt x="1938344" y="2835983"/>
                  </a:lnTo>
                  <a:lnTo>
                    <a:pt x="1784504" y="2603369"/>
                  </a:lnTo>
                  <a:lnTo>
                    <a:pt x="1699009" y="2625352"/>
                  </a:lnTo>
                  <a:lnTo>
                    <a:pt x="1596298" y="2641027"/>
                  </a:lnTo>
                  <a:lnTo>
                    <a:pt x="1543355" y="2913929"/>
                  </a:lnTo>
                  <a:lnTo>
                    <a:pt x="1459092" y="2918184"/>
                  </a:lnTo>
                  <a:lnTo>
                    <a:pt x="1374829" y="2913929"/>
                  </a:lnTo>
                  <a:lnTo>
                    <a:pt x="1321886" y="2641027"/>
                  </a:lnTo>
                  <a:lnTo>
                    <a:pt x="1219176" y="2625352"/>
                  </a:lnTo>
                  <a:lnTo>
                    <a:pt x="1133680" y="2603369"/>
                  </a:lnTo>
                  <a:lnTo>
                    <a:pt x="979840" y="2835983"/>
                  </a:lnTo>
                  <a:lnTo>
                    <a:pt x="891148" y="2803522"/>
                  </a:lnTo>
                  <a:lnTo>
                    <a:pt x="824417" y="2771375"/>
                  </a:lnTo>
                  <a:lnTo>
                    <a:pt x="879982" y="2498765"/>
                  </a:lnTo>
                  <a:lnTo>
                    <a:pt x="793503" y="2446228"/>
                  </a:lnTo>
                  <a:lnTo>
                    <a:pt x="720593" y="2391707"/>
                  </a:lnTo>
                  <a:lnTo>
                    <a:pt x="489754" y="2547534"/>
                  </a:lnTo>
                  <a:lnTo>
                    <a:pt x="427359" y="2490826"/>
                  </a:lnTo>
                  <a:lnTo>
                    <a:pt x="370651" y="2428432"/>
                  </a:lnTo>
                  <a:lnTo>
                    <a:pt x="526478" y="2197592"/>
                  </a:lnTo>
                  <a:lnTo>
                    <a:pt x="471956" y="2124682"/>
                  </a:lnTo>
                  <a:lnTo>
                    <a:pt x="419419" y="2038202"/>
                  </a:lnTo>
                  <a:lnTo>
                    <a:pt x="146809" y="2093768"/>
                  </a:lnTo>
                  <a:lnTo>
                    <a:pt x="114663" y="2027037"/>
                  </a:lnTo>
                  <a:lnTo>
                    <a:pt x="82201" y="1938345"/>
                  </a:lnTo>
                  <a:lnTo>
                    <a:pt x="314816" y="1784504"/>
                  </a:lnTo>
                  <a:lnTo>
                    <a:pt x="292833" y="1699009"/>
                  </a:lnTo>
                  <a:lnTo>
                    <a:pt x="277157" y="1596298"/>
                  </a:lnTo>
                  <a:lnTo>
                    <a:pt x="4255" y="1543355"/>
                  </a:lnTo>
                  <a:lnTo>
                    <a:pt x="0" y="1459092"/>
                  </a:lnTo>
                  <a:lnTo>
                    <a:pt x="4255" y="1374829"/>
                  </a:lnTo>
                  <a:lnTo>
                    <a:pt x="277157" y="1321886"/>
                  </a:lnTo>
                  <a:lnTo>
                    <a:pt x="292833" y="1219176"/>
                  </a:lnTo>
                  <a:lnTo>
                    <a:pt x="314816" y="1133680"/>
                  </a:lnTo>
                  <a:lnTo>
                    <a:pt x="82201" y="979840"/>
                  </a:lnTo>
                  <a:lnTo>
                    <a:pt x="114663" y="891148"/>
                  </a:lnTo>
                  <a:lnTo>
                    <a:pt x="146809" y="824417"/>
                  </a:lnTo>
                  <a:lnTo>
                    <a:pt x="419419" y="879982"/>
                  </a:lnTo>
                  <a:lnTo>
                    <a:pt x="471956" y="793503"/>
                  </a:lnTo>
                  <a:lnTo>
                    <a:pt x="526478" y="720593"/>
                  </a:lnTo>
                  <a:lnTo>
                    <a:pt x="370650" y="489753"/>
                  </a:lnTo>
                  <a:lnTo>
                    <a:pt x="427359" y="427358"/>
                  </a:lnTo>
                  <a:lnTo>
                    <a:pt x="489753" y="370650"/>
                  </a:lnTo>
                  <a:lnTo>
                    <a:pt x="720593" y="526478"/>
                  </a:lnTo>
                  <a:lnTo>
                    <a:pt x="793503" y="471956"/>
                  </a:lnTo>
                  <a:lnTo>
                    <a:pt x="879982" y="419419"/>
                  </a:lnTo>
                  <a:lnTo>
                    <a:pt x="824417" y="146809"/>
                  </a:lnTo>
                  <a:lnTo>
                    <a:pt x="891148" y="114663"/>
                  </a:lnTo>
                  <a:lnTo>
                    <a:pt x="979840" y="82201"/>
                  </a:lnTo>
                  <a:lnTo>
                    <a:pt x="1133680" y="314816"/>
                  </a:lnTo>
                  <a:lnTo>
                    <a:pt x="1219176" y="292833"/>
                  </a:lnTo>
                  <a:lnTo>
                    <a:pt x="1321886" y="277157"/>
                  </a:lnTo>
                  <a:lnTo>
                    <a:pt x="1374829" y="4255"/>
                  </a:lnTo>
                  <a:close/>
                </a:path>
              </a:pathLst>
            </a:custGeom>
            <a:gradFill flip="none" rotWithShape="1">
              <a:gsLst>
                <a:gs pos="63000">
                  <a:schemeClr val="tx1">
                    <a:lumMod val="85000"/>
                    <a:lumOff val="15000"/>
                  </a:schemeClr>
                </a:gs>
                <a:gs pos="35000">
                  <a:schemeClr val="tx1">
                    <a:lumMod val="50000"/>
                    <a:lumOff val="50000"/>
                  </a:schemeClr>
                </a:gs>
              </a:gsLst>
              <a:path path="circl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34"/>
            <p:cNvSpPr>
              <a:spLocks noChangeAspect="1"/>
            </p:cNvSpPr>
            <p:nvPr/>
          </p:nvSpPr>
          <p:spPr>
            <a:xfrm>
              <a:off x="5136295" y="3124284"/>
              <a:ext cx="1118090" cy="1118090"/>
            </a:xfrm>
            <a:prstGeom prst="ellipse">
              <a:avLst/>
            </a:prstGeom>
            <a:gradFill flip="none" rotWithShape="1">
              <a:gsLst>
                <a:gs pos="100000">
                  <a:schemeClr val="bg1">
                    <a:lumMod val="75000"/>
                  </a:schemeClr>
                </a:gs>
                <a:gs pos="0">
                  <a:schemeClr val="bg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ym typeface="+mn-lt"/>
              </a:endParaRPr>
            </a:p>
          </p:txBody>
        </p:sp>
        <p:sp>
          <p:nvSpPr>
            <p:cNvPr id="14" name="椭圆 35"/>
            <p:cNvSpPr>
              <a:spLocks noChangeAspect="1"/>
            </p:cNvSpPr>
            <p:nvPr/>
          </p:nvSpPr>
          <p:spPr>
            <a:xfrm>
              <a:off x="5198327" y="3186316"/>
              <a:ext cx="994026" cy="994026"/>
            </a:xfrm>
            <a:prstGeom prst="ellipse">
              <a:avLst/>
            </a:prstGeom>
            <a:gradFill flip="none" rotWithShape="1">
              <a:gsLst>
                <a:gs pos="50000">
                  <a:schemeClr val="accent6"/>
                </a:gs>
                <a:gs pos="0">
                  <a:schemeClr val="accent6">
                    <a:lumMod val="60000"/>
                    <a:lumOff val="40000"/>
                  </a:schemeClr>
                </a:gs>
              </a:gsLst>
              <a:path path="circle">
                <a:fillToRect r="100000" b="100000"/>
              </a:path>
              <a:tileRect l="-100000" t="-100000"/>
            </a:gradFill>
            <a:ln>
              <a:noFill/>
            </a:ln>
            <a:effectLst>
              <a:innerShdw blurRad="114300">
                <a:schemeClr val="accent6">
                  <a:lumMod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ym typeface="+mn-lt"/>
              </a:endParaRPr>
            </a:p>
          </p:txBody>
        </p:sp>
      </p:grpSp>
      <p:grpSp>
        <p:nvGrpSpPr>
          <p:cNvPr id="15" name="组合 36"/>
          <p:cNvGrpSpPr/>
          <p:nvPr/>
        </p:nvGrpSpPr>
        <p:grpSpPr>
          <a:xfrm>
            <a:off x="113498" y="2267077"/>
            <a:ext cx="1049015" cy="983553"/>
            <a:chOff x="4841176" y="2829165"/>
            <a:chExt cx="1708329" cy="1708329"/>
          </a:xfrm>
        </p:grpSpPr>
        <p:sp>
          <p:nvSpPr>
            <p:cNvPr id="16" name="任意多边形 37"/>
            <p:cNvSpPr/>
            <p:nvPr/>
          </p:nvSpPr>
          <p:spPr>
            <a:xfrm>
              <a:off x="4841176" y="2829165"/>
              <a:ext cx="1708329" cy="1708329"/>
            </a:xfrm>
            <a:custGeom>
              <a:avLst/>
              <a:gdLst>
                <a:gd name="connsiteX0" fmla="*/ 1459092 w 2918184"/>
                <a:gd name="connsiteY0" fmla="*/ 0 h 2918184"/>
                <a:gd name="connsiteX1" fmla="*/ 1543355 w 2918184"/>
                <a:gd name="connsiteY1" fmla="*/ 4255 h 2918184"/>
                <a:gd name="connsiteX2" fmla="*/ 1596298 w 2918184"/>
                <a:gd name="connsiteY2" fmla="*/ 277157 h 2918184"/>
                <a:gd name="connsiteX3" fmla="*/ 1699009 w 2918184"/>
                <a:gd name="connsiteY3" fmla="*/ 292833 h 2918184"/>
                <a:gd name="connsiteX4" fmla="*/ 1784504 w 2918184"/>
                <a:gd name="connsiteY4" fmla="*/ 314816 h 2918184"/>
                <a:gd name="connsiteX5" fmla="*/ 1938345 w 2918184"/>
                <a:gd name="connsiteY5" fmla="*/ 82201 h 2918184"/>
                <a:gd name="connsiteX6" fmla="*/ 2027037 w 2918184"/>
                <a:gd name="connsiteY6" fmla="*/ 114663 h 2918184"/>
                <a:gd name="connsiteX7" fmla="*/ 2093768 w 2918184"/>
                <a:gd name="connsiteY7" fmla="*/ 146809 h 2918184"/>
                <a:gd name="connsiteX8" fmla="*/ 2038202 w 2918184"/>
                <a:gd name="connsiteY8" fmla="*/ 419419 h 2918184"/>
                <a:gd name="connsiteX9" fmla="*/ 2124682 w 2918184"/>
                <a:gd name="connsiteY9" fmla="*/ 471956 h 2918184"/>
                <a:gd name="connsiteX10" fmla="*/ 2197592 w 2918184"/>
                <a:gd name="connsiteY10" fmla="*/ 526478 h 2918184"/>
                <a:gd name="connsiteX11" fmla="*/ 2428432 w 2918184"/>
                <a:gd name="connsiteY11" fmla="*/ 370651 h 2918184"/>
                <a:gd name="connsiteX12" fmla="*/ 2490826 w 2918184"/>
                <a:gd name="connsiteY12" fmla="*/ 427358 h 2918184"/>
                <a:gd name="connsiteX13" fmla="*/ 2547534 w 2918184"/>
                <a:gd name="connsiteY13" fmla="*/ 489753 h 2918184"/>
                <a:gd name="connsiteX14" fmla="*/ 2391707 w 2918184"/>
                <a:gd name="connsiteY14" fmla="*/ 720593 h 2918184"/>
                <a:gd name="connsiteX15" fmla="*/ 2446228 w 2918184"/>
                <a:gd name="connsiteY15" fmla="*/ 793503 h 2918184"/>
                <a:gd name="connsiteX16" fmla="*/ 2498765 w 2918184"/>
                <a:gd name="connsiteY16" fmla="*/ 879982 h 2918184"/>
                <a:gd name="connsiteX17" fmla="*/ 2771375 w 2918184"/>
                <a:gd name="connsiteY17" fmla="*/ 824417 h 2918184"/>
                <a:gd name="connsiteX18" fmla="*/ 2803522 w 2918184"/>
                <a:gd name="connsiteY18" fmla="*/ 891148 h 2918184"/>
                <a:gd name="connsiteX19" fmla="*/ 2835983 w 2918184"/>
                <a:gd name="connsiteY19" fmla="*/ 979840 h 2918184"/>
                <a:gd name="connsiteX20" fmla="*/ 2603369 w 2918184"/>
                <a:gd name="connsiteY20" fmla="*/ 1133680 h 2918184"/>
                <a:gd name="connsiteX21" fmla="*/ 2625352 w 2918184"/>
                <a:gd name="connsiteY21" fmla="*/ 1219176 h 2918184"/>
                <a:gd name="connsiteX22" fmla="*/ 2641027 w 2918184"/>
                <a:gd name="connsiteY22" fmla="*/ 1321886 h 2918184"/>
                <a:gd name="connsiteX23" fmla="*/ 2913929 w 2918184"/>
                <a:gd name="connsiteY23" fmla="*/ 1374829 h 2918184"/>
                <a:gd name="connsiteX24" fmla="*/ 2918184 w 2918184"/>
                <a:gd name="connsiteY24" fmla="*/ 1459092 h 2918184"/>
                <a:gd name="connsiteX25" fmla="*/ 2913929 w 2918184"/>
                <a:gd name="connsiteY25" fmla="*/ 1543355 h 2918184"/>
                <a:gd name="connsiteX26" fmla="*/ 2641027 w 2918184"/>
                <a:gd name="connsiteY26" fmla="*/ 1596298 h 2918184"/>
                <a:gd name="connsiteX27" fmla="*/ 2625352 w 2918184"/>
                <a:gd name="connsiteY27" fmla="*/ 1699009 h 2918184"/>
                <a:gd name="connsiteX28" fmla="*/ 2603369 w 2918184"/>
                <a:gd name="connsiteY28" fmla="*/ 1784504 h 2918184"/>
                <a:gd name="connsiteX29" fmla="*/ 2835983 w 2918184"/>
                <a:gd name="connsiteY29" fmla="*/ 1938344 h 2918184"/>
                <a:gd name="connsiteX30" fmla="*/ 2803522 w 2918184"/>
                <a:gd name="connsiteY30" fmla="*/ 2027037 h 2918184"/>
                <a:gd name="connsiteX31" fmla="*/ 2771375 w 2918184"/>
                <a:gd name="connsiteY31" fmla="*/ 2093768 h 2918184"/>
                <a:gd name="connsiteX32" fmla="*/ 2498765 w 2918184"/>
                <a:gd name="connsiteY32" fmla="*/ 2038202 h 2918184"/>
                <a:gd name="connsiteX33" fmla="*/ 2446228 w 2918184"/>
                <a:gd name="connsiteY33" fmla="*/ 2124682 h 2918184"/>
                <a:gd name="connsiteX34" fmla="*/ 2391707 w 2918184"/>
                <a:gd name="connsiteY34" fmla="*/ 2197592 h 2918184"/>
                <a:gd name="connsiteX35" fmla="*/ 2547534 w 2918184"/>
                <a:gd name="connsiteY35" fmla="*/ 2428431 h 2918184"/>
                <a:gd name="connsiteX36" fmla="*/ 2490826 w 2918184"/>
                <a:gd name="connsiteY36" fmla="*/ 2490826 h 2918184"/>
                <a:gd name="connsiteX37" fmla="*/ 2428431 w 2918184"/>
                <a:gd name="connsiteY37" fmla="*/ 2547534 h 2918184"/>
                <a:gd name="connsiteX38" fmla="*/ 2197592 w 2918184"/>
                <a:gd name="connsiteY38" fmla="*/ 2391707 h 2918184"/>
                <a:gd name="connsiteX39" fmla="*/ 2124682 w 2918184"/>
                <a:gd name="connsiteY39" fmla="*/ 2446228 h 2918184"/>
                <a:gd name="connsiteX40" fmla="*/ 2038202 w 2918184"/>
                <a:gd name="connsiteY40" fmla="*/ 2498765 h 2918184"/>
                <a:gd name="connsiteX41" fmla="*/ 2093768 w 2918184"/>
                <a:gd name="connsiteY41" fmla="*/ 2771375 h 2918184"/>
                <a:gd name="connsiteX42" fmla="*/ 2027037 w 2918184"/>
                <a:gd name="connsiteY42" fmla="*/ 2803522 h 2918184"/>
                <a:gd name="connsiteX43" fmla="*/ 1938344 w 2918184"/>
                <a:gd name="connsiteY43" fmla="*/ 2835983 h 2918184"/>
                <a:gd name="connsiteX44" fmla="*/ 1784504 w 2918184"/>
                <a:gd name="connsiteY44" fmla="*/ 2603369 h 2918184"/>
                <a:gd name="connsiteX45" fmla="*/ 1699009 w 2918184"/>
                <a:gd name="connsiteY45" fmla="*/ 2625352 h 2918184"/>
                <a:gd name="connsiteX46" fmla="*/ 1596298 w 2918184"/>
                <a:gd name="connsiteY46" fmla="*/ 2641027 h 2918184"/>
                <a:gd name="connsiteX47" fmla="*/ 1543355 w 2918184"/>
                <a:gd name="connsiteY47" fmla="*/ 2913929 h 2918184"/>
                <a:gd name="connsiteX48" fmla="*/ 1459092 w 2918184"/>
                <a:gd name="connsiteY48" fmla="*/ 2918184 h 2918184"/>
                <a:gd name="connsiteX49" fmla="*/ 1374829 w 2918184"/>
                <a:gd name="connsiteY49" fmla="*/ 2913929 h 2918184"/>
                <a:gd name="connsiteX50" fmla="*/ 1321886 w 2918184"/>
                <a:gd name="connsiteY50" fmla="*/ 2641027 h 2918184"/>
                <a:gd name="connsiteX51" fmla="*/ 1219176 w 2918184"/>
                <a:gd name="connsiteY51" fmla="*/ 2625352 h 2918184"/>
                <a:gd name="connsiteX52" fmla="*/ 1133680 w 2918184"/>
                <a:gd name="connsiteY52" fmla="*/ 2603369 h 2918184"/>
                <a:gd name="connsiteX53" fmla="*/ 979840 w 2918184"/>
                <a:gd name="connsiteY53" fmla="*/ 2835983 h 2918184"/>
                <a:gd name="connsiteX54" fmla="*/ 891148 w 2918184"/>
                <a:gd name="connsiteY54" fmla="*/ 2803522 h 2918184"/>
                <a:gd name="connsiteX55" fmla="*/ 824417 w 2918184"/>
                <a:gd name="connsiteY55" fmla="*/ 2771375 h 2918184"/>
                <a:gd name="connsiteX56" fmla="*/ 879982 w 2918184"/>
                <a:gd name="connsiteY56" fmla="*/ 2498765 h 2918184"/>
                <a:gd name="connsiteX57" fmla="*/ 793503 w 2918184"/>
                <a:gd name="connsiteY57" fmla="*/ 2446228 h 2918184"/>
                <a:gd name="connsiteX58" fmla="*/ 720593 w 2918184"/>
                <a:gd name="connsiteY58" fmla="*/ 2391707 h 2918184"/>
                <a:gd name="connsiteX59" fmla="*/ 489754 w 2918184"/>
                <a:gd name="connsiteY59" fmla="*/ 2547534 h 2918184"/>
                <a:gd name="connsiteX60" fmla="*/ 427359 w 2918184"/>
                <a:gd name="connsiteY60" fmla="*/ 2490826 h 2918184"/>
                <a:gd name="connsiteX61" fmla="*/ 370651 w 2918184"/>
                <a:gd name="connsiteY61" fmla="*/ 2428432 h 2918184"/>
                <a:gd name="connsiteX62" fmla="*/ 526478 w 2918184"/>
                <a:gd name="connsiteY62" fmla="*/ 2197592 h 2918184"/>
                <a:gd name="connsiteX63" fmla="*/ 471956 w 2918184"/>
                <a:gd name="connsiteY63" fmla="*/ 2124682 h 2918184"/>
                <a:gd name="connsiteX64" fmla="*/ 419419 w 2918184"/>
                <a:gd name="connsiteY64" fmla="*/ 2038202 h 2918184"/>
                <a:gd name="connsiteX65" fmla="*/ 146809 w 2918184"/>
                <a:gd name="connsiteY65" fmla="*/ 2093768 h 2918184"/>
                <a:gd name="connsiteX66" fmla="*/ 114663 w 2918184"/>
                <a:gd name="connsiteY66" fmla="*/ 2027037 h 2918184"/>
                <a:gd name="connsiteX67" fmla="*/ 82201 w 2918184"/>
                <a:gd name="connsiteY67" fmla="*/ 1938345 h 2918184"/>
                <a:gd name="connsiteX68" fmla="*/ 314816 w 2918184"/>
                <a:gd name="connsiteY68" fmla="*/ 1784504 h 2918184"/>
                <a:gd name="connsiteX69" fmla="*/ 292833 w 2918184"/>
                <a:gd name="connsiteY69" fmla="*/ 1699009 h 2918184"/>
                <a:gd name="connsiteX70" fmla="*/ 277157 w 2918184"/>
                <a:gd name="connsiteY70" fmla="*/ 1596298 h 2918184"/>
                <a:gd name="connsiteX71" fmla="*/ 4255 w 2918184"/>
                <a:gd name="connsiteY71" fmla="*/ 1543355 h 2918184"/>
                <a:gd name="connsiteX72" fmla="*/ 0 w 2918184"/>
                <a:gd name="connsiteY72" fmla="*/ 1459092 h 2918184"/>
                <a:gd name="connsiteX73" fmla="*/ 4255 w 2918184"/>
                <a:gd name="connsiteY73" fmla="*/ 1374829 h 2918184"/>
                <a:gd name="connsiteX74" fmla="*/ 277157 w 2918184"/>
                <a:gd name="connsiteY74" fmla="*/ 1321886 h 2918184"/>
                <a:gd name="connsiteX75" fmla="*/ 292833 w 2918184"/>
                <a:gd name="connsiteY75" fmla="*/ 1219176 h 2918184"/>
                <a:gd name="connsiteX76" fmla="*/ 314816 w 2918184"/>
                <a:gd name="connsiteY76" fmla="*/ 1133680 h 2918184"/>
                <a:gd name="connsiteX77" fmla="*/ 82201 w 2918184"/>
                <a:gd name="connsiteY77" fmla="*/ 979840 h 2918184"/>
                <a:gd name="connsiteX78" fmla="*/ 114663 w 2918184"/>
                <a:gd name="connsiteY78" fmla="*/ 891148 h 2918184"/>
                <a:gd name="connsiteX79" fmla="*/ 146809 w 2918184"/>
                <a:gd name="connsiteY79" fmla="*/ 824417 h 2918184"/>
                <a:gd name="connsiteX80" fmla="*/ 419419 w 2918184"/>
                <a:gd name="connsiteY80" fmla="*/ 879982 h 2918184"/>
                <a:gd name="connsiteX81" fmla="*/ 471956 w 2918184"/>
                <a:gd name="connsiteY81" fmla="*/ 793503 h 2918184"/>
                <a:gd name="connsiteX82" fmla="*/ 526478 w 2918184"/>
                <a:gd name="connsiteY82" fmla="*/ 720593 h 2918184"/>
                <a:gd name="connsiteX83" fmla="*/ 370650 w 2918184"/>
                <a:gd name="connsiteY83" fmla="*/ 489753 h 2918184"/>
                <a:gd name="connsiteX84" fmla="*/ 427359 w 2918184"/>
                <a:gd name="connsiteY84" fmla="*/ 427358 h 2918184"/>
                <a:gd name="connsiteX85" fmla="*/ 489753 w 2918184"/>
                <a:gd name="connsiteY85" fmla="*/ 370650 h 2918184"/>
                <a:gd name="connsiteX86" fmla="*/ 720593 w 2918184"/>
                <a:gd name="connsiteY86" fmla="*/ 526478 h 2918184"/>
                <a:gd name="connsiteX87" fmla="*/ 793503 w 2918184"/>
                <a:gd name="connsiteY87" fmla="*/ 471956 h 2918184"/>
                <a:gd name="connsiteX88" fmla="*/ 879982 w 2918184"/>
                <a:gd name="connsiteY88" fmla="*/ 419419 h 2918184"/>
                <a:gd name="connsiteX89" fmla="*/ 824417 w 2918184"/>
                <a:gd name="connsiteY89" fmla="*/ 146809 h 2918184"/>
                <a:gd name="connsiteX90" fmla="*/ 891148 w 2918184"/>
                <a:gd name="connsiteY90" fmla="*/ 114663 h 2918184"/>
                <a:gd name="connsiteX91" fmla="*/ 979840 w 2918184"/>
                <a:gd name="connsiteY91" fmla="*/ 82201 h 2918184"/>
                <a:gd name="connsiteX92" fmla="*/ 1133680 w 2918184"/>
                <a:gd name="connsiteY92" fmla="*/ 314816 h 2918184"/>
                <a:gd name="connsiteX93" fmla="*/ 1219176 w 2918184"/>
                <a:gd name="connsiteY93" fmla="*/ 292833 h 2918184"/>
                <a:gd name="connsiteX94" fmla="*/ 1321886 w 2918184"/>
                <a:gd name="connsiteY94" fmla="*/ 277157 h 2918184"/>
                <a:gd name="connsiteX95" fmla="*/ 1374829 w 2918184"/>
                <a:gd name="connsiteY95" fmla="*/ 4255 h 2918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918184" h="2918184">
                  <a:moveTo>
                    <a:pt x="1459092" y="0"/>
                  </a:moveTo>
                  <a:lnTo>
                    <a:pt x="1543355" y="4255"/>
                  </a:lnTo>
                  <a:lnTo>
                    <a:pt x="1596298" y="277157"/>
                  </a:lnTo>
                  <a:lnTo>
                    <a:pt x="1699009" y="292833"/>
                  </a:lnTo>
                  <a:lnTo>
                    <a:pt x="1784504" y="314816"/>
                  </a:lnTo>
                  <a:lnTo>
                    <a:pt x="1938345" y="82201"/>
                  </a:lnTo>
                  <a:lnTo>
                    <a:pt x="2027037" y="114663"/>
                  </a:lnTo>
                  <a:lnTo>
                    <a:pt x="2093768" y="146809"/>
                  </a:lnTo>
                  <a:lnTo>
                    <a:pt x="2038202" y="419419"/>
                  </a:lnTo>
                  <a:lnTo>
                    <a:pt x="2124682" y="471956"/>
                  </a:lnTo>
                  <a:lnTo>
                    <a:pt x="2197592" y="526478"/>
                  </a:lnTo>
                  <a:lnTo>
                    <a:pt x="2428432" y="370651"/>
                  </a:lnTo>
                  <a:lnTo>
                    <a:pt x="2490826" y="427358"/>
                  </a:lnTo>
                  <a:lnTo>
                    <a:pt x="2547534" y="489753"/>
                  </a:lnTo>
                  <a:lnTo>
                    <a:pt x="2391707" y="720593"/>
                  </a:lnTo>
                  <a:lnTo>
                    <a:pt x="2446228" y="793503"/>
                  </a:lnTo>
                  <a:lnTo>
                    <a:pt x="2498765" y="879982"/>
                  </a:lnTo>
                  <a:lnTo>
                    <a:pt x="2771375" y="824417"/>
                  </a:lnTo>
                  <a:lnTo>
                    <a:pt x="2803522" y="891148"/>
                  </a:lnTo>
                  <a:lnTo>
                    <a:pt x="2835983" y="979840"/>
                  </a:lnTo>
                  <a:lnTo>
                    <a:pt x="2603369" y="1133680"/>
                  </a:lnTo>
                  <a:lnTo>
                    <a:pt x="2625352" y="1219176"/>
                  </a:lnTo>
                  <a:lnTo>
                    <a:pt x="2641027" y="1321886"/>
                  </a:lnTo>
                  <a:lnTo>
                    <a:pt x="2913929" y="1374829"/>
                  </a:lnTo>
                  <a:lnTo>
                    <a:pt x="2918184" y="1459092"/>
                  </a:lnTo>
                  <a:lnTo>
                    <a:pt x="2913929" y="1543355"/>
                  </a:lnTo>
                  <a:lnTo>
                    <a:pt x="2641027" y="1596298"/>
                  </a:lnTo>
                  <a:lnTo>
                    <a:pt x="2625352" y="1699009"/>
                  </a:lnTo>
                  <a:lnTo>
                    <a:pt x="2603369" y="1784504"/>
                  </a:lnTo>
                  <a:lnTo>
                    <a:pt x="2835983" y="1938344"/>
                  </a:lnTo>
                  <a:lnTo>
                    <a:pt x="2803522" y="2027037"/>
                  </a:lnTo>
                  <a:lnTo>
                    <a:pt x="2771375" y="2093768"/>
                  </a:lnTo>
                  <a:lnTo>
                    <a:pt x="2498765" y="2038202"/>
                  </a:lnTo>
                  <a:lnTo>
                    <a:pt x="2446228" y="2124682"/>
                  </a:lnTo>
                  <a:lnTo>
                    <a:pt x="2391707" y="2197592"/>
                  </a:lnTo>
                  <a:lnTo>
                    <a:pt x="2547534" y="2428431"/>
                  </a:lnTo>
                  <a:lnTo>
                    <a:pt x="2490826" y="2490826"/>
                  </a:lnTo>
                  <a:lnTo>
                    <a:pt x="2428431" y="2547534"/>
                  </a:lnTo>
                  <a:lnTo>
                    <a:pt x="2197592" y="2391707"/>
                  </a:lnTo>
                  <a:lnTo>
                    <a:pt x="2124682" y="2446228"/>
                  </a:lnTo>
                  <a:lnTo>
                    <a:pt x="2038202" y="2498765"/>
                  </a:lnTo>
                  <a:lnTo>
                    <a:pt x="2093768" y="2771375"/>
                  </a:lnTo>
                  <a:lnTo>
                    <a:pt x="2027037" y="2803522"/>
                  </a:lnTo>
                  <a:lnTo>
                    <a:pt x="1938344" y="2835983"/>
                  </a:lnTo>
                  <a:lnTo>
                    <a:pt x="1784504" y="2603369"/>
                  </a:lnTo>
                  <a:lnTo>
                    <a:pt x="1699009" y="2625352"/>
                  </a:lnTo>
                  <a:lnTo>
                    <a:pt x="1596298" y="2641027"/>
                  </a:lnTo>
                  <a:lnTo>
                    <a:pt x="1543355" y="2913929"/>
                  </a:lnTo>
                  <a:lnTo>
                    <a:pt x="1459092" y="2918184"/>
                  </a:lnTo>
                  <a:lnTo>
                    <a:pt x="1374829" y="2913929"/>
                  </a:lnTo>
                  <a:lnTo>
                    <a:pt x="1321886" y="2641027"/>
                  </a:lnTo>
                  <a:lnTo>
                    <a:pt x="1219176" y="2625352"/>
                  </a:lnTo>
                  <a:lnTo>
                    <a:pt x="1133680" y="2603369"/>
                  </a:lnTo>
                  <a:lnTo>
                    <a:pt x="979840" y="2835983"/>
                  </a:lnTo>
                  <a:lnTo>
                    <a:pt x="891148" y="2803522"/>
                  </a:lnTo>
                  <a:lnTo>
                    <a:pt x="824417" y="2771375"/>
                  </a:lnTo>
                  <a:lnTo>
                    <a:pt x="879982" y="2498765"/>
                  </a:lnTo>
                  <a:lnTo>
                    <a:pt x="793503" y="2446228"/>
                  </a:lnTo>
                  <a:lnTo>
                    <a:pt x="720593" y="2391707"/>
                  </a:lnTo>
                  <a:lnTo>
                    <a:pt x="489754" y="2547534"/>
                  </a:lnTo>
                  <a:lnTo>
                    <a:pt x="427359" y="2490826"/>
                  </a:lnTo>
                  <a:lnTo>
                    <a:pt x="370651" y="2428432"/>
                  </a:lnTo>
                  <a:lnTo>
                    <a:pt x="526478" y="2197592"/>
                  </a:lnTo>
                  <a:lnTo>
                    <a:pt x="471956" y="2124682"/>
                  </a:lnTo>
                  <a:lnTo>
                    <a:pt x="419419" y="2038202"/>
                  </a:lnTo>
                  <a:lnTo>
                    <a:pt x="146809" y="2093768"/>
                  </a:lnTo>
                  <a:lnTo>
                    <a:pt x="114663" y="2027037"/>
                  </a:lnTo>
                  <a:lnTo>
                    <a:pt x="82201" y="1938345"/>
                  </a:lnTo>
                  <a:lnTo>
                    <a:pt x="314816" y="1784504"/>
                  </a:lnTo>
                  <a:lnTo>
                    <a:pt x="292833" y="1699009"/>
                  </a:lnTo>
                  <a:lnTo>
                    <a:pt x="277157" y="1596298"/>
                  </a:lnTo>
                  <a:lnTo>
                    <a:pt x="4255" y="1543355"/>
                  </a:lnTo>
                  <a:lnTo>
                    <a:pt x="0" y="1459092"/>
                  </a:lnTo>
                  <a:lnTo>
                    <a:pt x="4255" y="1374829"/>
                  </a:lnTo>
                  <a:lnTo>
                    <a:pt x="277157" y="1321886"/>
                  </a:lnTo>
                  <a:lnTo>
                    <a:pt x="292833" y="1219176"/>
                  </a:lnTo>
                  <a:lnTo>
                    <a:pt x="314816" y="1133680"/>
                  </a:lnTo>
                  <a:lnTo>
                    <a:pt x="82201" y="979840"/>
                  </a:lnTo>
                  <a:lnTo>
                    <a:pt x="114663" y="891148"/>
                  </a:lnTo>
                  <a:lnTo>
                    <a:pt x="146809" y="824417"/>
                  </a:lnTo>
                  <a:lnTo>
                    <a:pt x="419419" y="879982"/>
                  </a:lnTo>
                  <a:lnTo>
                    <a:pt x="471956" y="793503"/>
                  </a:lnTo>
                  <a:lnTo>
                    <a:pt x="526478" y="720593"/>
                  </a:lnTo>
                  <a:lnTo>
                    <a:pt x="370650" y="489753"/>
                  </a:lnTo>
                  <a:lnTo>
                    <a:pt x="427359" y="427358"/>
                  </a:lnTo>
                  <a:lnTo>
                    <a:pt x="489753" y="370650"/>
                  </a:lnTo>
                  <a:lnTo>
                    <a:pt x="720593" y="526478"/>
                  </a:lnTo>
                  <a:lnTo>
                    <a:pt x="793503" y="471956"/>
                  </a:lnTo>
                  <a:lnTo>
                    <a:pt x="879982" y="419419"/>
                  </a:lnTo>
                  <a:lnTo>
                    <a:pt x="824417" y="146809"/>
                  </a:lnTo>
                  <a:lnTo>
                    <a:pt x="891148" y="114663"/>
                  </a:lnTo>
                  <a:lnTo>
                    <a:pt x="979840" y="82201"/>
                  </a:lnTo>
                  <a:lnTo>
                    <a:pt x="1133680" y="314816"/>
                  </a:lnTo>
                  <a:lnTo>
                    <a:pt x="1219176" y="292833"/>
                  </a:lnTo>
                  <a:lnTo>
                    <a:pt x="1321886" y="277157"/>
                  </a:lnTo>
                  <a:lnTo>
                    <a:pt x="1374829" y="4255"/>
                  </a:lnTo>
                  <a:close/>
                </a:path>
              </a:pathLst>
            </a:custGeom>
            <a:gradFill flip="none" rotWithShape="1">
              <a:gsLst>
                <a:gs pos="63000">
                  <a:schemeClr val="tx1">
                    <a:lumMod val="85000"/>
                    <a:lumOff val="15000"/>
                  </a:schemeClr>
                </a:gs>
                <a:gs pos="35000">
                  <a:schemeClr val="tx1">
                    <a:lumMod val="50000"/>
                    <a:lumOff val="50000"/>
                  </a:schemeClr>
                </a:gs>
              </a:gsLst>
              <a:path path="circl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38"/>
            <p:cNvSpPr>
              <a:spLocks noChangeAspect="1"/>
            </p:cNvSpPr>
            <p:nvPr/>
          </p:nvSpPr>
          <p:spPr>
            <a:xfrm>
              <a:off x="5136295" y="3124284"/>
              <a:ext cx="1118090" cy="1118090"/>
            </a:xfrm>
            <a:prstGeom prst="ellipse">
              <a:avLst/>
            </a:prstGeom>
            <a:gradFill flip="none" rotWithShape="1">
              <a:gsLst>
                <a:gs pos="100000">
                  <a:schemeClr val="bg1">
                    <a:lumMod val="75000"/>
                  </a:schemeClr>
                </a:gs>
                <a:gs pos="0">
                  <a:schemeClr val="bg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ym typeface="+mn-lt"/>
              </a:endParaRPr>
            </a:p>
          </p:txBody>
        </p:sp>
        <p:sp>
          <p:nvSpPr>
            <p:cNvPr id="18" name="椭圆 39"/>
            <p:cNvSpPr>
              <a:spLocks noChangeAspect="1"/>
            </p:cNvSpPr>
            <p:nvPr/>
          </p:nvSpPr>
          <p:spPr>
            <a:xfrm>
              <a:off x="5198327" y="3186316"/>
              <a:ext cx="994026" cy="994026"/>
            </a:xfrm>
            <a:prstGeom prst="ellipse">
              <a:avLst/>
            </a:prstGeom>
            <a:gradFill flip="none" rotWithShape="1">
              <a:gsLst>
                <a:gs pos="50000">
                  <a:schemeClr val="accent1"/>
                </a:gs>
                <a:gs pos="0">
                  <a:schemeClr val="accent1">
                    <a:lumMod val="60000"/>
                    <a:lumOff val="40000"/>
                  </a:schemeClr>
                </a:gs>
              </a:gsLst>
              <a:path path="circle">
                <a:fillToRect r="100000" b="100000"/>
              </a:path>
              <a:tileRect l="-100000" t="-100000"/>
            </a:gradFill>
            <a:ln>
              <a:noFill/>
            </a:ln>
            <a:effectLst>
              <a:innerShdw blurRad="114300">
                <a:schemeClr val="accent1">
                  <a:lumMod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ym typeface="+mn-lt"/>
              </a:endParaRPr>
            </a:p>
          </p:txBody>
        </p:sp>
      </p:grpSp>
      <p:sp>
        <p:nvSpPr>
          <p:cNvPr id="30" name="椭圆 76"/>
          <p:cNvSpPr/>
          <p:nvPr/>
        </p:nvSpPr>
        <p:spPr bwMode="auto">
          <a:xfrm>
            <a:off x="2789419" y="5189869"/>
            <a:ext cx="1326368" cy="62904"/>
          </a:xfrm>
          <a:prstGeom prst="ellipse">
            <a:avLst/>
          </a:prstGeom>
          <a:gradFill flip="none" rotWithShape="1">
            <a:gsLst>
              <a:gs pos="100000">
                <a:schemeClr val="tx1">
                  <a:lumMod val="85000"/>
                  <a:lumOff val="15000"/>
                  <a:alpha val="0"/>
                </a:schemeClr>
              </a:gs>
              <a:gs pos="0">
                <a:schemeClr val="tx1">
                  <a:lumMod val="85000"/>
                  <a:lumOff val="15000"/>
                  <a:alpha val="7000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ym typeface="+mn-lt"/>
            </a:endParaRPr>
          </a:p>
        </p:txBody>
      </p:sp>
      <p:sp>
        <p:nvSpPr>
          <p:cNvPr id="42" name="Rectangle 41"/>
          <p:cNvSpPr/>
          <p:nvPr/>
        </p:nvSpPr>
        <p:spPr>
          <a:xfrm>
            <a:off x="2934477" y="2267513"/>
            <a:ext cx="9074643" cy="2994474"/>
          </a:xfrm>
          <a:prstGeom prst="rect">
            <a:avLst/>
          </a:prstGeom>
          <a:solidFill>
            <a:schemeClr val="accent6">
              <a:lumMod val="40000"/>
              <a:lumOff val="60000"/>
            </a:schemeClr>
          </a:solidFill>
        </p:spPr>
        <p:txBody>
          <a:bodyPr wrap="square">
            <a:spAutoFit/>
          </a:bodyPr>
          <a:lstStyle/>
          <a:p>
            <a:pPr algn="just">
              <a:lnSpc>
                <a:spcPct val="120000"/>
              </a:lnSpc>
              <a:spcAft>
                <a:spcPts val="300"/>
              </a:spcAft>
            </a:pPr>
            <a:r>
              <a:rPr lang="en-US" sz="4000" b="1" spc="-25">
                <a:solidFill>
                  <a:srgbClr val="FF0000"/>
                </a:solidFill>
                <a:latin typeface="Times New Roman" panose="02020603050405020304" pitchFamily="18" charset="0"/>
                <a:ea typeface="Times New Roman" panose="02020603050405020304" pitchFamily="18" charset="0"/>
              </a:rPr>
              <a:t>Hai thanh kim loại luôn hút nhau mà không đẩy nhau thì một trong hai thanh không phải là nam châm. Có thể là một thanh sắt và một nam châm.</a:t>
            </a:r>
            <a:endParaRPr lang="en-US" sz="4000" b="1" dirty="0">
              <a:solidFill>
                <a:srgbClr val="FF0000"/>
              </a:solidFill>
            </a:endParaRPr>
          </a:p>
        </p:txBody>
      </p:sp>
    </p:spTree>
    <p:extLst>
      <p:ext uri="{BB962C8B-B14F-4D97-AF65-F5344CB8AC3E}">
        <p14:creationId xmlns:p14="http://schemas.microsoft.com/office/powerpoint/2010/main" val="25207922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par>
                          <p:cTn id="12" fill="hold">
                            <p:stCondLst>
                              <p:cond delay="950"/>
                            </p:stCondLst>
                            <p:childTnLst>
                              <p:par>
                                <p:cTn id="13" presetID="10" presetClass="entr" presetSubtype="0" fill="hold"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par>
                          <p:cTn id="16" fill="hold">
                            <p:stCondLst>
                              <p:cond delay="1450"/>
                            </p:stCondLst>
                            <p:childTnLst>
                              <p:par>
                                <p:cTn id="17" presetID="10" presetClass="entr" presetSubtype="0"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par>
                          <p:cTn id="20" fill="hold">
                            <p:stCondLst>
                              <p:cond delay="1950"/>
                            </p:stCondLst>
                            <p:childTnLst>
                              <p:par>
                                <p:cTn id="21" presetID="10" presetClass="entr" presetSubtype="0"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par>
                          <p:cTn id="24" fill="hold">
                            <p:stCondLst>
                              <p:cond delay="2450"/>
                            </p:stCondLst>
                            <p:childTnLst>
                              <p:par>
                                <p:cTn id="25" presetID="10" presetClass="entr" presetSubtype="0" fill="hold"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par>
                                <p:cTn id="28" presetID="8" presetClass="emph" presetSubtype="0" fill="hold" nodeType="withEffect">
                                  <p:stCondLst>
                                    <p:cond delay="0"/>
                                  </p:stCondLst>
                                  <p:childTnLst>
                                    <p:animRot by="21600000">
                                      <p:cBhvr>
                                        <p:cTn id="29" dur="2000" fill="hold"/>
                                        <p:tgtEl>
                                          <p:spTgt spid="15"/>
                                        </p:tgtEl>
                                        <p:attrNameLst>
                                          <p:attrName>r</p:attrName>
                                        </p:attrNameLst>
                                      </p:cBhvr>
                                    </p:animRot>
                                  </p:childTnLst>
                                </p:cTn>
                              </p:par>
                              <p:par>
                                <p:cTn id="30" presetID="8" presetClass="emph" presetSubtype="0" fill="hold" nodeType="withEffect">
                                  <p:stCondLst>
                                    <p:cond delay="0"/>
                                  </p:stCondLst>
                                  <p:childTnLst>
                                    <p:animRot by="21600000">
                                      <p:cBhvr>
                                        <p:cTn id="31" dur="2000" fill="hold"/>
                                        <p:tgtEl>
                                          <p:spTgt spid="3"/>
                                        </p:tgtEl>
                                        <p:attrNameLst>
                                          <p:attrName>r</p:attrName>
                                        </p:attrNameLst>
                                      </p:cBhvr>
                                    </p:animRot>
                                  </p:childTnLst>
                                </p:cTn>
                              </p:par>
                              <p:par>
                                <p:cTn id="32" presetID="8" presetClass="emph" presetSubtype="0" fill="hold" nodeType="withEffect">
                                  <p:stCondLst>
                                    <p:cond delay="0"/>
                                  </p:stCondLst>
                                  <p:childTnLst>
                                    <p:animRot by="21600000">
                                      <p:cBhvr>
                                        <p:cTn id="33" dur="2000" fill="hold"/>
                                        <p:tgtEl>
                                          <p:spTgt spid="7"/>
                                        </p:tgtEl>
                                        <p:attrNameLst>
                                          <p:attrName>r</p:attrName>
                                        </p:attrNameLst>
                                      </p:cBhvr>
                                    </p:animRot>
                                  </p:childTnLst>
                                </p:cTn>
                              </p:par>
                              <p:par>
                                <p:cTn id="34" presetID="8" presetClass="emph" presetSubtype="0" fill="hold" nodeType="withEffect">
                                  <p:stCondLst>
                                    <p:cond delay="0"/>
                                  </p:stCondLst>
                                  <p:childTnLst>
                                    <p:animRot by="21600000">
                                      <p:cBhvr>
                                        <p:cTn id="35" dur="2000" fill="hold"/>
                                        <p:tgtEl>
                                          <p:spTgt spid="11"/>
                                        </p:tgtEl>
                                        <p:attrNameLst>
                                          <p:attrName>r</p:attrName>
                                        </p:attrNameLst>
                                      </p:cBhvr>
                                    </p:animRot>
                                  </p:childTnLst>
                                </p:cTn>
                              </p:par>
                            </p:childTnLst>
                          </p:cTn>
                        </p:par>
                      </p:childTnLst>
                    </p:cTn>
                  </p:par>
                  <p:par>
                    <p:cTn id="36" fill="hold">
                      <p:stCondLst>
                        <p:cond delay="indefinite"/>
                      </p:stCondLst>
                      <p:childTnLst>
                        <p:par>
                          <p:cTn id="37" fill="hold">
                            <p:stCondLst>
                              <p:cond delay="0"/>
                            </p:stCondLst>
                            <p:childTnLst>
                              <p:par>
                                <p:cTn id="38" presetID="21" presetClass="entr" presetSubtype="1" fill="hold" grpId="0" nodeType="clickEffect">
                                  <p:stCondLst>
                                    <p:cond delay="0"/>
                                  </p:stCondLst>
                                  <p:childTnLst>
                                    <p:set>
                                      <p:cBhvr>
                                        <p:cTn id="39" dur="1" fill="hold">
                                          <p:stCondLst>
                                            <p:cond delay="0"/>
                                          </p:stCondLst>
                                        </p:cTn>
                                        <p:tgtEl>
                                          <p:spTgt spid="42"/>
                                        </p:tgtEl>
                                        <p:attrNameLst>
                                          <p:attrName>style.visibility</p:attrName>
                                        </p:attrNameLst>
                                      </p:cBhvr>
                                      <p:to>
                                        <p:strVal val="visible"/>
                                      </p:to>
                                    </p:set>
                                    <p:animEffect transition="in" filter="wheel(1)">
                                      <p:cBhvr>
                                        <p:cTn id="40" dur="20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A_图片 23"/>
          <p:cNvPicPr>
            <a:picLocks noChangeAspect="1"/>
          </p:cNvPicPr>
          <p:nvPr>
            <p:custDataLst>
              <p:tags r:id="rId1"/>
            </p:custDataLst>
          </p:nvPr>
        </p:nvPicPr>
        <p:blipFill>
          <a:blip r:embed="rId24" cstate="print">
            <a:extLst>
              <a:ext uri="{BEBA8EAE-BF5A-486C-A8C5-ECC9F3942E4B}">
                <a14:imgProps xmlns:a14="http://schemas.microsoft.com/office/drawing/2010/main">
                  <a14:imgLayer r:embed="rId25">
                    <a14:imgEffect>
                      <a14:saturation sat="400000"/>
                    </a14:imgEffect>
                  </a14:imgLayer>
                </a14:imgProps>
              </a:ext>
              <a:ext uri="{28A0092B-C50C-407E-A947-70E740481C1C}">
                <a14:useLocalDpi xmlns:a14="http://schemas.microsoft.com/office/drawing/2010/main" val="0"/>
              </a:ext>
            </a:extLst>
          </a:blip>
          <a:stretch>
            <a:fillRect/>
          </a:stretch>
        </p:blipFill>
        <p:spPr>
          <a:xfrm>
            <a:off x="-16103" y="-38499"/>
            <a:ext cx="12208104" cy="6891580"/>
          </a:xfrm>
          <a:prstGeom prst="rect">
            <a:avLst/>
          </a:prstGeom>
          <a:scene3d>
            <a:camera prst="orthographicFront"/>
            <a:lightRig rig="threePt" dir="t"/>
          </a:scene3d>
          <a:sp3d>
            <a:bevelT w="165100" prst="coolSlant"/>
          </a:sp3d>
        </p:spPr>
      </p:pic>
      <p:pic>
        <p:nvPicPr>
          <p:cNvPr id="8" name="PA_图片 7"/>
          <p:cNvPicPr>
            <a:picLocks noChangeAspect="1"/>
          </p:cNvPicPr>
          <p:nvPr>
            <p:custDataLst>
              <p:tags r:id="rId2"/>
            </p:custDataLst>
          </p:nvPr>
        </p:nvPicPr>
        <p:blipFill>
          <a:blip r:embed="rId26">
            <a:extLst>
              <a:ext uri="{28A0092B-C50C-407E-A947-70E740481C1C}">
                <a14:useLocalDpi xmlns:a14="http://schemas.microsoft.com/office/drawing/2010/main" val="0"/>
              </a:ext>
            </a:extLst>
          </a:blip>
          <a:stretch>
            <a:fillRect/>
          </a:stretch>
        </p:blipFill>
        <p:spPr>
          <a:xfrm>
            <a:off x="-16104" y="489195"/>
            <a:ext cx="12162893" cy="6137776"/>
          </a:xfrm>
          <a:prstGeom prst="rect">
            <a:avLst/>
          </a:prstGeom>
        </p:spPr>
      </p:pic>
      <p:pic>
        <p:nvPicPr>
          <p:cNvPr id="10" name="PA_图片 9"/>
          <p:cNvPicPr>
            <a:picLocks noChangeAspect="1"/>
          </p:cNvPicPr>
          <p:nvPr>
            <p:custDataLst>
              <p:tags r:id="rId3"/>
            </p:custDataLst>
          </p:nvPr>
        </p:nvPicPr>
        <p:blipFill>
          <a:blip r:embed="rId27">
            <a:extLst>
              <a:ext uri="{28A0092B-C50C-407E-A947-70E740481C1C}">
                <a14:useLocalDpi xmlns:a14="http://schemas.microsoft.com/office/drawing/2010/main" val="0"/>
              </a:ext>
            </a:extLst>
          </a:blip>
          <a:stretch>
            <a:fillRect/>
          </a:stretch>
        </p:blipFill>
        <p:spPr>
          <a:xfrm>
            <a:off x="-61316" y="325985"/>
            <a:ext cx="11430023" cy="3310135"/>
          </a:xfrm>
          <a:prstGeom prst="rect">
            <a:avLst/>
          </a:prstGeom>
        </p:spPr>
      </p:pic>
      <p:pic>
        <p:nvPicPr>
          <p:cNvPr id="15" name="PA_图片 14"/>
          <p:cNvPicPr>
            <a:picLocks noChangeAspect="1"/>
          </p:cNvPicPr>
          <p:nvPr>
            <p:custDataLst>
              <p:tags r:id="rId4"/>
            </p:custDataLst>
          </p:nvPr>
        </p:nvPicPr>
        <p:blipFill>
          <a:blip r:embed="rId28">
            <a:extLst>
              <a:ext uri="{28A0092B-C50C-407E-A947-70E740481C1C}">
                <a14:useLocalDpi xmlns:a14="http://schemas.microsoft.com/office/drawing/2010/main" val="0"/>
              </a:ext>
            </a:extLst>
          </a:blip>
          <a:stretch>
            <a:fillRect/>
          </a:stretch>
        </p:blipFill>
        <p:spPr>
          <a:xfrm>
            <a:off x="-204542" y="342899"/>
            <a:ext cx="11430023" cy="2944374"/>
          </a:xfrm>
          <a:prstGeom prst="rect">
            <a:avLst/>
          </a:prstGeom>
        </p:spPr>
      </p:pic>
      <p:pic>
        <p:nvPicPr>
          <p:cNvPr id="25" name="PA_图片 24"/>
          <p:cNvPicPr>
            <a:picLocks noChangeAspect="1"/>
          </p:cNvPicPr>
          <p:nvPr>
            <p:custDataLst>
              <p:tags r:id="rId5"/>
            </p:custDataLst>
          </p:nvPr>
        </p:nvPicPr>
        <p:blipFill>
          <a:blip r:embed="rId29" cstate="print">
            <a:extLst>
              <a:ext uri="{28A0092B-C50C-407E-A947-70E740481C1C}">
                <a14:useLocalDpi xmlns:a14="http://schemas.microsoft.com/office/drawing/2010/main" val="0"/>
              </a:ext>
            </a:extLst>
          </a:blip>
          <a:stretch>
            <a:fillRect/>
          </a:stretch>
        </p:blipFill>
        <p:spPr>
          <a:xfrm>
            <a:off x="8634149" y="2221794"/>
            <a:ext cx="1767971" cy="3467371"/>
          </a:xfrm>
          <a:prstGeom prst="rect">
            <a:avLst/>
          </a:prstGeom>
        </p:spPr>
      </p:pic>
      <p:pic>
        <p:nvPicPr>
          <p:cNvPr id="26" name="PA_图片 25"/>
          <p:cNvPicPr>
            <a:picLocks noChangeAspect="1"/>
          </p:cNvPicPr>
          <p:nvPr>
            <p:custDataLst>
              <p:tags r:id="rId6"/>
            </p:custDataLst>
          </p:nvPr>
        </p:nvPicPr>
        <p:blipFill>
          <a:blip r:embed="rId30" cstate="print">
            <a:extLst>
              <a:ext uri="{28A0092B-C50C-407E-A947-70E740481C1C}">
                <a14:useLocalDpi xmlns:a14="http://schemas.microsoft.com/office/drawing/2010/main" val="0"/>
              </a:ext>
            </a:extLst>
          </a:blip>
          <a:stretch>
            <a:fillRect/>
          </a:stretch>
        </p:blipFill>
        <p:spPr>
          <a:xfrm>
            <a:off x="7258263" y="2755976"/>
            <a:ext cx="1265850" cy="1209839"/>
          </a:xfrm>
          <a:prstGeom prst="rect">
            <a:avLst/>
          </a:prstGeom>
        </p:spPr>
      </p:pic>
      <p:pic>
        <p:nvPicPr>
          <p:cNvPr id="27" name="PA_图片 26"/>
          <p:cNvPicPr>
            <a:picLocks noChangeAspect="1"/>
          </p:cNvPicPr>
          <p:nvPr>
            <p:custDataLst>
              <p:tags r:id="rId7"/>
            </p:custDataLst>
          </p:nvPr>
        </p:nvPicPr>
        <p:blipFill>
          <a:blip r:embed="rId31" cstate="print">
            <a:extLst>
              <a:ext uri="{28A0092B-C50C-407E-A947-70E740481C1C}">
                <a14:useLocalDpi xmlns:a14="http://schemas.microsoft.com/office/drawing/2010/main" val="0"/>
              </a:ext>
            </a:extLst>
          </a:blip>
          <a:stretch>
            <a:fillRect/>
          </a:stretch>
        </p:blipFill>
        <p:spPr>
          <a:xfrm>
            <a:off x="4572148" y="2948148"/>
            <a:ext cx="1919601" cy="3207656"/>
          </a:xfrm>
          <a:prstGeom prst="rect">
            <a:avLst/>
          </a:prstGeom>
        </p:spPr>
      </p:pic>
      <p:pic>
        <p:nvPicPr>
          <p:cNvPr id="29" name="PA_图片 28"/>
          <p:cNvPicPr>
            <a:picLocks noChangeAspect="1"/>
          </p:cNvPicPr>
          <p:nvPr>
            <p:custDataLst>
              <p:tags r:id="rId8"/>
            </p:custDataLst>
          </p:nvPr>
        </p:nvPicPr>
        <p:blipFill rotWithShape="1">
          <a:blip r:embed="rId32" cstate="print">
            <a:extLst>
              <a:ext uri="{28A0092B-C50C-407E-A947-70E740481C1C}">
                <a14:useLocalDpi xmlns:a14="http://schemas.microsoft.com/office/drawing/2010/main" val="0"/>
              </a:ext>
            </a:extLst>
          </a:blip>
          <a:srcRect l="28897"/>
          <a:stretch>
            <a:fillRect/>
          </a:stretch>
        </p:blipFill>
        <p:spPr>
          <a:xfrm>
            <a:off x="-1379" y="2159668"/>
            <a:ext cx="2699029" cy="4115371"/>
          </a:xfrm>
          <a:prstGeom prst="rect">
            <a:avLst/>
          </a:prstGeom>
        </p:spPr>
      </p:pic>
      <p:pic>
        <p:nvPicPr>
          <p:cNvPr id="30" name="PA_图片 29"/>
          <p:cNvPicPr>
            <a:picLocks noChangeAspect="1"/>
          </p:cNvPicPr>
          <p:nvPr>
            <p:custDataLst>
              <p:tags r:id="rId9"/>
            </p:custDataLst>
          </p:nvPr>
        </p:nvPicPr>
        <p:blipFill>
          <a:blip r:embed="rId33" cstate="print">
            <a:extLst>
              <a:ext uri="{28A0092B-C50C-407E-A947-70E740481C1C}">
                <a14:useLocalDpi xmlns:a14="http://schemas.microsoft.com/office/drawing/2010/main" val="0"/>
              </a:ext>
            </a:extLst>
          </a:blip>
          <a:stretch>
            <a:fillRect/>
          </a:stretch>
        </p:blipFill>
        <p:spPr>
          <a:xfrm>
            <a:off x="4028" y="5002893"/>
            <a:ext cx="12192000" cy="1902641"/>
          </a:xfrm>
          <a:prstGeom prst="rect">
            <a:avLst/>
          </a:prstGeom>
        </p:spPr>
      </p:pic>
      <p:pic>
        <p:nvPicPr>
          <p:cNvPr id="6" name="PA_图片 5"/>
          <p:cNvPicPr>
            <a:picLocks noChangeAspect="1"/>
          </p:cNvPicPr>
          <p:nvPr>
            <p:custDataLst>
              <p:tags r:id="rId10"/>
            </p:custDataLst>
          </p:nvPr>
        </p:nvPicPr>
        <p:blipFill rotWithShape="1">
          <a:blip r:embed="rId34" cstate="print">
            <a:extLst>
              <a:ext uri="{28A0092B-C50C-407E-A947-70E740481C1C}">
                <a14:useLocalDpi xmlns:a14="http://schemas.microsoft.com/office/drawing/2010/main" val="0"/>
              </a:ext>
            </a:extLst>
          </a:blip>
          <a:srcRect r="17587"/>
          <a:stretch>
            <a:fillRect/>
          </a:stretch>
        </p:blipFill>
        <p:spPr>
          <a:xfrm>
            <a:off x="7546630" y="-37344"/>
            <a:ext cx="4608210" cy="6858000"/>
          </a:xfrm>
          <a:prstGeom prst="rect">
            <a:avLst/>
          </a:prstGeom>
        </p:spPr>
      </p:pic>
      <p:pic>
        <p:nvPicPr>
          <p:cNvPr id="16" name="PA_图片 15"/>
          <p:cNvPicPr>
            <a:picLocks noChangeAspect="1"/>
          </p:cNvPicPr>
          <p:nvPr>
            <p:custDataLst>
              <p:tags r:id="rId11"/>
            </p:custDataLst>
          </p:nvPr>
        </p:nvPicPr>
        <p:blipFill>
          <a:blip r:embed="rId35" cstate="print">
            <a:extLst>
              <a:ext uri="{28A0092B-C50C-407E-A947-70E740481C1C}">
                <a14:useLocalDpi xmlns:a14="http://schemas.microsoft.com/office/drawing/2010/main" val="0"/>
              </a:ext>
            </a:extLst>
          </a:blip>
          <a:stretch>
            <a:fillRect/>
          </a:stretch>
        </p:blipFill>
        <p:spPr>
          <a:xfrm>
            <a:off x="-8052" y="4904763"/>
            <a:ext cx="12192000" cy="1998312"/>
          </a:xfrm>
          <a:prstGeom prst="rect">
            <a:avLst/>
          </a:prstGeom>
        </p:spPr>
      </p:pic>
      <p:pic>
        <p:nvPicPr>
          <p:cNvPr id="28" name="PA_图片 27"/>
          <p:cNvPicPr>
            <a:picLocks noChangeAspect="1"/>
          </p:cNvPicPr>
          <p:nvPr>
            <p:custDataLst>
              <p:tags r:id="rId12"/>
            </p:custDataLst>
          </p:nvPr>
        </p:nvPicPr>
        <p:blipFill>
          <a:blip r:embed="rId36" cstate="print">
            <a:extLst>
              <a:ext uri="{28A0092B-C50C-407E-A947-70E740481C1C}">
                <a14:useLocalDpi xmlns:a14="http://schemas.microsoft.com/office/drawing/2010/main" val="0"/>
              </a:ext>
            </a:extLst>
          </a:blip>
          <a:stretch>
            <a:fillRect/>
          </a:stretch>
        </p:blipFill>
        <p:spPr>
          <a:xfrm>
            <a:off x="-5653" y="4519584"/>
            <a:ext cx="7977300" cy="2356367"/>
          </a:xfrm>
          <a:prstGeom prst="rect">
            <a:avLst/>
          </a:prstGeom>
        </p:spPr>
      </p:pic>
      <p:pic>
        <p:nvPicPr>
          <p:cNvPr id="5" name="PA_图片 4"/>
          <p:cNvPicPr>
            <a:picLocks noChangeAspect="1"/>
          </p:cNvPicPr>
          <p:nvPr>
            <p:custDataLst>
              <p:tags r:id="rId13"/>
            </p:custDataLst>
          </p:nvPr>
        </p:nvPicPr>
        <p:blipFill rotWithShape="1">
          <a:blip r:embed="rId37" cstate="print">
            <a:extLst>
              <a:ext uri="{28A0092B-C50C-407E-A947-70E740481C1C}">
                <a14:useLocalDpi xmlns:a14="http://schemas.microsoft.com/office/drawing/2010/main" val="0"/>
              </a:ext>
            </a:extLst>
          </a:blip>
          <a:srcRect l="9527" b="37127"/>
          <a:stretch>
            <a:fillRect/>
          </a:stretch>
        </p:blipFill>
        <p:spPr>
          <a:xfrm>
            <a:off x="0" y="5173536"/>
            <a:ext cx="5515240" cy="1759550"/>
          </a:xfrm>
          <a:prstGeom prst="rect">
            <a:avLst/>
          </a:prstGeom>
        </p:spPr>
      </p:pic>
      <p:pic>
        <p:nvPicPr>
          <p:cNvPr id="31" name="PA_图片 30"/>
          <p:cNvPicPr>
            <a:picLocks noChangeAspect="1"/>
          </p:cNvPicPr>
          <p:nvPr>
            <p:custDataLst>
              <p:tags r:id="rId14"/>
            </p:custDataLst>
          </p:nvPr>
        </p:nvPicPr>
        <p:blipFill rotWithShape="1">
          <a:blip r:embed="rId38" cstate="print">
            <a:extLst>
              <a:ext uri="{28A0092B-C50C-407E-A947-70E740481C1C}">
                <a14:useLocalDpi xmlns:a14="http://schemas.microsoft.com/office/drawing/2010/main" val="0"/>
              </a:ext>
            </a:extLst>
          </a:blip>
          <a:srcRect b="37297"/>
          <a:stretch>
            <a:fillRect/>
          </a:stretch>
        </p:blipFill>
        <p:spPr>
          <a:xfrm>
            <a:off x="3316061" y="5460011"/>
            <a:ext cx="5055017" cy="1455139"/>
          </a:xfrm>
          <a:prstGeom prst="rect">
            <a:avLst/>
          </a:prstGeom>
        </p:spPr>
      </p:pic>
      <p:pic>
        <p:nvPicPr>
          <p:cNvPr id="7" name="PA_图片 6"/>
          <p:cNvPicPr>
            <a:picLocks noChangeAspect="1"/>
          </p:cNvPicPr>
          <p:nvPr>
            <p:custDataLst>
              <p:tags r:id="rId15"/>
            </p:custDataLst>
          </p:nvPr>
        </p:nvPicPr>
        <p:blipFill>
          <a:blip r:embed="rId39" cstate="print">
            <a:extLst>
              <a:ext uri="{28A0092B-C50C-407E-A947-70E740481C1C}">
                <a14:useLocalDpi xmlns:a14="http://schemas.microsoft.com/office/drawing/2010/main" val="0"/>
              </a:ext>
            </a:extLst>
          </a:blip>
          <a:stretch>
            <a:fillRect/>
          </a:stretch>
        </p:blipFill>
        <p:spPr>
          <a:xfrm>
            <a:off x="8096986" y="4348131"/>
            <a:ext cx="4011008" cy="2612759"/>
          </a:xfrm>
          <a:prstGeom prst="rect">
            <a:avLst/>
          </a:prstGeom>
        </p:spPr>
      </p:pic>
      <p:pic>
        <p:nvPicPr>
          <p:cNvPr id="32" name="PA_图片 31"/>
          <p:cNvPicPr>
            <a:picLocks noChangeAspect="1"/>
          </p:cNvPicPr>
          <p:nvPr>
            <p:custDataLst>
              <p:tags r:id="rId16"/>
            </p:custDataLst>
          </p:nvPr>
        </p:nvPicPr>
        <p:blipFill>
          <a:blip r:embed="rId39" cstate="print">
            <a:extLst>
              <a:ext uri="{28A0092B-C50C-407E-A947-70E740481C1C}">
                <a14:useLocalDpi xmlns:a14="http://schemas.microsoft.com/office/drawing/2010/main" val="0"/>
              </a:ext>
            </a:extLst>
          </a:blip>
          <a:stretch>
            <a:fillRect/>
          </a:stretch>
        </p:blipFill>
        <p:spPr>
          <a:xfrm flipH="1">
            <a:off x="6806113" y="4382786"/>
            <a:ext cx="4011008" cy="2612759"/>
          </a:xfrm>
          <a:prstGeom prst="rect">
            <a:avLst/>
          </a:prstGeom>
        </p:spPr>
      </p:pic>
      <p:pic>
        <p:nvPicPr>
          <p:cNvPr id="35" name="PA_图片 34"/>
          <p:cNvPicPr>
            <a:picLocks noChangeAspect="1"/>
          </p:cNvPicPr>
          <p:nvPr>
            <p:custDataLst>
              <p:tags r:id="rId17"/>
            </p:custDataLst>
          </p:nvPr>
        </p:nvPicPr>
        <p:blipFill>
          <a:blip r:embed="rId40" cstate="print">
            <a:extLst>
              <a:ext uri="{28A0092B-C50C-407E-A947-70E740481C1C}">
                <a14:useLocalDpi xmlns:a14="http://schemas.microsoft.com/office/drawing/2010/main" val="0"/>
              </a:ext>
            </a:extLst>
          </a:blip>
          <a:stretch>
            <a:fillRect/>
          </a:stretch>
        </p:blipFill>
        <p:spPr>
          <a:xfrm rot="2776435" flipH="1">
            <a:off x="3020959" y="2839828"/>
            <a:ext cx="717325" cy="636625"/>
          </a:xfrm>
          <a:prstGeom prst="rect">
            <a:avLst/>
          </a:prstGeom>
        </p:spPr>
      </p:pic>
      <p:pic>
        <p:nvPicPr>
          <p:cNvPr id="36" name="PA_图片 35"/>
          <p:cNvPicPr>
            <a:picLocks noChangeAspect="1"/>
          </p:cNvPicPr>
          <p:nvPr>
            <p:custDataLst>
              <p:tags r:id="rId18"/>
            </p:custDataLst>
          </p:nvPr>
        </p:nvPicPr>
        <p:blipFill>
          <a:blip r:embed="rId41" cstate="print">
            <a:extLst>
              <a:ext uri="{BEBA8EAE-BF5A-486C-A8C5-ECC9F3942E4B}">
                <a14:imgProps xmlns:a14="http://schemas.microsoft.com/office/drawing/2010/main">
                  <a14:imgLayer r:embed="rId42">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263094" y="-40958"/>
            <a:ext cx="3222457" cy="1501993"/>
          </a:xfrm>
          <a:prstGeom prst="rect">
            <a:avLst/>
          </a:prstGeom>
        </p:spPr>
      </p:pic>
      <p:pic>
        <p:nvPicPr>
          <p:cNvPr id="37" name="PA_儿童歌舞 - 小兔采蘑菇(音乐)">
            <a:hlinkClick r:id="" action="ppaction://media"/>
          </p:cNvPr>
          <p:cNvPicPr>
            <a:picLocks noChangeAspect="1"/>
          </p:cNvPicPr>
          <p:nvPr>
            <a:audioFile r:link="rId20"/>
            <p:extLst>
              <p:ext uri="{DAA4B4D4-6D71-4841-9C94-3DE7FCFB9230}">
                <p14:media xmlns:p14="http://schemas.microsoft.com/office/powerpoint/2010/main" r:embed="rId19"/>
              </p:ext>
            </p:extLst>
          </p:nvPr>
        </p:nvPicPr>
        <p:blipFill>
          <a:blip r:embed="rId43"/>
          <a:stretch>
            <a:fillRect/>
          </a:stretch>
        </p:blipFill>
        <p:spPr>
          <a:xfrm>
            <a:off x="92075" y="-1476252"/>
            <a:ext cx="609600" cy="609600"/>
          </a:xfrm>
          <a:prstGeom prst="rect">
            <a:avLst/>
          </a:prstGeom>
        </p:spPr>
      </p:pic>
      <p:sp>
        <p:nvSpPr>
          <p:cNvPr id="2" name="TextBox 1"/>
          <p:cNvSpPr txBox="1"/>
          <p:nvPr/>
        </p:nvSpPr>
        <p:spPr>
          <a:xfrm>
            <a:off x="92075" y="942109"/>
            <a:ext cx="12015919"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0" b="1">
                <a:solidFill>
                  <a:srgbClr val="C00000"/>
                </a:solidFill>
                <a:latin typeface="Times New Roman" panose="02020603050405020304" pitchFamily="18" charset="0"/>
                <a:cs typeface="Times New Roman" panose="02020603050405020304" pitchFamily="18" charset="0"/>
              </a:rPr>
              <a:t>    </a:t>
            </a:r>
            <a:r>
              <a:rPr lang="en-US" sz="8000" b="1">
                <a:solidFill>
                  <a:srgbClr val="FF0000"/>
                </a:solidFill>
                <a:latin typeface="Times New Roman" panose="02020603050405020304" pitchFamily="18" charset="0"/>
                <a:cs typeface="Times New Roman" panose="02020603050405020304" pitchFamily="18" charset="0"/>
              </a:rPr>
              <a:t>BÀI HỌC HÔM NAY ĐẾN ĐÂY LÀ KẾT THÚC</a:t>
            </a:r>
            <a:endParaRPr kumimoji="0" lang="en-US" sz="80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3" name="TextBox 2"/>
          <p:cNvSpPr txBox="1"/>
          <p:nvPr/>
        </p:nvSpPr>
        <p:spPr>
          <a:xfrm>
            <a:off x="2209799" y="3758168"/>
            <a:ext cx="9158907"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a:noFill/>
                </a:ln>
                <a:solidFill>
                  <a:schemeClr val="accent6">
                    <a:lumMod val="75000"/>
                  </a:schemeClr>
                </a:solidFill>
                <a:effectLst/>
                <a:uLnTx/>
                <a:uFillTx/>
                <a:latin typeface="Times New Roman" panose="02020603050405020304" pitchFamily="18" charset="0"/>
                <a:ea typeface="+mn-ea"/>
                <a:cs typeface="Times New Roman" panose="02020603050405020304" pitchFamily="18" charset="0"/>
              </a:rPr>
              <a:t>XIN CHÀO</a:t>
            </a:r>
            <a:r>
              <a:rPr kumimoji="0" lang="en-US" sz="7200" b="1" i="0" u="none" strike="noStrike" kern="1200" cap="none" spc="0" normalizeH="0" noProof="0">
                <a:ln>
                  <a:noFill/>
                </a:ln>
                <a:solidFill>
                  <a:schemeClr val="accent6">
                    <a:lumMod val="75000"/>
                  </a:schemeClr>
                </a:solidFill>
                <a:effectLst/>
                <a:uLnTx/>
                <a:uFillTx/>
                <a:latin typeface="Times New Roman" panose="02020603050405020304" pitchFamily="18" charset="0"/>
                <a:ea typeface="+mn-ea"/>
                <a:cs typeface="Times New Roman" panose="02020603050405020304" pitchFamily="18" charset="0"/>
              </a:rPr>
              <a:t> CÁC EM!</a:t>
            </a:r>
            <a:endParaRPr kumimoji="0" lang="en-US" sz="7200" b="1" i="0" u="none" strike="noStrike" kern="1200" cap="none" spc="0" normalizeH="0" baseline="0" noProof="0" dirty="0">
              <a:ln>
                <a:noFill/>
              </a:ln>
              <a:solidFill>
                <a:schemeClr val="accent6">
                  <a:lumMod val="75000"/>
                </a:schemeClr>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1472441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7215" fill="hold"/>
                                        <p:tgtEl>
                                          <p:spTgt spid="37"/>
                                        </p:tgtEl>
                                      </p:cBhvr>
                                    </p:cmd>
                                  </p:childTnLst>
                                </p:cTn>
                              </p:par>
                              <p:par>
                                <p:cTn id="7" presetID="22" presetClass="entr" presetSubtype="4" fill="hold"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wipe(down)">
                                      <p:cBhvr>
                                        <p:cTn id="9" dur="1000"/>
                                        <p:tgtEl>
                                          <p:spTgt spid="8"/>
                                        </p:tgtEl>
                                      </p:cBhvr>
                                    </p:animEffect>
                                  </p:childTnLst>
                                </p:cTn>
                              </p:par>
                              <p:par>
                                <p:cTn id="10" presetID="47" presetClass="entr" presetSubtype="0"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1000"/>
                                        <p:tgtEl>
                                          <p:spTgt spid="36"/>
                                        </p:tgtEl>
                                      </p:cBhvr>
                                    </p:animEffect>
                                    <p:anim calcmode="lin" valueType="num">
                                      <p:cBhvr>
                                        <p:cTn id="13" dur="1000" fill="hold"/>
                                        <p:tgtEl>
                                          <p:spTgt spid="36"/>
                                        </p:tgtEl>
                                        <p:attrNameLst>
                                          <p:attrName>ppt_x</p:attrName>
                                        </p:attrNameLst>
                                      </p:cBhvr>
                                      <p:tavLst>
                                        <p:tav tm="0">
                                          <p:val>
                                            <p:strVal val="#ppt_x"/>
                                          </p:val>
                                        </p:tav>
                                        <p:tav tm="100000">
                                          <p:val>
                                            <p:strVal val="#ppt_x"/>
                                          </p:val>
                                        </p:tav>
                                      </p:tavLst>
                                    </p:anim>
                                    <p:anim calcmode="lin" valueType="num">
                                      <p:cBhvr>
                                        <p:cTn id="14" dur="1000" fill="hold"/>
                                        <p:tgtEl>
                                          <p:spTgt spid="3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1500"/>
                                        <p:tgtEl>
                                          <p:spTgt spid="30"/>
                                        </p:tgtEl>
                                      </p:cBhvr>
                                    </p:animEffect>
                                    <p:anim calcmode="lin" valueType="num">
                                      <p:cBhvr>
                                        <p:cTn id="18" dur="1500" fill="hold"/>
                                        <p:tgtEl>
                                          <p:spTgt spid="30"/>
                                        </p:tgtEl>
                                        <p:attrNameLst>
                                          <p:attrName>ppt_x</p:attrName>
                                        </p:attrNameLst>
                                      </p:cBhvr>
                                      <p:tavLst>
                                        <p:tav tm="0">
                                          <p:val>
                                            <p:strVal val="#ppt_x"/>
                                          </p:val>
                                        </p:tav>
                                        <p:tav tm="100000">
                                          <p:val>
                                            <p:strVal val="#ppt_x"/>
                                          </p:val>
                                        </p:tav>
                                      </p:tavLst>
                                    </p:anim>
                                    <p:anim calcmode="lin" valueType="num">
                                      <p:cBhvr>
                                        <p:cTn id="19" dur="1500" fill="hold"/>
                                        <p:tgtEl>
                                          <p:spTgt spid="3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500"/>
                                        <p:tgtEl>
                                          <p:spTgt spid="16"/>
                                        </p:tgtEl>
                                      </p:cBhvr>
                                    </p:animEffect>
                                    <p:anim calcmode="lin" valueType="num">
                                      <p:cBhvr>
                                        <p:cTn id="23" dur="1500" fill="hold"/>
                                        <p:tgtEl>
                                          <p:spTgt spid="16"/>
                                        </p:tgtEl>
                                        <p:attrNameLst>
                                          <p:attrName>ppt_x</p:attrName>
                                        </p:attrNameLst>
                                      </p:cBhvr>
                                      <p:tavLst>
                                        <p:tav tm="0">
                                          <p:val>
                                            <p:strVal val="#ppt_x"/>
                                          </p:val>
                                        </p:tav>
                                        <p:tav tm="100000">
                                          <p:val>
                                            <p:strVal val="#ppt_x"/>
                                          </p:val>
                                        </p:tav>
                                      </p:tavLst>
                                    </p:anim>
                                    <p:anim calcmode="lin" valueType="num">
                                      <p:cBhvr>
                                        <p:cTn id="24" dur="1500" fill="hold"/>
                                        <p:tgtEl>
                                          <p:spTgt spid="1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1500"/>
                                        <p:tgtEl>
                                          <p:spTgt spid="28"/>
                                        </p:tgtEl>
                                      </p:cBhvr>
                                    </p:animEffect>
                                    <p:anim calcmode="lin" valueType="num">
                                      <p:cBhvr>
                                        <p:cTn id="28" dur="1500" fill="hold"/>
                                        <p:tgtEl>
                                          <p:spTgt spid="28"/>
                                        </p:tgtEl>
                                        <p:attrNameLst>
                                          <p:attrName>ppt_x</p:attrName>
                                        </p:attrNameLst>
                                      </p:cBhvr>
                                      <p:tavLst>
                                        <p:tav tm="0">
                                          <p:val>
                                            <p:strVal val="#ppt_x"/>
                                          </p:val>
                                        </p:tav>
                                        <p:tav tm="100000">
                                          <p:val>
                                            <p:strVal val="#ppt_x"/>
                                          </p:val>
                                        </p:tav>
                                      </p:tavLst>
                                    </p:anim>
                                    <p:anim calcmode="lin" valueType="num">
                                      <p:cBhvr>
                                        <p:cTn id="29" dur="1500" fill="hold"/>
                                        <p:tgtEl>
                                          <p:spTgt spid="28"/>
                                        </p:tgtEl>
                                        <p:attrNameLst>
                                          <p:attrName>ppt_y</p:attrName>
                                        </p:attrNameLst>
                                      </p:cBhvr>
                                      <p:tavLst>
                                        <p:tav tm="0">
                                          <p:val>
                                            <p:strVal val="#ppt_y+.1"/>
                                          </p:val>
                                        </p:tav>
                                        <p:tav tm="100000">
                                          <p:val>
                                            <p:strVal val="#ppt_y"/>
                                          </p:val>
                                        </p:tav>
                                      </p:tavLst>
                                    </p:anim>
                                  </p:childTnLst>
                                </p:cTn>
                              </p:par>
                            </p:childTnLst>
                          </p:cTn>
                        </p:par>
                        <p:par>
                          <p:cTn id="30" fill="hold">
                            <p:stCondLst>
                              <p:cond delay="117215"/>
                            </p:stCondLst>
                            <p:childTnLst>
                              <p:par>
                                <p:cTn id="31" presetID="42" presetClass="entr" presetSubtype="0" fill="hold" nodeType="after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1500"/>
                                        <p:tgtEl>
                                          <p:spTgt spid="5"/>
                                        </p:tgtEl>
                                      </p:cBhvr>
                                    </p:animEffect>
                                    <p:anim calcmode="lin" valueType="num">
                                      <p:cBhvr>
                                        <p:cTn id="34" dur="1500" fill="hold"/>
                                        <p:tgtEl>
                                          <p:spTgt spid="5"/>
                                        </p:tgtEl>
                                        <p:attrNameLst>
                                          <p:attrName>ppt_x</p:attrName>
                                        </p:attrNameLst>
                                      </p:cBhvr>
                                      <p:tavLst>
                                        <p:tav tm="0">
                                          <p:val>
                                            <p:strVal val="#ppt_x"/>
                                          </p:val>
                                        </p:tav>
                                        <p:tav tm="100000">
                                          <p:val>
                                            <p:strVal val="#ppt_x"/>
                                          </p:val>
                                        </p:tav>
                                      </p:tavLst>
                                    </p:anim>
                                    <p:anim calcmode="lin" valueType="num">
                                      <p:cBhvr>
                                        <p:cTn id="35" dur="1500" fill="hold"/>
                                        <p:tgtEl>
                                          <p:spTgt spid="5"/>
                                        </p:tgtEl>
                                        <p:attrNameLst>
                                          <p:attrName>ppt_y</p:attrName>
                                        </p:attrNameLst>
                                      </p:cBhvr>
                                      <p:tavLst>
                                        <p:tav tm="0">
                                          <p:val>
                                            <p:strVal val="#ppt_y+.1"/>
                                          </p:val>
                                        </p:tav>
                                        <p:tav tm="100000">
                                          <p:val>
                                            <p:strVal val="#ppt_y"/>
                                          </p:val>
                                        </p:tav>
                                      </p:tavLst>
                                    </p:anim>
                                  </p:childTnLst>
                                </p:cTn>
                              </p:par>
                            </p:childTnLst>
                          </p:cTn>
                        </p:par>
                        <p:par>
                          <p:cTn id="36" fill="hold">
                            <p:stCondLst>
                              <p:cond delay="118715"/>
                            </p:stCondLst>
                            <p:childTnLst>
                              <p:par>
                                <p:cTn id="37" presetID="42" presetClass="entr" presetSubtype="0" fill="hold" nodeType="after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fade">
                                      <p:cBhvr>
                                        <p:cTn id="39" dur="1500"/>
                                        <p:tgtEl>
                                          <p:spTgt spid="31"/>
                                        </p:tgtEl>
                                      </p:cBhvr>
                                    </p:animEffect>
                                    <p:anim calcmode="lin" valueType="num">
                                      <p:cBhvr>
                                        <p:cTn id="40" dur="1500" fill="hold"/>
                                        <p:tgtEl>
                                          <p:spTgt spid="31"/>
                                        </p:tgtEl>
                                        <p:attrNameLst>
                                          <p:attrName>ppt_x</p:attrName>
                                        </p:attrNameLst>
                                      </p:cBhvr>
                                      <p:tavLst>
                                        <p:tav tm="0">
                                          <p:val>
                                            <p:strVal val="#ppt_x"/>
                                          </p:val>
                                        </p:tav>
                                        <p:tav tm="100000">
                                          <p:val>
                                            <p:strVal val="#ppt_x"/>
                                          </p:val>
                                        </p:tav>
                                      </p:tavLst>
                                    </p:anim>
                                    <p:anim calcmode="lin" valueType="num">
                                      <p:cBhvr>
                                        <p:cTn id="41" dur="1500" fill="hold"/>
                                        <p:tgtEl>
                                          <p:spTgt spid="31"/>
                                        </p:tgtEl>
                                        <p:attrNameLst>
                                          <p:attrName>ppt_y</p:attrName>
                                        </p:attrNameLst>
                                      </p:cBhvr>
                                      <p:tavLst>
                                        <p:tav tm="0">
                                          <p:val>
                                            <p:strVal val="#ppt_y+.1"/>
                                          </p:val>
                                        </p:tav>
                                        <p:tav tm="100000">
                                          <p:val>
                                            <p:strVal val="#ppt_y"/>
                                          </p:val>
                                        </p:tav>
                                      </p:tavLst>
                                    </p:anim>
                                  </p:childTnLst>
                                </p:cTn>
                              </p:par>
                              <p:par>
                                <p:cTn id="42" presetID="53" presetClass="entr" presetSubtype="16" fill="hold" nodeType="withEffect">
                                  <p:stCondLst>
                                    <p:cond delay="0"/>
                                  </p:stCondLst>
                                  <p:childTnLst>
                                    <p:set>
                                      <p:cBhvr>
                                        <p:cTn id="43" dur="1" fill="hold">
                                          <p:stCondLst>
                                            <p:cond delay="0"/>
                                          </p:stCondLst>
                                        </p:cTn>
                                        <p:tgtEl>
                                          <p:spTgt spid="7"/>
                                        </p:tgtEl>
                                        <p:attrNameLst>
                                          <p:attrName>style.visibility</p:attrName>
                                        </p:attrNameLst>
                                      </p:cBhvr>
                                      <p:to>
                                        <p:strVal val="visible"/>
                                      </p:to>
                                    </p:set>
                                    <p:anim calcmode="lin" valueType="num">
                                      <p:cBhvr>
                                        <p:cTn id="44" dur="1000" fill="hold"/>
                                        <p:tgtEl>
                                          <p:spTgt spid="7"/>
                                        </p:tgtEl>
                                        <p:attrNameLst>
                                          <p:attrName>ppt_w</p:attrName>
                                        </p:attrNameLst>
                                      </p:cBhvr>
                                      <p:tavLst>
                                        <p:tav tm="0">
                                          <p:val>
                                            <p:fltVal val="0"/>
                                          </p:val>
                                        </p:tav>
                                        <p:tav tm="100000">
                                          <p:val>
                                            <p:strVal val="#ppt_w"/>
                                          </p:val>
                                        </p:tav>
                                      </p:tavLst>
                                    </p:anim>
                                    <p:anim calcmode="lin" valueType="num">
                                      <p:cBhvr>
                                        <p:cTn id="45" dur="1000" fill="hold"/>
                                        <p:tgtEl>
                                          <p:spTgt spid="7"/>
                                        </p:tgtEl>
                                        <p:attrNameLst>
                                          <p:attrName>ppt_h</p:attrName>
                                        </p:attrNameLst>
                                      </p:cBhvr>
                                      <p:tavLst>
                                        <p:tav tm="0">
                                          <p:val>
                                            <p:fltVal val="0"/>
                                          </p:val>
                                        </p:tav>
                                        <p:tav tm="100000">
                                          <p:val>
                                            <p:strVal val="#ppt_h"/>
                                          </p:val>
                                        </p:tav>
                                      </p:tavLst>
                                    </p:anim>
                                    <p:animEffect transition="in" filter="fade">
                                      <p:cBhvr>
                                        <p:cTn id="46" dur="1000"/>
                                        <p:tgtEl>
                                          <p:spTgt spid="7"/>
                                        </p:tgtEl>
                                      </p:cBhvr>
                                    </p:animEffect>
                                  </p:childTnLst>
                                </p:cTn>
                              </p:par>
                              <p:par>
                                <p:cTn id="47" presetID="53" presetClass="entr" presetSubtype="16" fill="hold" nodeType="withEffect">
                                  <p:stCondLst>
                                    <p:cond delay="0"/>
                                  </p:stCondLst>
                                  <p:childTnLst>
                                    <p:set>
                                      <p:cBhvr>
                                        <p:cTn id="48" dur="1" fill="hold">
                                          <p:stCondLst>
                                            <p:cond delay="0"/>
                                          </p:stCondLst>
                                        </p:cTn>
                                        <p:tgtEl>
                                          <p:spTgt spid="32"/>
                                        </p:tgtEl>
                                        <p:attrNameLst>
                                          <p:attrName>style.visibility</p:attrName>
                                        </p:attrNameLst>
                                      </p:cBhvr>
                                      <p:to>
                                        <p:strVal val="visible"/>
                                      </p:to>
                                    </p:set>
                                    <p:anim calcmode="lin" valueType="num">
                                      <p:cBhvr>
                                        <p:cTn id="49" dur="1000" fill="hold"/>
                                        <p:tgtEl>
                                          <p:spTgt spid="32"/>
                                        </p:tgtEl>
                                        <p:attrNameLst>
                                          <p:attrName>ppt_w</p:attrName>
                                        </p:attrNameLst>
                                      </p:cBhvr>
                                      <p:tavLst>
                                        <p:tav tm="0">
                                          <p:val>
                                            <p:fltVal val="0"/>
                                          </p:val>
                                        </p:tav>
                                        <p:tav tm="100000">
                                          <p:val>
                                            <p:strVal val="#ppt_w"/>
                                          </p:val>
                                        </p:tav>
                                      </p:tavLst>
                                    </p:anim>
                                    <p:anim calcmode="lin" valueType="num">
                                      <p:cBhvr>
                                        <p:cTn id="50" dur="1000" fill="hold"/>
                                        <p:tgtEl>
                                          <p:spTgt spid="32"/>
                                        </p:tgtEl>
                                        <p:attrNameLst>
                                          <p:attrName>ppt_h</p:attrName>
                                        </p:attrNameLst>
                                      </p:cBhvr>
                                      <p:tavLst>
                                        <p:tav tm="0">
                                          <p:val>
                                            <p:fltVal val="0"/>
                                          </p:val>
                                        </p:tav>
                                        <p:tav tm="100000">
                                          <p:val>
                                            <p:strVal val="#ppt_h"/>
                                          </p:val>
                                        </p:tav>
                                      </p:tavLst>
                                    </p:anim>
                                    <p:animEffect transition="in" filter="fade">
                                      <p:cBhvr>
                                        <p:cTn id="51" dur="1000"/>
                                        <p:tgtEl>
                                          <p:spTgt spid="32"/>
                                        </p:tgtEl>
                                      </p:cBhvr>
                                    </p:animEffect>
                                  </p:childTnLst>
                                </p:cTn>
                              </p:par>
                            </p:childTnLst>
                          </p:cTn>
                        </p:par>
                        <p:par>
                          <p:cTn id="52" fill="hold">
                            <p:stCondLst>
                              <p:cond delay="120215"/>
                            </p:stCondLst>
                            <p:childTnLst>
                              <p:par>
                                <p:cTn id="53" presetID="42" presetClass="entr" presetSubtype="0" fill="hold" nodeType="afterEffect">
                                  <p:stCondLst>
                                    <p:cond delay="0"/>
                                  </p:stCondLst>
                                  <p:childTnLst>
                                    <p:set>
                                      <p:cBhvr>
                                        <p:cTn id="54" dur="1" fill="hold">
                                          <p:stCondLst>
                                            <p:cond delay="0"/>
                                          </p:stCondLst>
                                        </p:cTn>
                                        <p:tgtEl>
                                          <p:spTgt spid="29"/>
                                        </p:tgtEl>
                                        <p:attrNameLst>
                                          <p:attrName>style.visibility</p:attrName>
                                        </p:attrNameLst>
                                      </p:cBhvr>
                                      <p:to>
                                        <p:strVal val="visible"/>
                                      </p:to>
                                    </p:set>
                                    <p:animEffect transition="in" filter="fade">
                                      <p:cBhvr>
                                        <p:cTn id="55" dur="1500"/>
                                        <p:tgtEl>
                                          <p:spTgt spid="29"/>
                                        </p:tgtEl>
                                      </p:cBhvr>
                                    </p:animEffect>
                                    <p:anim calcmode="lin" valueType="num">
                                      <p:cBhvr>
                                        <p:cTn id="56" dur="1500" fill="hold"/>
                                        <p:tgtEl>
                                          <p:spTgt spid="29"/>
                                        </p:tgtEl>
                                        <p:attrNameLst>
                                          <p:attrName>ppt_x</p:attrName>
                                        </p:attrNameLst>
                                      </p:cBhvr>
                                      <p:tavLst>
                                        <p:tav tm="0">
                                          <p:val>
                                            <p:strVal val="#ppt_x"/>
                                          </p:val>
                                        </p:tav>
                                        <p:tav tm="100000">
                                          <p:val>
                                            <p:strVal val="#ppt_x"/>
                                          </p:val>
                                        </p:tav>
                                      </p:tavLst>
                                    </p:anim>
                                    <p:anim calcmode="lin" valueType="num">
                                      <p:cBhvr>
                                        <p:cTn id="57" dur="1500" fill="hold"/>
                                        <p:tgtEl>
                                          <p:spTgt spid="29"/>
                                        </p:tgtEl>
                                        <p:attrNameLst>
                                          <p:attrName>ppt_y</p:attrName>
                                        </p:attrNameLst>
                                      </p:cBhvr>
                                      <p:tavLst>
                                        <p:tav tm="0">
                                          <p:val>
                                            <p:strVal val="#ppt_y+.1"/>
                                          </p:val>
                                        </p:tav>
                                        <p:tav tm="100000">
                                          <p:val>
                                            <p:strVal val="#ppt_y"/>
                                          </p:val>
                                        </p:tav>
                                      </p:tavLst>
                                    </p:anim>
                                  </p:childTnLst>
                                </p:cTn>
                              </p:par>
                            </p:childTnLst>
                          </p:cTn>
                        </p:par>
                        <p:par>
                          <p:cTn id="58" fill="hold">
                            <p:stCondLst>
                              <p:cond delay="121715"/>
                            </p:stCondLst>
                            <p:childTnLst>
                              <p:par>
                                <p:cTn id="59" presetID="42" presetClass="entr" presetSubtype="0" fill="hold" nodeType="afterEffect">
                                  <p:stCondLst>
                                    <p:cond delay="0"/>
                                  </p:stCondLst>
                                  <p:childTnLst>
                                    <p:set>
                                      <p:cBhvr>
                                        <p:cTn id="60" dur="1" fill="hold">
                                          <p:stCondLst>
                                            <p:cond delay="0"/>
                                          </p:stCondLst>
                                        </p:cTn>
                                        <p:tgtEl>
                                          <p:spTgt spid="27"/>
                                        </p:tgtEl>
                                        <p:attrNameLst>
                                          <p:attrName>style.visibility</p:attrName>
                                        </p:attrNameLst>
                                      </p:cBhvr>
                                      <p:to>
                                        <p:strVal val="visible"/>
                                      </p:to>
                                    </p:set>
                                    <p:animEffect transition="in" filter="fade">
                                      <p:cBhvr>
                                        <p:cTn id="61" dur="1500"/>
                                        <p:tgtEl>
                                          <p:spTgt spid="27"/>
                                        </p:tgtEl>
                                      </p:cBhvr>
                                    </p:animEffect>
                                    <p:anim calcmode="lin" valueType="num">
                                      <p:cBhvr>
                                        <p:cTn id="62" dur="1500" fill="hold"/>
                                        <p:tgtEl>
                                          <p:spTgt spid="27"/>
                                        </p:tgtEl>
                                        <p:attrNameLst>
                                          <p:attrName>ppt_x</p:attrName>
                                        </p:attrNameLst>
                                      </p:cBhvr>
                                      <p:tavLst>
                                        <p:tav tm="0">
                                          <p:val>
                                            <p:strVal val="#ppt_x"/>
                                          </p:val>
                                        </p:tav>
                                        <p:tav tm="100000">
                                          <p:val>
                                            <p:strVal val="#ppt_x"/>
                                          </p:val>
                                        </p:tav>
                                      </p:tavLst>
                                    </p:anim>
                                    <p:anim calcmode="lin" valueType="num">
                                      <p:cBhvr>
                                        <p:cTn id="63" dur="1500" fill="hold"/>
                                        <p:tgtEl>
                                          <p:spTgt spid="27"/>
                                        </p:tgtEl>
                                        <p:attrNameLst>
                                          <p:attrName>ppt_y</p:attrName>
                                        </p:attrNameLst>
                                      </p:cBhvr>
                                      <p:tavLst>
                                        <p:tav tm="0">
                                          <p:val>
                                            <p:strVal val="#ppt_y+.1"/>
                                          </p:val>
                                        </p:tav>
                                        <p:tav tm="100000">
                                          <p:val>
                                            <p:strVal val="#ppt_y"/>
                                          </p:val>
                                        </p:tav>
                                      </p:tavLst>
                                    </p:anim>
                                  </p:childTnLst>
                                </p:cTn>
                              </p:par>
                            </p:childTnLst>
                          </p:cTn>
                        </p:par>
                        <p:par>
                          <p:cTn id="64" fill="hold">
                            <p:stCondLst>
                              <p:cond delay="123215"/>
                            </p:stCondLst>
                            <p:childTnLst>
                              <p:par>
                                <p:cTn id="65" presetID="42" presetClass="entr" presetSubtype="0" fill="hold" nodeType="afterEffect">
                                  <p:stCondLst>
                                    <p:cond delay="0"/>
                                  </p:stCondLst>
                                  <p:childTnLst>
                                    <p:set>
                                      <p:cBhvr>
                                        <p:cTn id="66" dur="1" fill="hold">
                                          <p:stCondLst>
                                            <p:cond delay="0"/>
                                          </p:stCondLst>
                                        </p:cTn>
                                        <p:tgtEl>
                                          <p:spTgt spid="6"/>
                                        </p:tgtEl>
                                        <p:attrNameLst>
                                          <p:attrName>style.visibility</p:attrName>
                                        </p:attrNameLst>
                                      </p:cBhvr>
                                      <p:to>
                                        <p:strVal val="visible"/>
                                      </p:to>
                                    </p:set>
                                    <p:animEffect transition="in" filter="fade">
                                      <p:cBhvr>
                                        <p:cTn id="67" dur="1500"/>
                                        <p:tgtEl>
                                          <p:spTgt spid="6"/>
                                        </p:tgtEl>
                                      </p:cBhvr>
                                    </p:animEffect>
                                    <p:anim calcmode="lin" valueType="num">
                                      <p:cBhvr>
                                        <p:cTn id="68" dur="1500" fill="hold"/>
                                        <p:tgtEl>
                                          <p:spTgt spid="6"/>
                                        </p:tgtEl>
                                        <p:attrNameLst>
                                          <p:attrName>ppt_x</p:attrName>
                                        </p:attrNameLst>
                                      </p:cBhvr>
                                      <p:tavLst>
                                        <p:tav tm="0">
                                          <p:val>
                                            <p:strVal val="#ppt_x"/>
                                          </p:val>
                                        </p:tav>
                                        <p:tav tm="100000">
                                          <p:val>
                                            <p:strVal val="#ppt_x"/>
                                          </p:val>
                                        </p:tav>
                                      </p:tavLst>
                                    </p:anim>
                                    <p:anim calcmode="lin" valueType="num">
                                      <p:cBhvr>
                                        <p:cTn id="69" dur="1500" fill="hold"/>
                                        <p:tgtEl>
                                          <p:spTgt spid="6"/>
                                        </p:tgtEl>
                                        <p:attrNameLst>
                                          <p:attrName>ppt_y</p:attrName>
                                        </p:attrNameLst>
                                      </p:cBhvr>
                                      <p:tavLst>
                                        <p:tav tm="0">
                                          <p:val>
                                            <p:strVal val="#ppt_y+.1"/>
                                          </p:val>
                                        </p:tav>
                                        <p:tav tm="100000">
                                          <p:val>
                                            <p:strVal val="#ppt_y"/>
                                          </p:val>
                                        </p:tav>
                                      </p:tavLst>
                                    </p:anim>
                                  </p:childTnLst>
                                </p:cTn>
                              </p:par>
                            </p:childTnLst>
                          </p:cTn>
                        </p:par>
                        <p:par>
                          <p:cTn id="70" fill="hold">
                            <p:stCondLst>
                              <p:cond delay="124715"/>
                            </p:stCondLst>
                            <p:childTnLst>
                              <p:par>
                                <p:cTn id="71" presetID="22" presetClass="entr" presetSubtype="8" fill="hold" nodeType="afterEffect">
                                  <p:stCondLst>
                                    <p:cond delay="0"/>
                                  </p:stCondLst>
                                  <p:childTnLst>
                                    <p:set>
                                      <p:cBhvr>
                                        <p:cTn id="72" dur="1" fill="hold">
                                          <p:stCondLst>
                                            <p:cond delay="0"/>
                                          </p:stCondLst>
                                        </p:cTn>
                                        <p:tgtEl>
                                          <p:spTgt spid="10"/>
                                        </p:tgtEl>
                                        <p:attrNameLst>
                                          <p:attrName>style.visibility</p:attrName>
                                        </p:attrNameLst>
                                      </p:cBhvr>
                                      <p:to>
                                        <p:strVal val="visible"/>
                                      </p:to>
                                    </p:set>
                                    <p:animEffect transition="in" filter="wipe(left)">
                                      <p:cBhvr>
                                        <p:cTn id="73" dur="1500"/>
                                        <p:tgtEl>
                                          <p:spTgt spid="10"/>
                                        </p:tgtEl>
                                      </p:cBhvr>
                                    </p:animEffect>
                                  </p:childTnLst>
                                  <p:subTnLst>
                                    <p:audio>
                                      <p:cMediaNode>
                                        <p:cTn display="0" masterRel="sameClick">
                                          <p:stCondLst>
                                            <p:cond evt="begin" delay="0">
                                              <p:tn val="71"/>
                                            </p:cond>
                                          </p:stCondLst>
                                          <p:endCondLst>
                                            <p:cond evt="onStopAudio" delay="0">
                                              <p:tgtEl>
                                                <p:sldTgt/>
                                              </p:tgtEl>
                                            </p:cond>
                                          </p:endCondLst>
                                        </p:cTn>
                                        <p:tgtEl>
                                          <p:sndTgt r:embed="rId23" name="chimes.wav"/>
                                        </p:tgtEl>
                                      </p:cMediaNode>
                                    </p:audio>
                                  </p:subTnLst>
                                </p:cTn>
                              </p:par>
                            </p:childTnLst>
                          </p:cTn>
                        </p:par>
                        <p:par>
                          <p:cTn id="74" fill="hold">
                            <p:stCondLst>
                              <p:cond delay="126215"/>
                            </p:stCondLst>
                            <p:childTnLst>
                              <p:par>
                                <p:cTn id="75" presetID="22" presetClass="entr" presetSubtype="8" fill="hold" nodeType="afterEffect">
                                  <p:stCondLst>
                                    <p:cond delay="0"/>
                                  </p:stCondLst>
                                  <p:childTnLst>
                                    <p:set>
                                      <p:cBhvr>
                                        <p:cTn id="76" dur="1" fill="hold">
                                          <p:stCondLst>
                                            <p:cond delay="0"/>
                                          </p:stCondLst>
                                        </p:cTn>
                                        <p:tgtEl>
                                          <p:spTgt spid="15"/>
                                        </p:tgtEl>
                                        <p:attrNameLst>
                                          <p:attrName>style.visibility</p:attrName>
                                        </p:attrNameLst>
                                      </p:cBhvr>
                                      <p:to>
                                        <p:strVal val="visible"/>
                                      </p:to>
                                    </p:set>
                                    <p:animEffect transition="in" filter="wipe(left)">
                                      <p:cBhvr>
                                        <p:cTn id="77" dur="1500"/>
                                        <p:tgtEl>
                                          <p:spTgt spid="15"/>
                                        </p:tgtEl>
                                      </p:cBhvr>
                                    </p:animEffect>
                                  </p:childTnLst>
                                  <p:subTnLst>
                                    <p:audio>
                                      <p:cMediaNode>
                                        <p:cTn display="0" masterRel="sameClick">
                                          <p:stCondLst>
                                            <p:cond evt="begin" delay="0">
                                              <p:tn val="75"/>
                                            </p:cond>
                                          </p:stCondLst>
                                          <p:endCondLst>
                                            <p:cond evt="onStopAudio" delay="0">
                                              <p:tgtEl>
                                                <p:sldTgt/>
                                              </p:tgtEl>
                                            </p:cond>
                                          </p:endCondLst>
                                        </p:cTn>
                                        <p:tgtEl>
                                          <p:sndTgt r:embed="rId23" name="chimes.wav"/>
                                        </p:tgtEl>
                                      </p:cMediaNode>
                                    </p:audio>
                                  </p:subTnLst>
                                </p:cTn>
                              </p:par>
                            </p:childTnLst>
                          </p:cTn>
                        </p:par>
                        <p:par>
                          <p:cTn id="78" fill="hold">
                            <p:stCondLst>
                              <p:cond delay="127715"/>
                            </p:stCondLst>
                            <p:childTnLst>
                              <p:par>
                                <p:cTn id="79" presetID="42" presetClass="entr" presetSubtype="0" fill="hold" nodeType="afterEffect">
                                  <p:stCondLst>
                                    <p:cond delay="0"/>
                                  </p:stCondLst>
                                  <p:childTnLst>
                                    <p:set>
                                      <p:cBhvr>
                                        <p:cTn id="80" dur="1" fill="hold">
                                          <p:stCondLst>
                                            <p:cond delay="0"/>
                                          </p:stCondLst>
                                        </p:cTn>
                                        <p:tgtEl>
                                          <p:spTgt spid="25"/>
                                        </p:tgtEl>
                                        <p:attrNameLst>
                                          <p:attrName>style.visibility</p:attrName>
                                        </p:attrNameLst>
                                      </p:cBhvr>
                                      <p:to>
                                        <p:strVal val="visible"/>
                                      </p:to>
                                    </p:set>
                                    <p:animEffect transition="in" filter="fade">
                                      <p:cBhvr>
                                        <p:cTn id="81" dur="1000"/>
                                        <p:tgtEl>
                                          <p:spTgt spid="25"/>
                                        </p:tgtEl>
                                      </p:cBhvr>
                                    </p:animEffect>
                                    <p:anim calcmode="lin" valueType="num">
                                      <p:cBhvr>
                                        <p:cTn id="82" dur="1000" fill="hold"/>
                                        <p:tgtEl>
                                          <p:spTgt spid="25"/>
                                        </p:tgtEl>
                                        <p:attrNameLst>
                                          <p:attrName>ppt_x</p:attrName>
                                        </p:attrNameLst>
                                      </p:cBhvr>
                                      <p:tavLst>
                                        <p:tav tm="0">
                                          <p:val>
                                            <p:strVal val="#ppt_x"/>
                                          </p:val>
                                        </p:tav>
                                        <p:tav tm="100000">
                                          <p:val>
                                            <p:strVal val="#ppt_x"/>
                                          </p:val>
                                        </p:tav>
                                      </p:tavLst>
                                    </p:anim>
                                    <p:anim calcmode="lin" valueType="num">
                                      <p:cBhvr>
                                        <p:cTn id="83" dur="1000" fill="hold"/>
                                        <p:tgtEl>
                                          <p:spTgt spid="25"/>
                                        </p:tgtEl>
                                        <p:attrNameLst>
                                          <p:attrName>ppt_y</p:attrName>
                                        </p:attrNameLst>
                                      </p:cBhvr>
                                      <p:tavLst>
                                        <p:tav tm="0">
                                          <p:val>
                                            <p:strVal val="#ppt_y+.1"/>
                                          </p:val>
                                        </p:tav>
                                        <p:tav tm="100000">
                                          <p:val>
                                            <p:strVal val="#ppt_y"/>
                                          </p:val>
                                        </p:tav>
                                      </p:tavLst>
                                    </p:anim>
                                  </p:childTnLst>
                                </p:cTn>
                              </p:par>
                              <p:par>
                                <p:cTn id="84" presetID="15" presetClass="entr" presetSubtype="0" fill="hold" nodeType="withEffect">
                                  <p:stCondLst>
                                    <p:cond delay="0"/>
                                  </p:stCondLst>
                                  <p:childTnLst>
                                    <p:set>
                                      <p:cBhvr>
                                        <p:cTn id="85" dur="1" fill="hold">
                                          <p:stCondLst>
                                            <p:cond delay="0"/>
                                          </p:stCondLst>
                                        </p:cTn>
                                        <p:tgtEl>
                                          <p:spTgt spid="26"/>
                                        </p:tgtEl>
                                        <p:attrNameLst>
                                          <p:attrName>style.visibility</p:attrName>
                                        </p:attrNameLst>
                                      </p:cBhvr>
                                      <p:to>
                                        <p:strVal val="visible"/>
                                      </p:to>
                                    </p:set>
                                    <p:anim calcmode="lin" valueType="num">
                                      <p:cBhvr>
                                        <p:cTn id="86" dur="1000" fill="hold"/>
                                        <p:tgtEl>
                                          <p:spTgt spid="26"/>
                                        </p:tgtEl>
                                        <p:attrNameLst>
                                          <p:attrName>ppt_w</p:attrName>
                                        </p:attrNameLst>
                                      </p:cBhvr>
                                      <p:tavLst>
                                        <p:tav tm="0">
                                          <p:val>
                                            <p:fltVal val="0"/>
                                          </p:val>
                                        </p:tav>
                                        <p:tav tm="100000">
                                          <p:val>
                                            <p:strVal val="#ppt_w"/>
                                          </p:val>
                                        </p:tav>
                                      </p:tavLst>
                                    </p:anim>
                                    <p:anim calcmode="lin" valueType="num">
                                      <p:cBhvr>
                                        <p:cTn id="87" dur="1000" fill="hold"/>
                                        <p:tgtEl>
                                          <p:spTgt spid="26"/>
                                        </p:tgtEl>
                                        <p:attrNameLst>
                                          <p:attrName>ppt_h</p:attrName>
                                        </p:attrNameLst>
                                      </p:cBhvr>
                                      <p:tavLst>
                                        <p:tav tm="0">
                                          <p:val>
                                            <p:fltVal val="0"/>
                                          </p:val>
                                        </p:tav>
                                        <p:tav tm="100000">
                                          <p:val>
                                            <p:strVal val="#ppt_h"/>
                                          </p:val>
                                        </p:tav>
                                      </p:tavLst>
                                    </p:anim>
                                    <p:anim calcmode="lin" valueType="num">
                                      <p:cBhvr>
                                        <p:cTn id="88" dur="1000" fill="hold"/>
                                        <p:tgtEl>
                                          <p:spTgt spid="26"/>
                                        </p:tgtEl>
                                        <p:attrNameLst>
                                          <p:attrName>ppt_x</p:attrName>
                                        </p:attrNameLst>
                                      </p:cBhvr>
                                      <p:tavLst>
                                        <p:tav tm="0" fmla="#ppt_x+(cos(-2*pi*(1-$))*-#ppt_x-sin(-2*pi*(1-$))*(1-#ppt_y))*(1-$)">
                                          <p:val>
                                            <p:fltVal val="0"/>
                                          </p:val>
                                        </p:tav>
                                        <p:tav tm="100000">
                                          <p:val>
                                            <p:fltVal val="1"/>
                                          </p:val>
                                        </p:tav>
                                      </p:tavLst>
                                    </p:anim>
                                    <p:anim calcmode="lin" valueType="num">
                                      <p:cBhvr>
                                        <p:cTn id="89" dur="1000" fill="hold"/>
                                        <p:tgtEl>
                                          <p:spTgt spid="26"/>
                                        </p:tgtEl>
                                        <p:attrNameLst>
                                          <p:attrName>ppt_y</p:attrName>
                                        </p:attrNameLst>
                                      </p:cBhvr>
                                      <p:tavLst>
                                        <p:tav tm="0" fmla="#ppt_y+(sin(-2*pi*(1-$))*-#ppt_x+cos(-2*pi*(1-$))*(1-#ppt_y))*(1-$)">
                                          <p:val>
                                            <p:fltVal val="0"/>
                                          </p:val>
                                        </p:tav>
                                        <p:tav tm="100000">
                                          <p:val>
                                            <p:fltVal val="1"/>
                                          </p:val>
                                        </p:tav>
                                      </p:tavLst>
                                    </p:anim>
                                  </p:childTnLst>
                                </p:cTn>
                              </p:par>
                            </p:childTnLst>
                          </p:cTn>
                        </p:par>
                        <p:par>
                          <p:cTn id="90" fill="hold">
                            <p:stCondLst>
                              <p:cond delay="128715"/>
                            </p:stCondLst>
                            <p:childTnLst>
                              <p:par>
                                <p:cTn id="91" presetID="10" presetClass="entr" presetSubtype="0" fill="hold" nodeType="afterEffect">
                                  <p:stCondLst>
                                    <p:cond delay="0"/>
                                  </p:stCondLst>
                                  <p:childTnLst>
                                    <p:set>
                                      <p:cBhvr>
                                        <p:cTn id="92" dur="1" fill="hold">
                                          <p:stCondLst>
                                            <p:cond delay="0"/>
                                          </p:stCondLst>
                                        </p:cTn>
                                        <p:tgtEl>
                                          <p:spTgt spid="35"/>
                                        </p:tgtEl>
                                        <p:attrNameLst>
                                          <p:attrName>style.visibility</p:attrName>
                                        </p:attrNameLst>
                                      </p:cBhvr>
                                      <p:to>
                                        <p:strVal val="visible"/>
                                      </p:to>
                                    </p:set>
                                    <p:animEffect transition="in" filter="fade">
                                      <p:cBhvr>
                                        <p:cTn id="93" dur="500"/>
                                        <p:tgtEl>
                                          <p:spTgt spid="35"/>
                                        </p:tgtEl>
                                      </p:cBhvr>
                                    </p:animEffect>
                                  </p:childTnLst>
                                </p:cTn>
                              </p:par>
                            </p:childTnLst>
                          </p:cTn>
                        </p:par>
                        <p:par>
                          <p:cTn id="94" fill="hold">
                            <p:stCondLst>
                              <p:cond delay="129215"/>
                            </p:stCondLst>
                            <p:childTnLst>
                              <p:par>
                                <p:cTn id="95" presetID="32" presetClass="emph" presetSubtype="0" repeatCount="3000" fill="hold" nodeType="afterEffect">
                                  <p:stCondLst>
                                    <p:cond delay="0"/>
                                  </p:stCondLst>
                                  <p:childTnLst>
                                    <p:animRot by="120000">
                                      <p:cBhvr>
                                        <p:cTn id="96" dur="50" fill="hold">
                                          <p:stCondLst>
                                            <p:cond delay="0"/>
                                          </p:stCondLst>
                                        </p:cTn>
                                        <p:tgtEl>
                                          <p:spTgt spid="26"/>
                                        </p:tgtEl>
                                        <p:attrNameLst>
                                          <p:attrName>r</p:attrName>
                                        </p:attrNameLst>
                                      </p:cBhvr>
                                    </p:animRot>
                                    <p:animRot by="-240000">
                                      <p:cBhvr>
                                        <p:cTn id="97" dur="100" fill="hold">
                                          <p:stCondLst>
                                            <p:cond delay="100"/>
                                          </p:stCondLst>
                                        </p:cTn>
                                        <p:tgtEl>
                                          <p:spTgt spid="26"/>
                                        </p:tgtEl>
                                        <p:attrNameLst>
                                          <p:attrName>r</p:attrName>
                                        </p:attrNameLst>
                                      </p:cBhvr>
                                    </p:animRot>
                                    <p:animRot by="240000">
                                      <p:cBhvr>
                                        <p:cTn id="98" dur="100" fill="hold">
                                          <p:stCondLst>
                                            <p:cond delay="200"/>
                                          </p:stCondLst>
                                        </p:cTn>
                                        <p:tgtEl>
                                          <p:spTgt spid="26"/>
                                        </p:tgtEl>
                                        <p:attrNameLst>
                                          <p:attrName>r</p:attrName>
                                        </p:attrNameLst>
                                      </p:cBhvr>
                                    </p:animRot>
                                    <p:animRot by="-240000">
                                      <p:cBhvr>
                                        <p:cTn id="99" dur="100" fill="hold">
                                          <p:stCondLst>
                                            <p:cond delay="300"/>
                                          </p:stCondLst>
                                        </p:cTn>
                                        <p:tgtEl>
                                          <p:spTgt spid="26"/>
                                        </p:tgtEl>
                                        <p:attrNameLst>
                                          <p:attrName>r</p:attrName>
                                        </p:attrNameLst>
                                      </p:cBhvr>
                                    </p:animRot>
                                    <p:animRot by="120000">
                                      <p:cBhvr>
                                        <p:cTn id="100" dur="100" fill="hold">
                                          <p:stCondLst>
                                            <p:cond delay="400"/>
                                          </p:stCondLst>
                                        </p:cTn>
                                        <p:tgtEl>
                                          <p:spTgt spid="26"/>
                                        </p:tgtEl>
                                        <p:attrNameLst>
                                          <p:attrName>r</p:attrName>
                                        </p:attrNameLst>
                                      </p:cBhvr>
                                    </p:animRot>
                                  </p:childTnLst>
                                </p:cTn>
                              </p:par>
                            </p:childTnLst>
                          </p:cTn>
                        </p:par>
                        <p:par>
                          <p:cTn id="101" fill="hold">
                            <p:stCondLst>
                              <p:cond delay="130715"/>
                            </p:stCondLst>
                            <p:childTnLst>
                              <p:par>
                                <p:cTn id="102" presetID="21" presetClass="entr" presetSubtype="1" fill="hold" grpId="0" nodeType="afterEffect">
                                  <p:stCondLst>
                                    <p:cond delay="0"/>
                                  </p:stCondLst>
                                  <p:childTnLst>
                                    <p:set>
                                      <p:cBhvr>
                                        <p:cTn id="103" dur="1" fill="hold">
                                          <p:stCondLst>
                                            <p:cond delay="0"/>
                                          </p:stCondLst>
                                        </p:cTn>
                                        <p:tgtEl>
                                          <p:spTgt spid="2"/>
                                        </p:tgtEl>
                                        <p:attrNameLst>
                                          <p:attrName>style.visibility</p:attrName>
                                        </p:attrNameLst>
                                      </p:cBhvr>
                                      <p:to>
                                        <p:strVal val="visible"/>
                                      </p:to>
                                    </p:set>
                                    <p:animEffect transition="in" filter="wheel(1)">
                                      <p:cBhvr>
                                        <p:cTn id="104" dur="2000"/>
                                        <p:tgtEl>
                                          <p:spTgt spid="2"/>
                                        </p:tgtEl>
                                      </p:cBhvr>
                                    </p:animEffect>
                                  </p:childTnLst>
                                </p:cTn>
                              </p:par>
                            </p:childTnLst>
                          </p:cTn>
                        </p:par>
                        <p:par>
                          <p:cTn id="105" fill="hold">
                            <p:stCondLst>
                              <p:cond delay="132715"/>
                            </p:stCondLst>
                            <p:childTnLst>
                              <p:par>
                                <p:cTn id="106" presetID="41" presetClass="entr" presetSubtype="0" fill="hold" grpId="0" nodeType="afterEffect">
                                  <p:stCondLst>
                                    <p:cond delay="0"/>
                                  </p:stCondLst>
                                  <p:iterate type="lt">
                                    <p:tmPct val="10000"/>
                                  </p:iterate>
                                  <p:childTnLst>
                                    <p:set>
                                      <p:cBhvr>
                                        <p:cTn id="107" dur="1" fill="hold">
                                          <p:stCondLst>
                                            <p:cond delay="0"/>
                                          </p:stCondLst>
                                        </p:cTn>
                                        <p:tgtEl>
                                          <p:spTgt spid="3"/>
                                        </p:tgtEl>
                                        <p:attrNameLst>
                                          <p:attrName>style.visibility</p:attrName>
                                        </p:attrNameLst>
                                      </p:cBhvr>
                                      <p:to>
                                        <p:strVal val="visible"/>
                                      </p:to>
                                    </p:set>
                                    <p:anim calcmode="lin" valueType="num">
                                      <p:cBhvr>
                                        <p:cTn id="108"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109" dur="500" fill="hold"/>
                                        <p:tgtEl>
                                          <p:spTgt spid="3"/>
                                        </p:tgtEl>
                                        <p:attrNameLst>
                                          <p:attrName>ppt_y</p:attrName>
                                        </p:attrNameLst>
                                      </p:cBhvr>
                                      <p:tavLst>
                                        <p:tav tm="0">
                                          <p:val>
                                            <p:strVal val="#ppt_y"/>
                                          </p:val>
                                        </p:tav>
                                        <p:tav tm="100000">
                                          <p:val>
                                            <p:strVal val="#ppt_y"/>
                                          </p:val>
                                        </p:tav>
                                      </p:tavLst>
                                    </p:anim>
                                    <p:anim calcmode="lin" valueType="num">
                                      <p:cBhvr>
                                        <p:cTn id="110"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11"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12" dur="500" tmFilter="0,0; .5, 1; 1, 1"/>
                                        <p:tgtEl>
                                          <p:spTgt spid="3"/>
                                        </p:tgtEl>
                                      </p:cBhvr>
                                    </p:animEffect>
                                  </p:childTnLst>
                                </p:cTn>
                              </p:par>
                            </p:childTnLst>
                          </p:cTn>
                        </p:par>
                      </p:childTnLst>
                    </p:cTn>
                  </p:par>
                  <p:par>
                    <p:cTn id="113" fill="hold">
                      <p:stCondLst>
                        <p:cond delay="indefinite"/>
                      </p:stCondLst>
                      <p:childTnLst>
                        <p:par>
                          <p:cTn id="114" fill="hold">
                            <p:stCondLst>
                              <p:cond delay="0"/>
                            </p:stCondLst>
                            <p:childTnLst>
                              <p:par>
                                <p:cTn id="115" presetID="6" presetClass="entr" presetSubtype="16" fill="hold" nodeType="clickEffect">
                                  <p:stCondLst>
                                    <p:cond delay="0"/>
                                  </p:stCondLst>
                                  <p:childTnLst>
                                    <p:set>
                                      <p:cBhvr>
                                        <p:cTn id="116" dur="1" fill="hold">
                                          <p:stCondLst>
                                            <p:cond delay="0"/>
                                          </p:stCondLst>
                                        </p:cTn>
                                        <p:tgtEl>
                                          <p:spTgt spid="2">
                                            <p:txEl>
                                              <p:pRg st="0" end="0"/>
                                            </p:txEl>
                                          </p:spTgt>
                                        </p:tgtEl>
                                        <p:attrNameLst>
                                          <p:attrName>style.visibility</p:attrName>
                                        </p:attrNameLst>
                                      </p:cBhvr>
                                      <p:to>
                                        <p:strVal val="visible"/>
                                      </p:to>
                                    </p:set>
                                    <p:animEffect transition="in" filter="circle(in)">
                                      <p:cBhvr>
                                        <p:cTn id="117" dur="2000"/>
                                        <p:tgtEl>
                                          <p:spTgt spid="2">
                                            <p:txEl>
                                              <p:pRg st="0" end="0"/>
                                            </p:txEl>
                                          </p:spTgt>
                                        </p:tgtEl>
                                      </p:cBhvr>
                                    </p:animEffect>
                                  </p:childTnLst>
                                </p:cTn>
                              </p:par>
                            </p:childTnLst>
                          </p:cTn>
                        </p:par>
                      </p:childTnLst>
                    </p:cTn>
                  </p:par>
                  <p:par>
                    <p:cTn id="118" fill="hold">
                      <p:stCondLst>
                        <p:cond delay="indefinite"/>
                      </p:stCondLst>
                      <p:childTnLst>
                        <p:par>
                          <p:cTn id="119" fill="hold">
                            <p:stCondLst>
                              <p:cond delay="0"/>
                            </p:stCondLst>
                            <p:childTnLst>
                              <p:par>
                                <p:cTn id="120" presetID="42" presetClass="entr" presetSubtype="0" fill="hold" nodeType="clickEffect">
                                  <p:stCondLst>
                                    <p:cond delay="0"/>
                                  </p:stCondLst>
                                  <p:childTnLst>
                                    <p:set>
                                      <p:cBhvr>
                                        <p:cTn id="121" dur="1" fill="hold">
                                          <p:stCondLst>
                                            <p:cond delay="0"/>
                                          </p:stCondLst>
                                        </p:cTn>
                                        <p:tgtEl>
                                          <p:spTgt spid="3">
                                            <p:txEl>
                                              <p:pRg st="0" end="0"/>
                                            </p:txEl>
                                          </p:spTgt>
                                        </p:tgtEl>
                                        <p:attrNameLst>
                                          <p:attrName>style.visibility</p:attrName>
                                        </p:attrNameLst>
                                      </p:cBhvr>
                                      <p:to>
                                        <p:strVal val="visible"/>
                                      </p:to>
                                    </p:set>
                                    <p:animEffect transition="in" filter="fade">
                                      <p:cBhvr>
                                        <p:cTn id="122" dur="1000"/>
                                        <p:tgtEl>
                                          <p:spTgt spid="3">
                                            <p:txEl>
                                              <p:pRg st="0" end="0"/>
                                            </p:txEl>
                                          </p:spTgt>
                                        </p:tgtEl>
                                      </p:cBhvr>
                                    </p:animEffect>
                                    <p:anim calcmode="lin" valueType="num">
                                      <p:cBhvr>
                                        <p:cTn id="12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2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125" repeatCount="indefinite" fill="hold" display="0">
                  <p:stCondLst>
                    <p:cond delay="indefinite"/>
                  </p:stCondLst>
                  <p:endCondLst>
                    <p:cond evt="onStopAudio" delay="0">
                      <p:tgtEl>
                        <p:sldTgt/>
                      </p:tgtEl>
                    </p:cond>
                  </p:endCondLst>
                </p:cTn>
                <p:tgtEl>
                  <p:spTgt spid="37"/>
                </p:tgtEl>
              </p:cMediaNode>
            </p:audio>
          </p:childTnLst>
        </p:cTn>
      </p:par>
    </p:tnLst>
    <p:bldLst>
      <p:bldP spid="2" grpId="0"/>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nvSpPr>
        <p:spPr>
          <a:xfrm>
            <a:off x="1097191" y="1718882"/>
            <a:ext cx="10113666" cy="4929096"/>
          </a:xfrm>
          <a:prstGeom prst="roundRect">
            <a:avLst>
              <a:gd name="adj" fmla="val 5421"/>
            </a:avLst>
          </a:prstGeom>
          <a:solidFill>
            <a:srgbClr val="FF0000"/>
          </a:solidFill>
          <a:ln>
            <a:noFill/>
          </a:ln>
          <a:effectLst>
            <a:outerShdw blurRad="12700" dist="12700" dir="2700000" algn="tl" rotWithShape="0">
              <a:prstClr val="black">
                <a:alpha val="40000"/>
              </a:prstClr>
            </a:outerShdw>
          </a:effectLst>
          <a:scene3d>
            <a:camera prst="orthographicFront"/>
            <a:lightRig rig="threePt" dir="t"/>
          </a:scene3d>
          <a:sp3d>
            <a:bevelT w="19050" h="127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6" name="图片 75" hidden="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4071034" y="2076035"/>
            <a:ext cx="3585078" cy="1511955"/>
          </a:xfrm>
          <a:prstGeom prst="rect">
            <a:avLst/>
          </a:prstGeom>
        </p:spPr>
      </p:pic>
      <p:pic>
        <p:nvPicPr>
          <p:cNvPr id="77" name="图片 76" hidden="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4071034" y="3592899"/>
            <a:ext cx="3585078" cy="1511955"/>
          </a:xfrm>
          <a:prstGeom prst="rect">
            <a:avLst/>
          </a:prstGeom>
        </p:spPr>
      </p:pic>
      <p:grpSp>
        <p:nvGrpSpPr>
          <p:cNvPr id="105" name="组合 104"/>
          <p:cNvGrpSpPr/>
          <p:nvPr/>
        </p:nvGrpSpPr>
        <p:grpSpPr>
          <a:xfrm>
            <a:off x="1165439" y="1663289"/>
            <a:ext cx="2675041" cy="443287"/>
            <a:chOff x="3734206" y="1430045"/>
            <a:chExt cx="2262617" cy="599736"/>
          </a:xfrm>
        </p:grpSpPr>
        <p:grpSp>
          <p:nvGrpSpPr>
            <p:cNvPr id="84" name="组合 83"/>
            <p:cNvGrpSpPr/>
            <p:nvPr/>
          </p:nvGrpSpPr>
          <p:grpSpPr>
            <a:xfrm>
              <a:off x="4244699" y="1430045"/>
              <a:ext cx="220646" cy="599736"/>
              <a:chOff x="4621429" y="1440947"/>
              <a:chExt cx="220646" cy="599736"/>
            </a:xfrm>
          </p:grpSpPr>
          <p:sp>
            <p:nvSpPr>
              <p:cNvPr id="20" name="椭圆 19"/>
              <p:cNvSpPr/>
              <p:nvPr/>
            </p:nvSpPr>
            <p:spPr>
              <a:xfrm flipH="1">
                <a:off x="4621429" y="1820040"/>
                <a:ext cx="220646" cy="220643"/>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1" name="椭圆 20"/>
              <p:cNvSpPr/>
              <p:nvPr/>
            </p:nvSpPr>
            <p:spPr>
              <a:xfrm flipH="1">
                <a:off x="4641492" y="1840097"/>
                <a:ext cx="180528" cy="180526"/>
              </a:xfrm>
              <a:prstGeom prst="ellipse">
                <a:avLst/>
              </a:prstGeom>
              <a:solidFill>
                <a:schemeClr val="tx1">
                  <a:lumMod val="75000"/>
                  <a:lumOff val="25000"/>
                </a:schemeClr>
              </a:solidFill>
              <a:ln>
                <a:noFill/>
              </a:ln>
              <a:effectLst>
                <a:innerShdw blurRad="12700" dist="127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4" name="圆角矩形 23"/>
              <p:cNvSpPr/>
              <p:nvPr/>
            </p:nvSpPr>
            <p:spPr>
              <a:xfrm flipH="1">
                <a:off x="4759206" y="1440947"/>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solidFill>
                    <a:prstClr val="white"/>
                  </a:solidFill>
                </a:endParaRPr>
              </a:p>
            </p:txBody>
          </p:sp>
          <p:sp>
            <p:nvSpPr>
              <p:cNvPr id="25" name="圆角矩形 24"/>
              <p:cNvSpPr/>
              <p:nvPr/>
            </p:nvSpPr>
            <p:spPr>
              <a:xfrm flipH="1">
                <a:off x="4688517" y="1440947"/>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solidFill>
                    <a:prstClr val="white"/>
                  </a:solidFill>
                </a:endParaRPr>
              </a:p>
            </p:txBody>
          </p:sp>
        </p:grpSp>
        <p:grpSp>
          <p:nvGrpSpPr>
            <p:cNvPr id="83" name="组合 82"/>
            <p:cNvGrpSpPr/>
            <p:nvPr/>
          </p:nvGrpSpPr>
          <p:grpSpPr>
            <a:xfrm>
              <a:off x="3734206" y="1430045"/>
              <a:ext cx="220646" cy="599736"/>
              <a:chOff x="4339321" y="1440947"/>
              <a:chExt cx="220646" cy="599736"/>
            </a:xfrm>
          </p:grpSpPr>
          <p:sp>
            <p:nvSpPr>
              <p:cNvPr id="22" name="椭圆 21"/>
              <p:cNvSpPr/>
              <p:nvPr/>
            </p:nvSpPr>
            <p:spPr>
              <a:xfrm flipH="1">
                <a:off x="4339321" y="1820040"/>
                <a:ext cx="220646" cy="220643"/>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3" name="椭圆 22"/>
              <p:cNvSpPr/>
              <p:nvPr/>
            </p:nvSpPr>
            <p:spPr>
              <a:xfrm flipH="1">
                <a:off x="4359385" y="1840097"/>
                <a:ext cx="180528" cy="180526"/>
              </a:xfrm>
              <a:prstGeom prst="ellipse">
                <a:avLst/>
              </a:prstGeom>
              <a:solidFill>
                <a:schemeClr val="tx1">
                  <a:lumMod val="75000"/>
                  <a:lumOff val="25000"/>
                </a:schemeClr>
              </a:solidFill>
              <a:ln>
                <a:noFill/>
              </a:ln>
              <a:effectLst>
                <a:innerShdw blurRad="12700" dist="127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6" name="圆角矩形 25"/>
              <p:cNvSpPr/>
              <p:nvPr/>
            </p:nvSpPr>
            <p:spPr>
              <a:xfrm flipH="1">
                <a:off x="4470437" y="1440947"/>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solidFill>
                    <a:prstClr val="white"/>
                  </a:solidFill>
                </a:endParaRPr>
              </a:p>
            </p:txBody>
          </p:sp>
          <p:sp>
            <p:nvSpPr>
              <p:cNvPr id="27" name="圆角矩形 26"/>
              <p:cNvSpPr/>
              <p:nvPr/>
            </p:nvSpPr>
            <p:spPr>
              <a:xfrm flipH="1">
                <a:off x="4399747" y="1440947"/>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86" name="组合 85"/>
            <p:cNvGrpSpPr/>
            <p:nvPr/>
          </p:nvGrpSpPr>
          <p:grpSpPr>
            <a:xfrm>
              <a:off x="5265685" y="1430045"/>
              <a:ext cx="220646" cy="599736"/>
              <a:chOff x="5670727" y="1440947"/>
              <a:chExt cx="220646" cy="599736"/>
            </a:xfrm>
          </p:grpSpPr>
          <p:sp>
            <p:nvSpPr>
              <p:cNvPr id="29" name="椭圆 28"/>
              <p:cNvSpPr/>
              <p:nvPr/>
            </p:nvSpPr>
            <p:spPr>
              <a:xfrm flipH="1">
                <a:off x="5670727" y="1820040"/>
                <a:ext cx="220646" cy="220643"/>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0" name="椭圆 29"/>
              <p:cNvSpPr/>
              <p:nvPr/>
            </p:nvSpPr>
            <p:spPr>
              <a:xfrm flipH="1">
                <a:off x="5690790" y="1840097"/>
                <a:ext cx="180528" cy="180526"/>
              </a:xfrm>
              <a:prstGeom prst="ellipse">
                <a:avLst/>
              </a:prstGeom>
              <a:solidFill>
                <a:schemeClr val="tx1">
                  <a:lumMod val="75000"/>
                  <a:lumOff val="25000"/>
                </a:schemeClr>
              </a:solidFill>
              <a:ln>
                <a:noFill/>
              </a:ln>
              <a:effectLst>
                <a:innerShdw blurRad="12700" dist="127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3" name="圆角矩形 32"/>
              <p:cNvSpPr/>
              <p:nvPr/>
            </p:nvSpPr>
            <p:spPr>
              <a:xfrm flipH="1">
                <a:off x="5808504" y="1440947"/>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solidFill>
                    <a:prstClr val="white"/>
                  </a:solidFill>
                </a:endParaRPr>
              </a:p>
            </p:txBody>
          </p:sp>
          <p:sp>
            <p:nvSpPr>
              <p:cNvPr id="34" name="圆角矩形 33"/>
              <p:cNvSpPr/>
              <p:nvPr/>
            </p:nvSpPr>
            <p:spPr>
              <a:xfrm flipH="1">
                <a:off x="5737815" y="1440947"/>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solidFill>
                    <a:prstClr val="white"/>
                  </a:solidFill>
                </a:endParaRPr>
              </a:p>
            </p:txBody>
          </p:sp>
        </p:grpSp>
        <p:grpSp>
          <p:nvGrpSpPr>
            <p:cNvPr id="85" name="组合 84"/>
            <p:cNvGrpSpPr/>
            <p:nvPr/>
          </p:nvGrpSpPr>
          <p:grpSpPr>
            <a:xfrm>
              <a:off x="4755192" y="1430045"/>
              <a:ext cx="220646" cy="599736"/>
              <a:chOff x="5388619" y="1440947"/>
              <a:chExt cx="220646" cy="599736"/>
            </a:xfrm>
          </p:grpSpPr>
          <p:sp>
            <p:nvSpPr>
              <p:cNvPr id="31" name="椭圆 30"/>
              <p:cNvSpPr/>
              <p:nvPr/>
            </p:nvSpPr>
            <p:spPr>
              <a:xfrm flipH="1">
                <a:off x="5388619" y="1820040"/>
                <a:ext cx="220646" cy="220643"/>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2" name="椭圆 31"/>
              <p:cNvSpPr/>
              <p:nvPr/>
            </p:nvSpPr>
            <p:spPr>
              <a:xfrm flipH="1">
                <a:off x="5408683" y="1840097"/>
                <a:ext cx="180528" cy="180526"/>
              </a:xfrm>
              <a:prstGeom prst="ellipse">
                <a:avLst/>
              </a:prstGeom>
              <a:solidFill>
                <a:schemeClr val="tx1">
                  <a:lumMod val="75000"/>
                  <a:lumOff val="25000"/>
                </a:schemeClr>
              </a:solidFill>
              <a:ln>
                <a:noFill/>
              </a:ln>
              <a:effectLst>
                <a:innerShdw blurRad="12700" dist="127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5" name="圆角矩形 34"/>
              <p:cNvSpPr/>
              <p:nvPr/>
            </p:nvSpPr>
            <p:spPr>
              <a:xfrm flipH="1">
                <a:off x="5519735" y="1440947"/>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solidFill>
                    <a:prstClr val="white"/>
                  </a:solidFill>
                </a:endParaRPr>
              </a:p>
            </p:txBody>
          </p:sp>
          <p:sp>
            <p:nvSpPr>
              <p:cNvPr id="36" name="圆角矩形 35"/>
              <p:cNvSpPr/>
              <p:nvPr/>
            </p:nvSpPr>
            <p:spPr>
              <a:xfrm flipH="1">
                <a:off x="5449045" y="1440947"/>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88" name="组合 87"/>
            <p:cNvGrpSpPr/>
            <p:nvPr/>
          </p:nvGrpSpPr>
          <p:grpSpPr>
            <a:xfrm>
              <a:off x="5776177" y="1430045"/>
              <a:ext cx="220646" cy="599736"/>
              <a:chOff x="6720025" y="1419143"/>
              <a:chExt cx="220646" cy="599736"/>
            </a:xfrm>
          </p:grpSpPr>
          <p:sp>
            <p:nvSpPr>
              <p:cNvPr id="38" name="椭圆 37"/>
              <p:cNvSpPr/>
              <p:nvPr/>
            </p:nvSpPr>
            <p:spPr>
              <a:xfrm flipH="1">
                <a:off x="6720025" y="1798236"/>
                <a:ext cx="220646" cy="220643"/>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9" name="椭圆 38"/>
              <p:cNvSpPr/>
              <p:nvPr/>
            </p:nvSpPr>
            <p:spPr>
              <a:xfrm flipH="1">
                <a:off x="6740088" y="1818293"/>
                <a:ext cx="180528" cy="180526"/>
              </a:xfrm>
              <a:prstGeom prst="ellipse">
                <a:avLst/>
              </a:prstGeom>
              <a:solidFill>
                <a:schemeClr val="tx1">
                  <a:lumMod val="75000"/>
                  <a:lumOff val="25000"/>
                </a:schemeClr>
              </a:solidFill>
              <a:ln>
                <a:noFill/>
              </a:ln>
              <a:effectLst>
                <a:innerShdw blurRad="12700" dist="127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2" name="圆角矩形 41"/>
              <p:cNvSpPr/>
              <p:nvPr/>
            </p:nvSpPr>
            <p:spPr>
              <a:xfrm flipH="1">
                <a:off x="6857802" y="1419143"/>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solidFill>
                    <a:prstClr val="white"/>
                  </a:solidFill>
                </a:endParaRPr>
              </a:p>
            </p:txBody>
          </p:sp>
          <p:sp>
            <p:nvSpPr>
              <p:cNvPr id="43" name="圆角矩形 42"/>
              <p:cNvSpPr/>
              <p:nvPr/>
            </p:nvSpPr>
            <p:spPr>
              <a:xfrm flipH="1">
                <a:off x="6787113" y="1419143"/>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solidFill>
                    <a:prstClr val="white"/>
                  </a:solidFill>
                </a:endParaRPr>
              </a:p>
            </p:txBody>
          </p:sp>
        </p:grpSp>
      </p:grpSp>
      <p:sp>
        <p:nvSpPr>
          <p:cNvPr id="78" name="文本框 77"/>
          <p:cNvSpPr txBox="1"/>
          <p:nvPr/>
        </p:nvSpPr>
        <p:spPr>
          <a:xfrm>
            <a:off x="2471681" y="1897977"/>
            <a:ext cx="3972597" cy="369332"/>
          </a:xfrm>
          <a:prstGeom prst="rect">
            <a:avLst/>
          </a:prstGeom>
          <a:noFill/>
        </p:spPr>
        <p:txBody>
          <a:bodyPr wrap="square" lIns="0" tIns="0" rIns="0" bIns="0" rtlCol="0">
            <a:spAutoFit/>
          </a:bodyPr>
          <a:lstStyle/>
          <a:p>
            <a:pPr algn="just">
              <a:spcAft>
                <a:spcPts val="455"/>
              </a:spcAft>
            </a:pPr>
            <a:r>
              <a:rPr lang="en-US" sz="2400" b="1" i="1">
                <a:latin typeface="Times New Roman" panose="02020603050405020304" pitchFamily="18" charset="0"/>
                <a:ea typeface="Times New Roman" panose="02020603050405020304" pitchFamily="18" charset="0"/>
              </a:rPr>
              <a:t> </a:t>
            </a:r>
            <a:endParaRPr lang="vi-VN">
              <a:latin typeface="Times New Roman" panose="02020603050405020304" pitchFamily="18" charset="0"/>
              <a:ea typeface="Times New Roman" panose="02020603050405020304" pitchFamily="18" charset="0"/>
            </a:endParaRPr>
          </a:p>
        </p:txBody>
      </p:sp>
      <p:sp>
        <p:nvSpPr>
          <p:cNvPr id="80" name="文本框 79"/>
          <p:cNvSpPr txBox="1"/>
          <p:nvPr/>
        </p:nvSpPr>
        <p:spPr>
          <a:xfrm>
            <a:off x="2279788" y="2290560"/>
            <a:ext cx="8290861" cy="3693319"/>
          </a:xfrm>
          <a:prstGeom prst="rect">
            <a:avLst/>
          </a:prstGeom>
          <a:noFill/>
        </p:spPr>
        <p:txBody>
          <a:bodyPr wrap="square" lIns="0" tIns="0" rIns="0" bIns="0" rtlCol="0">
            <a:spAutoFit/>
          </a:bodyPr>
          <a:lstStyle/>
          <a:p>
            <a:pPr algn="just">
              <a:spcAft>
                <a:spcPts val="455"/>
              </a:spcAft>
            </a:pPr>
            <a:r>
              <a:rPr lang="vi-VN" sz="4800">
                <a:solidFill>
                  <a:schemeClr val="bg1"/>
                </a:solidFill>
                <a:latin typeface="Times New Roman" panose="02020603050405020304" pitchFamily="18" charset="0"/>
                <a:ea typeface="Times New Roman" panose="02020603050405020304" pitchFamily="18" charset="0"/>
              </a:rPr>
              <a:t>4. Từ kết quả Bảng 18.1, em hãy chỉ ra những vật liệu có tương tác với nam châm. Có phải các vật làm từ kim loại đ</a:t>
            </a:r>
            <a:r>
              <a:rPr lang="en-US" sz="4800">
                <a:solidFill>
                  <a:schemeClr val="bg1"/>
                </a:solidFill>
                <a:latin typeface="Times New Roman" panose="02020603050405020304" pitchFamily="18" charset="0"/>
                <a:ea typeface="Times New Roman" panose="02020603050405020304" pitchFamily="18" charset="0"/>
              </a:rPr>
              <a:t>ề</a:t>
            </a:r>
            <a:r>
              <a:rPr lang="vi-VN" sz="4800">
                <a:solidFill>
                  <a:schemeClr val="bg1"/>
                </a:solidFill>
                <a:latin typeface="Times New Roman" panose="02020603050405020304" pitchFamily="18" charset="0"/>
                <a:ea typeface="Times New Roman" panose="02020603050405020304" pitchFamily="18" charset="0"/>
              </a:rPr>
              <a:t>u tương tác với nam châm, Bảng 18.1</a:t>
            </a:r>
            <a:r>
              <a:rPr lang="en-US" sz="4800">
                <a:solidFill>
                  <a:schemeClr val="bg1"/>
                </a:solidFill>
                <a:latin typeface="Times New Roman" panose="02020603050405020304" pitchFamily="18" charset="0"/>
                <a:ea typeface="Times New Roman" panose="02020603050405020304" pitchFamily="18" charset="0"/>
              </a:rPr>
              <a:t>. </a:t>
            </a:r>
            <a:endParaRPr lang="vi-VN" sz="4800">
              <a:solidFill>
                <a:schemeClr val="bg1"/>
              </a:solidFill>
              <a:latin typeface="Times New Roman" panose="02020603050405020304" pitchFamily="18" charset="0"/>
              <a:ea typeface="Times New Roman" panose="02020603050405020304" pitchFamily="18" charset="0"/>
            </a:endParaRPr>
          </a:p>
        </p:txBody>
      </p:sp>
      <p:sp>
        <p:nvSpPr>
          <p:cNvPr id="94" name="任意多边形 93"/>
          <p:cNvSpPr/>
          <p:nvPr/>
        </p:nvSpPr>
        <p:spPr>
          <a:xfrm>
            <a:off x="701930" y="3554568"/>
            <a:ext cx="1448748" cy="1135989"/>
          </a:xfrm>
          <a:custGeom>
            <a:avLst/>
            <a:gdLst>
              <a:gd name="connsiteX0" fmla="*/ 128815 w 1635181"/>
              <a:gd name="connsiteY0" fmla="*/ 0 h 1325284"/>
              <a:gd name="connsiteX1" fmla="*/ 446418 w 1635181"/>
              <a:gd name="connsiteY1" fmla="*/ 0 h 1325284"/>
              <a:gd name="connsiteX2" fmla="*/ 446418 w 1635181"/>
              <a:gd name="connsiteY2" fmla="*/ 196790 h 1325284"/>
              <a:gd name="connsiteX3" fmla="*/ 271683 w 1635181"/>
              <a:gd name="connsiteY3" fmla="*/ 196790 h 1325284"/>
              <a:gd name="connsiteX4" fmla="*/ 170668 w 1635181"/>
              <a:gd name="connsiteY4" fmla="*/ 297805 h 1325284"/>
              <a:gd name="connsiteX5" fmla="*/ 170668 w 1635181"/>
              <a:gd name="connsiteY5" fmla="*/ 308136 h 1325284"/>
              <a:gd name="connsiteX6" fmla="*/ 1286359 w 1635181"/>
              <a:gd name="connsiteY6" fmla="*/ 308136 h 1325284"/>
              <a:gd name="connsiteX7" fmla="*/ 1635181 w 1635181"/>
              <a:gd name="connsiteY7" fmla="*/ 656958 h 1325284"/>
              <a:gd name="connsiteX8" fmla="*/ 1286359 w 1635181"/>
              <a:gd name="connsiteY8" fmla="*/ 1005780 h 1325284"/>
              <a:gd name="connsiteX9" fmla="*/ 170668 w 1635181"/>
              <a:gd name="connsiteY9" fmla="*/ 1005780 h 1325284"/>
              <a:gd name="connsiteX10" fmla="*/ 170668 w 1635181"/>
              <a:gd name="connsiteY10" fmla="*/ 1027479 h 1325284"/>
              <a:gd name="connsiteX11" fmla="*/ 271683 w 1635181"/>
              <a:gd name="connsiteY11" fmla="*/ 1128494 h 1325284"/>
              <a:gd name="connsiteX12" fmla="*/ 446418 w 1635181"/>
              <a:gd name="connsiteY12" fmla="*/ 1128494 h 1325284"/>
              <a:gd name="connsiteX13" fmla="*/ 446418 w 1635181"/>
              <a:gd name="connsiteY13" fmla="*/ 1325284 h 1325284"/>
              <a:gd name="connsiteX14" fmla="*/ 128815 w 1635181"/>
              <a:gd name="connsiteY14" fmla="*/ 1325284 h 1325284"/>
              <a:gd name="connsiteX15" fmla="*/ 0 w 1635181"/>
              <a:gd name="connsiteY15" fmla="*/ 1196469 h 1325284"/>
              <a:gd name="connsiteX16" fmla="*/ 0 w 1635181"/>
              <a:gd name="connsiteY16" fmla="*/ 128815 h 1325284"/>
              <a:gd name="connsiteX17" fmla="*/ 128815 w 1635181"/>
              <a:gd name="connsiteY17" fmla="*/ 0 h 1325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35181" h="1325284">
                <a:moveTo>
                  <a:pt x="128815" y="0"/>
                </a:moveTo>
                <a:lnTo>
                  <a:pt x="446418" y="0"/>
                </a:lnTo>
                <a:lnTo>
                  <a:pt x="446418" y="196790"/>
                </a:lnTo>
                <a:lnTo>
                  <a:pt x="271683" y="196790"/>
                </a:lnTo>
                <a:cubicBezTo>
                  <a:pt x="215894" y="196790"/>
                  <a:pt x="170668" y="242016"/>
                  <a:pt x="170668" y="297805"/>
                </a:cubicBezTo>
                <a:lnTo>
                  <a:pt x="170668" y="308136"/>
                </a:lnTo>
                <a:lnTo>
                  <a:pt x="1286359" y="308136"/>
                </a:lnTo>
                <a:lnTo>
                  <a:pt x="1635181" y="656958"/>
                </a:lnTo>
                <a:lnTo>
                  <a:pt x="1286359" y="1005780"/>
                </a:lnTo>
                <a:lnTo>
                  <a:pt x="170668" y="1005780"/>
                </a:lnTo>
                <a:lnTo>
                  <a:pt x="170668" y="1027479"/>
                </a:lnTo>
                <a:cubicBezTo>
                  <a:pt x="170668" y="1083268"/>
                  <a:pt x="215894" y="1128494"/>
                  <a:pt x="271683" y="1128494"/>
                </a:cubicBezTo>
                <a:lnTo>
                  <a:pt x="446418" y="1128494"/>
                </a:lnTo>
                <a:lnTo>
                  <a:pt x="446418" y="1325284"/>
                </a:lnTo>
                <a:lnTo>
                  <a:pt x="128815" y="1325284"/>
                </a:lnTo>
                <a:cubicBezTo>
                  <a:pt x="57672" y="1325284"/>
                  <a:pt x="0" y="1267612"/>
                  <a:pt x="0" y="1196469"/>
                </a:cubicBezTo>
                <a:lnTo>
                  <a:pt x="0" y="128815"/>
                </a:lnTo>
                <a:cubicBezTo>
                  <a:pt x="0" y="57672"/>
                  <a:pt x="57672" y="0"/>
                  <a:pt x="128815" y="0"/>
                </a:cubicBezTo>
                <a:close/>
              </a:path>
            </a:pathLst>
          </a:custGeom>
          <a:solidFill>
            <a:srgbClr val="009900"/>
          </a:solidFill>
          <a:ln>
            <a:noFill/>
          </a:ln>
          <a:effectLst>
            <a:outerShdw blurRad="25400" dist="12700" dir="2700000" algn="tl" rotWithShape="0">
              <a:prstClr val="black">
                <a:alpha val="40000"/>
              </a:prstClr>
            </a:outerShdw>
          </a:effectLst>
          <a:scene3d>
            <a:camera prst="orthographicFront"/>
            <a:lightRig rig="threePt" dir="t"/>
          </a:scene3d>
          <a:sp3d>
            <a:bevelT w="19050" h="6350" prst="coolSlant"/>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400"/>
          </a:p>
        </p:txBody>
      </p:sp>
      <p:sp>
        <p:nvSpPr>
          <p:cNvPr id="95" name="文本框 94"/>
          <p:cNvSpPr txBox="1"/>
          <p:nvPr/>
        </p:nvSpPr>
        <p:spPr>
          <a:xfrm>
            <a:off x="968081" y="3798221"/>
            <a:ext cx="655580" cy="523220"/>
          </a:xfrm>
          <a:prstGeom prst="rect">
            <a:avLst/>
          </a:prstGeom>
          <a:noFill/>
        </p:spPr>
        <p:txBody>
          <a:bodyPr wrap="square" rtlCol="0">
            <a:spAutoFit/>
          </a:bodyPr>
          <a:lstStyle/>
          <a:p>
            <a:r>
              <a:rPr lang="en-US" altLang="zh-CN" sz="2800" b="1">
                <a:solidFill>
                  <a:schemeClr val="bg1"/>
                </a:solidFill>
                <a:effectLst>
                  <a:innerShdw blurRad="25400" dist="12700" dir="13500000">
                    <a:prstClr val="black">
                      <a:alpha val="50000"/>
                    </a:prstClr>
                  </a:innerShdw>
                </a:effectLst>
                <a:latin typeface="Times New Roman" panose="02020603050405020304" pitchFamily="18" charset="0"/>
                <a:cs typeface="Times New Roman" panose="02020603050405020304" pitchFamily="18" charset="0"/>
              </a:rPr>
              <a:t> 04</a:t>
            </a:r>
            <a:endParaRPr lang="zh-CN" altLang="en-US" sz="2800" b="1" dirty="0">
              <a:solidFill>
                <a:schemeClr val="bg1"/>
              </a:solidFill>
              <a:effectLst>
                <a:innerShdw blurRad="25400" dist="12700" dir="13500000">
                  <a:prstClr val="black">
                    <a:alpha val="50000"/>
                  </a:prstClr>
                </a:innerShdw>
              </a:effectLst>
              <a:latin typeface="Times New Roman" panose="02020603050405020304" pitchFamily="18" charset="0"/>
              <a:cs typeface="Times New Roman" panose="02020603050405020304" pitchFamily="18" charset="0"/>
            </a:endParaRPr>
          </a:p>
        </p:txBody>
      </p:sp>
      <p:sp>
        <p:nvSpPr>
          <p:cNvPr id="68" name="标题占位符 1"/>
          <p:cNvSpPr txBox="1"/>
          <p:nvPr/>
        </p:nvSpPr>
        <p:spPr>
          <a:xfrm>
            <a:off x="1478281" y="449986"/>
            <a:ext cx="9732575" cy="113921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1800" kern="1200">
                <a:solidFill>
                  <a:schemeClr val="bg1"/>
                </a:solidFill>
                <a:latin typeface="迷你简汉真广标" panose="02010609000101010101" pitchFamily="49" charset="-122"/>
                <a:ea typeface="迷你简汉真广标" panose="02010609000101010101" pitchFamily="49" charset="-122"/>
                <a:cs typeface="+mj-cs"/>
              </a:defRPr>
            </a:lvl1pPr>
          </a:lstStyle>
          <a:p>
            <a:r>
              <a:rPr lang="en-US" altLang="zh-CN" sz="3200" b="1">
                <a:solidFill>
                  <a:schemeClr val="accent2"/>
                </a:solidFill>
                <a:latin typeface="Times New Roman" panose="02020603050405020304" pitchFamily="18" charset="0"/>
                <a:ea typeface="方正少儿简体" panose="03000509000000000000" pitchFamily="65" charset="-122"/>
                <a:cs typeface="Times New Roman" panose="02020603050405020304" pitchFamily="18" charset="0"/>
              </a:rPr>
              <a:t>THÍ NGHIỆM KHẢO SÁT  TÁC DỤNG CỦA NAM CHÂM LÊN CÁC VẬT LIỆU KHÁC NHAU</a:t>
            </a:r>
            <a:endParaRPr lang="zh-CN" altLang="en-US" sz="3200" b="1" dirty="0">
              <a:solidFill>
                <a:schemeClr val="accent2"/>
              </a:solidFill>
              <a:latin typeface="Times New Roman" panose="02020603050405020304" pitchFamily="18" charset="0"/>
              <a:ea typeface="方正少儿简体" panose="03000509000000000000" pitchFamily="65" charset="-122"/>
              <a:cs typeface="Times New Roman" panose="02020603050405020304" pitchFamily="18" charset="0"/>
            </a:endParaRPr>
          </a:p>
        </p:txBody>
      </p:sp>
    </p:spTree>
    <p:extLst>
      <p:ext uri="{BB962C8B-B14F-4D97-AF65-F5344CB8AC3E}">
        <p14:creationId xmlns:p14="http://schemas.microsoft.com/office/powerpoint/2010/main" val="13783625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68"/>
                                        </p:tgtEl>
                                        <p:attrNameLst>
                                          <p:attrName>style.visibility</p:attrName>
                                        </p:attrNameLst>
                                      </p:cBhvr>
                                      <p:to>
                                        <p:strVal val="visible"/>
                                      </p:to>
                                    </p:set>
                                    <p:anim calcmode="lin" valueType="num">
                                      <p:cBhvr>
                                        <p:cTn id="7" dur="500" fill="hold"/>
                                        <p:tgtEl>
                                          <p:spTgt spid="6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8"/>
                                        </p:tgtEl>
                                        <p:attrNameLst>
                                          <p:attrName>ppt_y</p:attrName>
                                        </p:attrNameLst>
                                      </p:cBhvr>
                                      <p:tavLst>
                                        <p:tav tm="0">
                                          <p:val>
                                            <p:strVal val="#ppt_y"/>
                                          </p:val>
                                        </p:tav>
                                        <p:tav tm="100000">
                                          <p:val>
                                            <p:strVal val="#ppt_y"/>
                                          </p:val>
                                        </p:tav>
                                      </p:tavLst>
                                    </p:anim>
                                    <p:anim calcmode="lin" valueType="num">
                                      <p:cBhvr>
                                        <p:cTn id="9" dur="500" fill="hold"/>
                                        <p:tgtEl>
                                          <p:spTgt spid="6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8"/>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par>
                          <p:cTn id="15" fill="hold">
                            <p:stCondLst>
                              <p:cond delay="3150"/>
                            </p:stCondLst>
                            <p:childTnLst>
                              <p:par>
                                <p:cTn id="16" presetID="22" presetClass="entr" presetSubtype="4" fill="hold" nodeType="afterEffect">
                                  <p:stCondLst>
                                    <p:cond delay="0"/>
                                  </p:stCondLst>
                                  <p:childTnLst>
                                    <p:set>
                                      <p:cBhvr>
                                        <p:cTn id="17" dur="1" fill="hold">
                                          <p:stCondLst>
                                            <p:cond delay="0"/>
                                          </p:stCondLst>
                                        </p:cTn>
                                        <p:tgtEl>
                                          <p:spTgt spid="105"/>
                                        </p:tgtEl>
                                        <p:attrNameLst>
                                          <p:attrName>style.visibility</p:attrName>
                                        </p:attrNameLst>
                                      </p:cBhvr>
                                      <p:to>
                                        <p:strVal val="visible"/>
                                      </p:to>
                                    </p:set>
                                    <p:animEffect transition="in" filter="wipe(down)">
                                      <p:cBhvr>
                                        <p:cTn id="18" dur="500"/>
                                        <p:tgtEl>
                                          <p:spTgt spid="105"/>
                                        </p:tgtEl>
                                      </p:cBhvr>
                                    </p:animEffect>
                                  </p:childTnLst>
                                </p:cTn>
                              </p:par>
                            </p:childTnLst>
                          </p:cTn>
                        </p:par>
                        <p:par>
                          <p:cTn id="19" fill="hold">
                            <p:stCondLst>
                              <p:cond delay="3650"/>
                            </p:stCondLst>
                            <p:childTnLst>
                              <p:par>
                                <p:cTn id="20" presetID="22" presetClass="entr" presetSubtype="8" fill="hold" grpId="0" nodeType="afterEffect">
                                  <p:stCondLst>
                                    <p:cond delay="0"/>
                                  </p:stCondLst>
                                  <p:childTnLst>
                                    <p:set>
                                      <p:cBhvr>
                                        <p:cTn id="21" dur="1" fill="hold">
                                          <p:stCondLst>
                                            <p:cond delay="0"/>
                                          </p:stCondLst>
                                        </p:cTn>
                                        <p:tgtEl>
                                          <p:spTgt spid="94"/>
                                        </p:tgtEl>
                                        <p:attrNameLst>
                                          <p:attrName>style.visibility</p:attrName>
                                        </p:attrNameLst>
                                      </p:cBhvr>
                                      <p:to>
                                        <p:strVal val="visible"/>
                                      </p:to>
                                    </p:set>
                                    <p:animEffect transition="in" filter="wipe(left)">
                                      <p:cBhvr>
                                        <p:cTn id="22" dur="1000"/>
                                        <p:tgtEl>
                                          <p:spTgt spid="94"/>
                                        </p:tgtEl>
                                      </p:cBhvr>
                                    </p:animEffect>
                                  </p:childTnLst>
                                </p:cTn>
                              </p:par>
                            </p:childTnLst>
                          </p:cTn>
                        </p:par>
                        <p:par>
                          <p:cTn id="23" fill="hold">
                            <p:stCondLst>
                              <p:cond delay="4650"/>
                            </p:stCondLst>
                            <p:childTnLst>
                              <p:par>
                                <p:cTn id="24" presetID="22" presetClass="entr" presetSubtype="8" fill="hold" grpId="0" nodeType="afterEffect">
                                  <p:stCondLst>
                                    <p:cond delay="0"/>
                                  </p:stCondLst>
                                  <p:childTnLst>
                                    <p:set>
                                      <p:cBhvr>
                                        <p:cTn id="25" dur="1" fill="hold">
                                          <p:stCondLst>
                                            <p:cond delay="0"/>
                                          </p:stCondLst>
                                        </p:cTn>
                                        <p:tgtEl>
                                          <p:spTgt spid="95"/>
                                        </p:tgtEl>
                                        <p:attrNameLst>
                                          <p:attrName>style.visibility</p:attrName>
                                        </p:attrNameLst>
                                      </p:cBhvr>
                                      <p:to>
                                        <p:strVal val="visible"/>
                                      </p:to>
                                    </p:set>
                                    <p:animEffect transition="in" filter="wipe(left)">
                                      <p:cBhvr>
                                        <p:cTn id="26" dur="1000"/>
                                        <p:tgtEl>
                                          <p:spTgt spid="95"/>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78"/>
                                        </p:tgtEl>
                                        <p:attrNameLst>
                                          <p:attrName>style.visibility</p:attrName>
                                        </p:attrNameLst>
                                      </p:cBhvr>
                                      <p:to>
                                        <p:strVal val="visible"/>
                                      </p:to>
                                    </p:set>
                                    <p:animEffect transition="in" filter="fade">
                                      <p:cBhvr>
                                        <p:cTn id="31" dur="300"/>
                                        <p:tgtEl>
                                          <p:spTgt spid="78"/>
                                        </p:tgtEl>
                                      </p:cBhvr>
                                    </p:animEffect>
                                    <p:anim calcmode="lin" valueType="num">
                                      <p:cBhvr>
                                        <p:cTn id="32" dur="300" fill="hold"/>
                                        <p:tgtEl>
                                          <p:spTgt spid="78"/>
                                        </p:tgtEl>
                                        <p:attrNameLst>
                                          <p:attrName>ppt_x</p:attrName>
                                        </p:attrNameLst>
                                      </p:cBhvr>
                                      <p:tavLst>
                                        <p:tav tm="0">
                                          <p:val>
                                            <p:strVal val="#ppt_x"/>
                                          </p:val>
                                        </p:tav>
                                        <p:tav tm="100000">
                                          <p:val>
                                            <p:strVal val="#ppt_x"/>
                                          </p:val>
                                        </p:tav>
                                      </p:tavLst>
                                    </p:anim>
                                    <p:anim calcmode="lin" valueType="num">
                                      <p:cBhvr>
                                        <p:cTn id="33" dur="300" fill="hold"/>
                                        <p:tgtEl>
                                          <p:spTgt spid="78"/>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80"/>
                                        </p:tgtEl>
                                        <p:attrNameLst>
                                          <p:attrName>style.visibility</p:attrName>
                                        </p:attrNameLst>
                                      </p:cBhvr>
                                      <p:to>
                                        <p:strVal val="visible"/>
                                      </p:to>
                                    </p:set>
                                    <p:animEffect transition="in" filter="fade">
                                      <p:cBhvr>
                                        <p:cTn id="38" dur="300"/>
                                        <p:tgtEl>
                                          <p:spTgt spid="80"/>
                                        </p:tgtEl>
                                      </p:cBhvr>
                                    </p:animEffect>
                                    <p:anim calcmode="lin" valueType="num">
                                      <p:cBhvr>
                                        <p:cTn id="39" dur="300" fill="hold"/>
                                        <p:tgtEl>
                                          <p:spTgt spid="80"/>
                                        </p:tgtEl>
                                        <p:attrNameLst>
                                          <p:attrName>ppt_x</p:attrName>
                                        </p:attrNameLst>
                                      </p:cBhvr>
                                      <p:tavLst>
                                        <p:tav tm="0">
                                          <p:val>
                                            <p:strVal val="#ppt_x"/>
                                          </p:val>
                                        </p:tav>
                                        <p:tav tm="100000">
                                          <p:val>
                                            <p:strVal val="#ppt_x"/>
                                          </p:val>
                                        </p:tav>
                                      </p:tavLst>
                                    </p:anim>
                                    <p:anim calcmode="lin" valueType="num">
                                      <p:cBhvr>
                                        <p:cTn id="40" dur="300" fill="hold"/>
                                        <p:tgtEl>
                                          <p:spTgt spid="8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8" grpId="0"/>
      <p:bldP spid="80" grpId="0"/>
      <p:bldP spid="94" grpId="0" animBg="1"/>
      <p:bldP spid="95" grpId="0"/>
      <p:bldP spid="6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 name="图片 75" hidden="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4071034" y="2076035"/>
            <a:ext cx="3585078" cy="1511955"/>
          </a:xfrm>
          <a:prstGeom prst="rect">
            <a:avLst/>
          </a:prstGeom>
        </p:spPr>
      </p:pic>
      <p:pic>
        <p:nvPicPr>
          <p:cNvPr id="77" name="图片 76" hidden="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4071034" y="3592899"/>
            <a:ext cx="3585078" cy="1511955"/>
          </a:xfrm>
          <a:prstGeom prst="rect">
            <a:avLst/>
          </a:prstGeom>
        </p:spPr>
      </p:pic>
      <p:sp>
        <p:nvSpPr>
          <p:cNvPr id="68" name="标题占位符 1"/>
          <p:cNvSpPr txBox="1"/>
          <p:nvPr/>
        </p:nvSpPr>
        <p:spPr>
          <a:xfrm>
            <a:off x="1478281" y="69037"/>
            <a:ext cx="9732575" cy="126004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1800" kern="1200">
                <a:solidFill>
                  <a:schemeClr val="bg1"/>
                </a:solidFill>
                <a:latin typeface="迷你简汉真广标" panose="02010609000101010101" pitchFamily="49" charset="-122"/>
                <a:ea typeface="迷你简汉真广标" panose="02010609000101010101" pitchFamily="49" charset="-122"/>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zh-CN" sz="3200" b="1" i="0" u="none" strike="noStrike" kern="1200" cap="none" spc="0" normalizeH="0" baseline="0" noProof="0" dirty="0">
                <a:ln>
                  <a:noFill/>
                </a:ln>
                <a:solidFill>
                  <a:srgbClr val="FF33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THÍ NGHIỆM KHẢO SÁT  TÁC DỤNG CỦA NAM CHÂM LÊN CÁC VẬT LIỆU KHÁC NHAU</a:t>
            </a:r>
            <a:endParaRPr kumimoji="0" lang="zh-CN" altLang="en-US" sz="3200" b="1" i="0" u="none" strike="noStrike" kern="1200" cap="none" spc="0" normalizeH="0" baseline="0" noProof="0" dirty="0">
              <a:ln>
                <a:noFill/>
              </a:ln>
              <a:solidFill>
                <a:srgbClr val="FF33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endParaRPr>
          </a:p>
        </p:txBody>
      </p:sp>
      <p:graphicFrame>
        <p:nvGraphicFramePr>
          <p:cNvPr id="2" name="Table 3">
            <a:extLst>
              <a:ext uri="{FF2B5EF4-FFF2-40B4-BE49-F238E27FC236}">
                <a16:creationId xmlns:a16="http://schemas.microsoft.com/office/drawing/2014/main" xmlns="" id="{847EBD03-F796-83FD-D8F5-114F6CC25BF2}"/>
              </a:ext>
            </a:extLst>
          </p:cNvPr>
          <p:cNvGraphicFramePr>
            <a:graphicFrameLocks noGrp="1"/>
          </p:cNvGraphicFramePr>
          <p:nvPr>
            <p:extLst>
              <p:ext uri="{D42A27DB-BD31-4B8C-83A1-F6EECF244321}">
                <p14:modId xmlns:p14="http://schemas.microsoft.com/office/powerpoint/2010/main" val="229719618"/>
              </p:ext>
            </p:extLst>
          </p:nvPr>
        </p:nvGraphicFramePr>
        <p:xfrm>
          <a:off x="563880" y="2039816"/>
          <a:ext cx="11064240" cy="4818185"/>
        </p:xfrm>
        <a:graphic>
          <a:graphicData uri="http://schemas.openxmlformats.org/drawingml/2006/table">
            <a:tbl>
              <a:tblPr firstRow="1" bandRow="1">
                <a:tableStyleId>{5C22544A-7EE6-4342-B048-85BDC9FD1C3A}</a:tableStyleId>
              </a:tblPr>
              <a:tblGrid>
                <a:gridCol w="2665229">
                  <a:extLst>
                    <a:ext uri="{9D8B030D-6E8A-4147-A177-3AD203B41FA5}">
                      <a16:colId xmlns:a16="http://schemas.microsoft.com/office/drawing/2014/main" xmlns="" val="1002457801"/>
                    </a:ext>
                  </a:extLst>
                </a:gridCol>
                <a:gridCol w="2841666">
                  <a:extLst>
                    <a:ext uri="{9D8B030D-6E8A-4147-A177-3AD203B41FA5}">
                      <a16:colId xmlns:a16="http://schemas.microsoft.com/office/drawing/2014/main" xmlns="" val="3304985334"/>
                    </a:ext>
                  </a:extLst>
                </a:gridCol>
                <a:gridCol w="2757675">
                  <a:extLst>
                    <a:ext uri="{9D8B030D-6E8A-4147-A177-3AD203B41FA5}">
                      <a16:colId xmlns:a16="http://schemas.microsoft.com/office/drawing/2014/main" xmlns="" val="1410250076"/>
                    </a:ext>
                  </a:extLst>
                </a:gridCol>
                <a:gridCol w="2799670">
                  <a:extLst>
                    <a:ext uri="{9D8B030D-6E8A-4147-A177-3AD203B41FA5}">
                      <a16:colId xmlns:a16="http://schemas.microsoft.com/office/drawing/2014/main" xmlns="" val="2867862136"/>
                    </a:ext>
                  </a:extLst>
                </a:gridCol>
              </a:tblGrid>
              <a:tr h="1043021">
                <a:tc rowSpan="2">
                  <a:txBody>
                    <a:bodyPr/>
                    <a:lstStyle/>
                    <a:p>
                      <a:pPr algn="ctr"/>
                      <a:r>
                        <a:rPr lang="en-US" sz="3200" b="1" dirty="0" err="1">
                          <a:solidFill>
                            <a:schemeClr val="bg1"/>
                          </a:solidFill>
                          <a:latin typeface="Times New Roman" panose="02020603050405020304" pitchFamily="18" charset="0"/>
                          <a:cs typeface="Times New Roman" panose="02020603050405020304" pitchFamily="18" charset="0"/>
                        </a:rPr>
                        <a:t>Vật</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dụng</a:t>
                      </a:r>
                      <a:endParaRPr lang="vi-VN" sz="3200" b="1" dirty="0">
                        <a:solidFill>
                          <a:schemeClr val="bg1"/>
                        </a:solidFill>
                        <a:latin typeface="Times New Roman" panose="02020603050405020304" pitchFamily="18" charset="0"/>
                        <a:cs typeface="Times New Roman" panose="02020603050405020304" pitchFamily="18" charset="0"/>
                      </a:endParaRPr>
                    </a:p>
                  </a:txBody>
                  <a:tcPr>
                    <a:solidFill>
                      <a:schemeClr val="accent6">
                        <a:lumMod val="75000"/>
                      </a:schemeClr>
                    </a:solidFill>
                  </a:tcPr>
                </a:tc>
                <a:tc rowSpan="2">
                  <a:txBody>
                    <a:bodyPr/>
                    <a:lstStyle/>
                    <a:p>
                      <a:pPr algn="ctr"/>
                      <a:r>
                        <a:rPr lang="en-US" sz="3200" b="1" dirty="0" err="1">
                          <a:solidFill>
                            <a:schemeClr val="bg1"/>
                          </a:solidFill>
                          <a:latin typeface="Times New Roman" panose="02020603050405020304" pitchFamily="18" charset="0"/>
                          <a:cs typeface="Times New Roman" panose="02020603050405020304" pitchFamily="18" charset="0"/>
                        </a:rPr>
                        <a:t>Vật</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liệu</a:t>
                      </a:r>
                      <a:endParaRPr lang="vi-VN" sz="3200" b="1" dirty="0">
                        <a:solidFill>
                          <a:schemeClr val="bg1"/>
                        </a:solidFill>
                        <a:latin typeface="Times New Roman" panose="02020603050405020304" pitchFamily="18" charset="0"/>
                        <a:cs typeface="Times New Roman" panose="02020603050405020304" pitchFamily="18" charset="0"/>
                      </a:endParaRPr>
                    </a:p>
                  </a:txBody>
                  <a:tcPr>
                    <a:solidFill>
                      <a:schemeClr val="accent6">
                        <a:lumMod val="75000"/>
                      </a:schemeClr>
                    </a:solidFill>
                  </a:tcPr>
                </a:tc>
                <a:tc gridSpan="2">
                  <a:txBody>
                    <a:bodyPr/>
                    <a:lstStyle/>
                    <a:p>
                      <a:pPr algn="ctr"/>
                      <a:r>
                        <a:rPr lang="en-US" sz="3200" b="1">
                          <a:solidFill>
                            <a:schemeClr val="bg1"/>
                          </a:solidFill>
                          <a:latin typeface="Times New Roman" panose="02020603050405020304" pitchFamily="18" charset="0"/>
                          <a:cs typeface="Times New Roman" panose="02020603050405020304" pitchFamily="18" charset="0"/>
                        </a:rPr>
                        <a:t>Tương tác với nam châm</a:t>
                      </a:r>
                      <a:endParaRPr lang="vi-VN" sz="3200" b="1">
                        <a:solidFill>
                          <a:schemeClr val="bg1"/>
                        </a:solidFill>
                        <a:latin typeface="Times New Roman" panose="02020603050405020304" pitchFamily="18" charset="0"/>
                        <a:cs typeface="Times New Roman" panose="02020603050405020304" pitchFamily="18" charset="0"/>
                      </a:endParaRPr>
                    </a:p>
                  </a:txBody>
                  <a:tcPr>
                    <a:solidFill>
                      <a:schemeClr val="accent6">
                        <a:lumMod val="75000"/>
                      </a:schemeClr>
                    </a:solidFill>
                  </a:tcPr>
                </a:tc>
                <a:tc hMerge="1">
                  <a:txBody>
                    <a:bodyPr/>
                    <a:lstStyle/>
                    <a:p>
                      <a:endParaRPr lang="vi-VN"/>
                    </a:p>
                  </a:txBody>
                  <a:tcPr/>
                </a:tc>
                <a:extLst>
                  <a:ext uri="{0D108BD9-81ED-4DB2-BD59-A6C34878D82A}">
                    <a16:rowId xmlns:a16="http://schemas.microsoft.com/office/drawing/2014/main" xmlns="" val="1172050150"/>
                  </a:ext>
                </a:extLst>
              </a:tr>
              <a:tr h="629194">
                <a:tc vMerge="1">
                  <a:txBody>
                    <a:bodyPr/>
                    <a:lstStyle/>
                    <a:p>
                      <a:endParaRPr lang="vi-VN"/>
                    </a:p>
                  </a:txBody>
                  <a:tcPr/>
                </a:tc>
                <a:tc vMerge="1">
                  <a:txBody>
                    <a:bodyPr/>
                    <a:lstStyle/>
                    <a:p>
                      <a:endParaRPr lang="vi-VN"/>
                    </a:p>
                  </a:txBody>
                  <a:tcPr/>
                </a:tc>
                <a:tc>
                  <a:txBody>
                    <a:bodyPr/>
                    <a:lstStyle/>
                    <a:p>
                      <a:pPr algn="ctr"/>
                      <a:r>
                        <a:rPr lang="en-US" sz="3200" b="1">
                          <a:solidFill>
                            <a:schemeClr val="bg1"/>
                          </a:solidFill>
                          <a:latin typeface="Times New Roman" panose="02020603050405020304" pitchFamily="18" charset="0"/>
                          <a:cs typeface="Times New Roman" panose="02020603050405020304" pitchFamily="18" charset="0"/>
                        </a:rPr>
                        <a:t>Có </a:t>
                      </a:r>
                      <a:endParaRPr lang="vi-VN" sz="3200" b="1">
                        <a:solidFill>
                          <a:schemeClr val="bg1"/>
                        </a:solidFill>
                        <a:latin typeface="Times New Roman" panose="02020603050405020304" pitchFamily="18" charset="0"/>
                        <a:cs typeface="Times New Roman" panose="02020603050405020304" pitchFamily="18" charset="0"/>
                      </a:endParaRPr>
                    </a:p>
                  </a:txBody>
                  <a:tcPr>
                    <a:solidFill>
                      <a:schemeClr val="accent6">
                        <a:lumMod val="75000"/>
                      </a:schemeClr>
                    </a:solidFill>
                  </a:tcPr>
                </a:tc>
                <a:tc>
                  <a:txBody>
                    <a:bodyPr/>
                    <a:lstStyle/>
                    <a:p>
                      <a:pPr algn="ctr"/>
                      <a:r>
                        <a:rPr lang="en-US" sz="3200" b="1">
                          <a:solidFill>
                            <a:schemeClr val="bg1"/>
                          </a:solidFill>
                          <a:latin typeface="Times New Roman" panose="02020603050405020304" pitchFamily="18" charset="0"/>
                          <a:cs typeface="Times New Roman" panose="02020603050405020304" pitchFamily="18" charset="0"/>
                        </a:rPr>
                        <a:t>Không</a:t>
                      </a:r>
                      <a:endParaRPr lang="vi-VN" sz="3200" b="1">
                        <a:solidFill>
                          <a:schemeClr val="bg1"/>
                        </a:solidFill>
                        <a:latin typeface="Times New Roman" panose="02020603050405020304" pitchFamily="18" charset="0"/>
                        <a:cs typeface="Times New Roman" panose="02020603050405020304" pitchFamily="18" charset="0"/>
                      </a:endParaRPr>
                    </a:p>
                  </a:txBody>
                  <a:tcPr>
                    <a:solidFill>
                      <a:schemeClr val="accent6">
                        <a:lumMod val="75000"/>
                      </a:schemeClr>
                    </a:solidFill>
                  </a:tcPr>
                </a:tc>
                <a:extLst>
                  <a:ext uri="{0D108BD9-81ED-4DB2-BD59-A6C34878D82A}">
                    <a16:rowId xmlns:a16="http://schemas.microsoft.com/office/drawing/2014/main" xmlns="" val="642637397"/>
                  </a:ext>
                </a:extLst>
              </a:tr>
              <a:tr h="629194">
                <a:tc>
                  <a:txBody>
                    <a:bodyPr/>
                    <a:lstStyle/>
                    <a:p>
                      <a:pPr algn="l"/>
                      <a:r>
                        <a:rPr lang="en-US" sz="3200" b="1">
                          <a:solidFill>
                            <a:schemeClr val="bg1"/>
                          </a:solidFill>
                          <a:latin typeface="Times New Roman" panose="02020603050405020304" pitchFamily="18" charset="0"/>
                          <a:cs typeface="Times New Roman" panose="02020603050405020304" pitchFamily="18" charset="0"/>
                        </a:rPr>
                        <a:t>Cục tẩy</a:t>
                      </a:r>
                      <a:endParaRPr lang="vi-VN" sz="3200" b="1">
                        <a:solidFill>
                          <a:schemeClr val="bg1"/>
                        </a:solidFill>
                        <a:latin typeface="Times New Roman" panose="02020603050405020304" pitchFamily="18" charset="0"/>
                        <a:cs typeface="Times New Roman" panose="02020603050405020304" pitchFamily="18" charset="0"/>
                      </a:endParaRPr>
                    </a:p>
                  </a:txBody>
                  <a:tcPr>
                    <a:solidFill>
                      <a:srgbClr val="FF0000"/>
                    </a:solidFill>
                  </a:tcPr>
                </a:tc>
                <a:tc>
                  <a:txBody>
                    <a:bodyPr/>
                    <a:lstStyle/>
                    <a:p>
                      <a:pPr algn="l"/>
                      <a:r>
                        <a:rPr lang="en-US" sz="3200" b="1" dirty="0">
                          <a:solidFill>
                            <a:schemeClr val="bg1"/>
                          </a:solidFill>
                          <a:latin typeface="Times New Roman" panose="02020603050405020304" pitchFamily="18" charset="0"/>
                          <a:cs typeface="Times New Roman" panose="02020603050405020304" pitchFamily="18" charset="0"/>
                        </a:rPr>
                        <a:t>Cao </a:t>
                      </a:r>
                      <a:r>
                        <a:rPr lang="en-US" sz="3200" b="1" dirty="0" err="1">
                          <a:solidFill>
                            <a:schemeClr val="bg1"/>
                          </a:solidFill>
                          <a:latin typeface="Times New Roman" panose="02020603050405020304" pitchFamily="18" charset="0"/>
                          <a:cs typeface="Times New Roman" panose="02020603050405020304" pitchFamily="18" charset="0"/>
                        </a:rPr>
                        <a:t>su</a:t>
                      </a:r>
                      <a:endParaRPr lang="vi-VN" sz="3200" b="1" dirty="0">
                        <a:solidFill>
                          <a:schemeClr val="bg1"/>
                        </a:solidFill>
                        <a:latin typeface="Times New Roman" panose="02020603050405020304" pitchFamily="18" charset="0"/>
                        <a:cs typeface="Times New Roman" panose="02020603050405020304" pitchFamily="18" charset="0"/>
                      </a:endParaRPr>
                    </a:p>
                  </a:txBody>
                  <a:tcPr>
                    <a:solidFill>
                      <a:srgbClr val="FF0000"/>
                    </a:solidFill>
                  </a:tcPr>
                </a:tc>
                <a:tc>
                  <a:txBody>
                    <a:bodyPr/>
                    <a:lstStyle/>
                    <a:p>
                      <a:pPr algn="ctr"/>
                      <a:endParaRPr lang="vi-VN" sz="3200" b="1">
                        <a:solidFill>
                          <a:schemeClr val="bg1"/>
                        </a:solidFill>
                        <a:latin typeface="Times New Roman" panose="02020603050405020304" pitchFamily="18" charset="0"/>
                        <a:cs typeface="Times New Roman" panose="02020603050405020304" pitchFamily="18" charset="0"/>
                      </a:endParaRPr>
                    </a:p>
                  </a:txBody>
                  <a:tcPr>
                    <a:solidFill>
                      <a:srgbClr val="FF0000"/>
                    </a:solidFill>
                  </a:tcPr>
                </a:tc>
                <a:tc>
                  <a:txBody>
                    <a:bodyPr/>
                    <a:lstStyle/>
                    <a:p>
                      <a:pPr algn="ctr"/>
                      <a:endParaRPr lang="vi-VN" sz="3200" b="1">
                        <a:solidFill>
                          <a:schemeClr val="bg1"/>
                        </a:solidFill>
                        <a:latin typeface="Times New Roman" panose="02020603050405020304" pitchFamily="18" charset="0"/>
                        <a:cs typeface="Times New Roman" panose="02020603050405020304" pitchFamily="18" charset="0"/>
                      </a:endParaRPr>
                    </a:p>
                  </a:txBody>
                  <a:tcPr>
                    <a:solidFill>
                      <a:srgbClr val="FF0000"/>
                    </a:solidFill>
                  </a:tcPr>
                </a:tc>
                <a:extLst>
                  <a:ext uri="{0D108BD9-81ED-4DB2-BD59-A6C34878D82A}">
                    <a16:rowId xmlns:a16="http://schemas.microsoft.com/office/drawing/2014/main" xmlns="" val="86368315"/>
                  </a:ext>
                </a:extLst>
              </a:tr>
              <a:tr h="629194">
                <a:tc>
                  <a:txBody>
                    <a:bodyPr/>
                    <a:lstStyle/>
                    <a:p>
                      <a:pPr algn="l"/>
                      <a:r>
                        <a:rPr lang="en-US" sz="3200" b="1">
                          <a:solidFill>
                            <a:schemeClr val="bg1"/>
                          </a:solidFill>
                          <a:latin typeface="Times New Roman" panose="02020603050405020304" pitchFamily="18" charset="0"/>
                          <a:cs typeface="Times New Roman" panose="02020603050405020304" pitchFamily="18" charset="0"/>
                        </a:rPr>
                        <a:t>Quyển vở</a:t>
                      </a:r>
                      <a:endParaRPr lang="vi-VN" sz="3200" b="1">
                        <a:solidFill>
                          <a:schemeClr val="bg1"/>
                        </a:solidFill>
                        <a:latin typeface="Times New Roman" panose="02020603050405020304" pitchFamily="18" charset="0"/>
                        <a:cs typeface="Times New Roman" panose="02020603050405020304" pitchFamily="18" charset="0"/>
                      </a:endParaRPr>
                    </a:p>
                  </a:txBody>
                  <a:tcPr>
                    <a:solidFill>
                      <a:srgbClr val="FF0000"/>
                    </a:solidFill>
                  </a:tcPr>
                </a:tc>
                <a:tc>
                  <a:txBody>
                    <a:bodyPr/>
                    <a:lstStyle/>
                    <a:p>
                      <a:pPr algn="l"/>
                      <a:r>
                        <a:rPr lang="en-US" sz="3200" b="1">
                          <a:solidFill>
                            <a:schemeClr val="bg1"/>
                          </a:solidFill>
                          <a:latin typeface="Times New Roman" panose="02020603050405020304" pitchFamily="18" charset="0"/>
                          <a:cs typeface="Times New Roman" panose="02020603050405020304" pitchFamily="18" charset="0"/>
                        </a:rPr>
                        <a:t>Giấy</a:t>
                      </a:r>
                      <a:endParaRPr lang="vi-VN" sz="3200" b="1">
                        <a:solidFill>
                          <a:schemeClr val="bg1"/>
                        </a:solidFill>
                        <a:latin typeface="Times New Roman" panose="02020603050405020304" pitchFamily="18" charset="0"/>
                        <a:cs typeface="Times New Roman" panose="02020603050405020304" pitchFamily="18" charset="0"/>
                      </a:endParaRPr>
                    </a:p>
                  </a:txBody>
                  <a:tcPr>
                    <a:solidFill>
                      <a:srgbClr val="FF0000"/>
                    </a:solidFill>
                  </a:tcPr>
                </a:tc>
                <a:tc>
                  <a:txBody>
                    <a:bodyPr/>
                    <a:lstStyle/>
                    <a:p>
                      <a:pPr algn="ctr"/>
                      <a:endParaRPr lang="vi-VN" sz="3200" b="1">
                        <a:solidFill>
                          <a:schemeClr val="bg1"/>
                        </a:solidFill>
                        <a:latin typeface="Times New Roman" panose="02020603050405020304" pitchFamily="18" charset="0"/>
                        <a:cs typeface="Times New Roman" panose="02020603050405020304" pitchFamily="18" charset="0"/>
                      </a:endParaRPr>
                    </a:p>
                  </a:txBody>
                  <a:tcPr>
                    <a:solidFill>
                      <a:srgbClr val="FF0000"/>
                    </a:solidFill>
                  </a:tcPr>
                </a:tc>
                <a:tc>
                  <a:txBody>
                    <a:bodyPr/>
                    <a:lstStyle/>
                    <a:p>
                      <a:pPr algn="ctr"/>
                      <a:endParaRPr lang="vi-VN" sz="3200" b="1">
                        <a:solidFill>
                          <a:schemeClr val="bg1"/>
                        </a:solidFill>
                        <a:latin typeface="Times New Roman" panose="02020603050405020304" pitchFamily="18" charset="0"/>
                        <a:cs typeface="Times New Roman" panose="02020603050405020304" pitchFamily="18" charset="0"/>
                      </a:endParaRPr>
                    </a:p>
                  </a:txBody>
                  <a:tcPr>
                    <a:solidFill>
                      <a:srgbClr val="FF0000"/>
                    </a:solidFill>
                  </a:tcPr>
                </a:tc>
                <a:extLst>
                  <a:ext uri="{0D108BD9-81ED-4DB2-BD59-A6C34878D82A}">
                    <a16:rowId xmlns:a16="http://schemas.microsoft.com/office/drawing/2014/main" xmlns="" val="3097974601"/>
                  </a:ext>
                </a:extLst>
              </a:tr>
              <a:tr h="629194">
                <a:tc>
                  <a:txBody>
                    <a:bodyPr/>
                    <a:lstStyle/>
                    <a:p>
                      <a:pPr algn="l"/>
                      <a:r>
                        <a:rPr lang="en-US" sz="3200" b="1">
                          <a:solidFill>
                            <a:schemeClr val="bg1"/>
                          </a:solidFill>
                          <a:latin typeface="Times New Roman" panose="02020603050405020304" pitchFamily="18" charset="0"/>
                          <a:cs typeface="Times New Roman" panose="02020603050405020304" pitchFamily="18" charset="0"/>
                        </a:rPr>
                        <a:t>Chìa khoá</a:t>
                      </a:r>
                      <a:endParaRPr lang="vi-VN" sz="3200" b="1">
                        <a:solidFill>
                          <a:schemeClr val="bg1"/>
                        </a:solidFill>
                        <a:latin typeface="Times New Roman" panose="02020603050405020304" pitchFamily="18" charset="0"/>
                        <a:cs typeface="Times New Roman" panose="02020603050405020304" pitchFamily="18" charset="0"/>
                      </a:endParaRPr>
                    </a:p>
                  </a:txBody>
                  <a:tcPr>
                    <a:solidFill>
                      <a:srgbClr val="FF0000"/>
                    </a:solidFill>
                  </a:tcPr>
                </a:tc>
                <a:tc>
                  <a:txBody>
                    <a:bodyPr/>
                    <a:lstStyle/>
                    <a:p>
                      <a:pPr algn="l"/>
                      <a:r>
                        <a:rPr lang="en-US" sz="3200" b="1">
                          <a:solidFill>
                            <a:schemeClr val="bg1"/>
                          </a:solidFill>
                          <a:latin typeface="Times New Roman" panose="02020603050405020304" pitchFamily="18" charset="0"/>
                          <a:cs typeface="Times New Roman" panose="02020603050405020304" pitchFamily="18" charset="0"/>
                        </a:rPr>
                        <a:t>Đồng</a:t>
                      </a:r>
                      <a:endParaRPr lang="vi-VN" sz="3200" b="1">
                        <a:solidFill>
                          <a:schemeClr val="bg1"/>
                        </a:solidFill>
                        <a:latin typeface="Times New Roman" panose="02020603050405020304" pitchFamily="18" charset="0"/>
                        <a:cs typeface="Times New Roman" panose="02020603050405020304" pitchFamily="18" charset="0"/>
                      </a:endParaRPr>
                    </a:p>
                  </a:txBody>
                  <a:tcPr>
                    <a:solidFill>
                      <a:srgbClr val="FF0000"/>
                    </a:solidFill>
                  </a:tcPr>
                </a:tc>
                <a:tc>
                  <a:txBody>
                    <a:bodyPr/>
                    <a:lstStyle/>
                    <a:p>
                      <a:pPr algn="ctr"/>
                      <a:endParaRPr lang="vi-VN" sz="3200" b="1">
                        <a:solidFill>
                          <a:schemeClr val="bg1"/>
                        </a:solidFill>
                        <a:latin typeface="Times New Roman" panose="02020603050405020304" pitchFamily="18" charset="0"/>
                        <a:cs typeface="Times New Roman" panose="02020603050405020304" pitchFamily="18" charset="0"/>
                      </a:endParaRPr>
                    </a:p>
                  </a:txBody>
                  <a:tcPr>
                    <a:solidFill>
                      <a:srgbClr val="FF0000"/>
                    </a:solidFill>
                  </a:tcPr>
                </a:tc>
                <a:tc>
                  <a:txBody>
                    <a:bodyPr/>
                    <a:lstStyle/>
                    <a:p>
                      <a:pPr algn="ctr"/>
                      <a:endParaRPr lang="vi-VN" sz="3200" b="1">
                        <a:solidFill>
                          <a:schemeClr val="bg1"/>
                        </a:solidFill>
                        <a:latin typeface="Times New Roman" panose="02020603050405020304" pitchFamily="18" charset="0"/>
                        <a:cs typeface="Times New Roman" panose="02020603050405020304" pitchFamily="18" charset="0"/>
                      </a:endParaRPr>
                    </a:p>
                  </a:txBody>
                  <a:tcPr>
                    <a:solidFill>
                      <a:srgbClr val="FF0000"/>
                    </a:solidFill>
                  </a:tcPr>
                </a:tc>
                <a:extLst>
                  <a:ext uri="{0D108BD9-81ED-4DB2-BD59-A6C34878D82A}">
                    <a16:rowId xmlns:a16="http://schemas.microsoft.com/office/drawing/2014/main" xmlns="" val="3659092555"/>
                  </a:ext>
                </a:extLst>
              </a:tr>
              <a:tr h="629194">
                <a:tc>
                  <a:txBody>
                    <a:bodyPr/>
                    <a:lstStyle/>
                    <a:p>
                      <a:pPr algn="l"/>
                      <a:r>
                        <a:rPr lang="en-US" sz="3200" b="1">
                          <a:solidFill>
                            <a:schemeClr val="bg1"/>
                          </a:solidFill>
                          <a:latin typeface="Times New Roman" panose="02020603050405020304" pitchFamily="18" charset="0"/>
                          <a:cs typeface="Times New Roman" panose="02020603050405020304" pitchFamily="18" charset="0"/>
                        </a:rPr>
                        <a:t>Kẹp giấy</a:t>
                      </a:r>
                      <a:endParaRPr lang="vi-VN" sz="3200" b="1">
                        <a:solidFill>
                          <a:schemeClr val="bg1"/>
                        </a:solidFill>
                        <a:latin typeface="Times New Roman" panose="02020603050405020304" pitchFamily="18" charset="0"/>
                        <a:cs typeface="Times New Roman" panose="02020603050405020304" pitchFamily="18" charset="0"/>
                      </a:endParaRPr>
                    </a:p>
                  </a:txBody>
                  <a:tcPr>
                    <a:solidFill>
                      <a:srgbClr val="FF0000"/>
                    </a:solidFill>
                  </a:tcPr>
                </a:tc>
                <a:tc>
                  <a:txBody>
                    <a:bodyPr/>
                    <a:lstStyle/>
                    <a:p>
                      <a:pPr algn="l"/>
                      <a:r>
                        <a:rPr lang="en-US" sz="3200" b="1">
                          <a:solidFill>
                            <a:schemeClr val="bg1"/>
                          </a:solidFill>
                          <a:latin typeface="Times New Roman" panose="02020603050405020304" pitchFamily="18" charset="0"/>
                          <a:cs typeface="Times New Roman" panose="02020603050405020304" pitchFamily="18" charset="0"/>
                        </a:rPr>
                        <a:t>Sắt</a:t>
                      </a:r>
                      <a:endParaRPr lang="vi-VN" sz="3200" b="1">
                        <a:solidFill>
                          <a:schemeClr val="bg1"/>
                        </a:solidFill>
                        <a:latin typeface="Times New Roman" panose="02020603050405020304" pitchFamily="18" charset="0"/>
                        <a:cs typeface="Times New Roman" panose="02020603050405020304" pitchFamily="18" charset="0"/>
                      </a:endParaRPr>
                    </a:p>
                  </a:txBody>
                  <a:tcPr>
                    <a:solidFill>
                      <a:srgbClr val="FF0000"/>
                    </a:solidFill>
                  </a:tcPr>
                </a:tc>
                <a:tc>
                  <a:txBody>
                    <a:bodyPr/>
                    <a:lstStyle/>
                    <a:p>
                      <a:pPr algn="ctr"/>
                      <a:endParaRPr lang="vi-VN" sz="3200" b="1">
                        <a:solidFill>
                          <a:schemeClr val="bg1"/>
                        </a:solidFill>
                        <a:latin typeface="Times New Roman" panose="02020603050405020304" pitchFamily="18" charset="0"/>
                        <a:cs typeface="Times New Roman" panose="02020603050405020304" pitchFamily="18" charset="0"/>
                      </a:endParaRPr>
                    </a:p>
                  </a:txBody>
                  <a:tcPr>
                    <a:solidFill>
                      <a:srgbClr val="FF0000"/>
                    </a:solidFill>
                  </a:tcPr>
                </a:tc>
                <a:tc>
                  <a:txBody>
                    <a:bodyPr/>
                    <a:lstStyle/>
                    <a:p>
                      <a:pPr algn="ctr"/>
                      <a:endParaRPr lang="vi-VN" sz="3200" b="1">
                        <a:solidFill>
                          <a:schemeClr val="bg1"/>
                        </a:solidFill>
                        <a:latin typeface="Times New Roman" panose="02020603050405020304" pitchFamily="18" charset="0"/>
                        <a:cs typeface="Times New Roman" panose="02020603050405020304" pitchFamily="18" charset="0"/>
                      </a:endParaRPr>
                    </a:p>
                  </a:txBody>
                  <a:tcPr>
                    <a:solidFill>
                      <a:srgbClr val="FF0000"/>
                    </a:solidFill>
                  </a:tcPr>
                </a:tc>
                <a:extLst>
                  <a:ext uri="{0D108BD9-81ED-4DB2-BD59-A6C34878D82A}">
                    <a16:rowId xmlns:a16="http://schemas.microsoft.com/office/drawing/2014/main" xmlns="" val="3339707103"/>
                  </a:ext>
                </a:extLst>
              </a:tr>
              <a:tr h="629194">
                <a:tc>
                  <a:txBody>
                    <a:bodyPr/>
                    <a:lstStyle/>
                    <a:p>
                      <a:pPr algn="l"/>
                      <a:r>
                        <a:rPr lang="en-US" sz="3200" b="1">
                          <a:solidFill>
                            <a:schemeClr val="bg1"/>
                          </a:solidFill>
                          <a:latin typeface="Times New Roman" panose="02020603050405020304" pitchFamily="18" charset="0"/>
                          <a:cs typeface="Times New Roman" panose="02020603050405020304" pitchFamily="18" charset="0"/>
                        </a:rPr>
                        <a:t>Bút chì</a:t>
                      </a:r>
                      <a:endParaRPr lang="vi-VN" sz="3200" b="1">
                        <a:solidFill>
                          <a:schemeClr val="bg1"/>
                        </a:solidFill>
                        <a:latin typeface="Times New Roman" panose="02020603050405020304" pitchFamily="18" charset="0"/>
                        <a:cs typeface="Times New Roman" panose="02020603050405020304" pitchFamily="18" charset="0"/>
                      </a:endParaRPr>
                    </a:p>
                  </a:txBody>
                  <a:tcPr>
                    <a:solidFill>
                      <a:srgbClr val="FF0000"/>
                    </a:solidFill>
                  </a:tcPr>
                </a:tc>
                <a:tc>
                  <a:txBody>
                    <a:bodyPr/>
                    <a:lstStyle/>
                    <a:p>
                      <a:pPr algn="l"/>
                      <a:r>
                        <a:rPr lang="en-US" sz="3200" b="1">
                          <a:solidFill>
                            <a:schemeClr val="bg1"/>
                          </a:solidFill>
                          <a:latin typeface="Times New Roman" panose="02020603050405020304" pitchFamily="18" charset="0"/>
                          <a:cs typeface="Times New Roman" panose="02020603050405020304" pitchFamily="18" charset="0"/>
                        </a:rPr>
                        <a:t>Gỗ</a:t>
                      </a:r>
                      <a:endParaRPr lang="vi-VN" sz="3200" b="1">
                        <a:solidFill>
                          <a:schemeClr val="bg1"/>
                        </a:solidFill>
                        <a:latin typeface="Times New Roman" panose="02020603050405020304" pitchFamily="18" charset="0"/>
                        <a:cs typeface="Times New Roman" panose="02020603050405020304" pitchFamily="18" charset="0"/>
                      </a:endParaRPr>
                    </a:p>
                  </a:txBody>
                  <a:tcPr>
                    <a:solidFill>
                      <a:srgbClr val="FF0000"/>
                    </a:solidFill>
                  </a:tcPr>
                </a:tc>
                <a:tc>
                  <a:txBody>
                    <a:bodyPr/>
                    <a:lstStyle/>
                    <a:p>
                      <a:pPr algn="ctr"/>
                      <a:endParaRPr lang="vi-VN" sz="3200" b="1">
                        <a:solidFill>
                          <a:schemeClr val="bg1"/>
                        </a:solidFill>
                        <a:latin typeface="Times New Roman" panose="02020603050405020304" pitchFamily="18" charset="0"/>
                        <a:cs typeface="Times New Roman" panose="02020603050405020304" pitchFamily="18" charset="0"/>
                      </a:endParaRPr>
                    </a:p>
                  </a:txBody>
                  <a:tcPr>
                    <a:solidFill>
                      <a:srgbClr val="FF0000"/>
                    </a:solidFill>
                  </a:tcPr>
                </a:tc>
                <a:tc>
                  <a:txBody>
                    <a:bodyPr/>
                    <a:lstStyle/>
                    <a:p>
                      <a:pPr algn="ctr"/>
                      <a:endParaRPr lang="vi-VN" sz="3200" b="1">
                        <a:solidFill>
                          <a:schemeClr val="bg1"/>
                        </a:solidFill>
                        <a:latin typeface="Times New Roman" panose="02020603050405020304" pitchFamily="18" charset="0"/>
                        <a:cs typeface="Times New Roman" panose="02020603050405020304" pitchFamily="18" charset="0"/>
                      </a:endParaRPr>
                    </a:p>
                  </a:txBody>
                  <a:tcPr>
                    <a:solidFill>
                      <a:srgbClr val="FF0000"/>
                    </a:solidFill>
                  </a:tcPr>
                </a:tc>
                <a:extLst>
                  <a:ext uri="{0D108BD9-81ED-4DB2-BD59-A6C34878D82A}">
                    <a16:rowId xmlns:a16="http://schemas.microsoft.com/office/drawing/2014/main" xmlns="" val="268008538"/>
                  </a:ext>
                </a:extLst>
              </a:tr>
            </a:tbl>
          </a:graphicData>
        </a:graphic>
      </p:graphicFrame>
      <p:sp>
        <p:nvSpPr>
          <p:cNvPr id="4" name="Rectangle 3">
            <a:extLst>
              <a:ext uri="{FF2B5EF4-FFF2-40B4-BE49-F238E27FC236}">
                <a16:creationId xmlns:a16="http://schemas.microsoft.com/office/drawing/2014/main" xmlns="" id="{436F00DC-284E-82FD-5D53-3F047C75DA64}"/>
              </a:ext>
            </a:extLst>
          </p:cNvPr>
          <p:cNvSpPr/>
          <p:nvPr/>
        </p:nvSpPr>
        <p:spPr>
          <a:xfrm>
            <a:off x="1722119" y="1250852"/>
            <a:ext cx="8991599" cy="50292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latin typeface="Times New Roman" panose="02020603050405020304" pitchFamily="18" charset="0"/>
                <a:cs typeface="Times New Roman" panose="02020603050405020304" pitchFamily="18" charset="0"/>
              </a:rPr>
              <a:t>Bảng</a:t>
            </a:r>
            <a:r>
              <a:rPr lang="en-US" sz="3200" b="1" dirty="0">
                <a:latin typeface="Times New Roman" panose="02020603050405020304" pitchFamily="18" charset="0"/>
                <a:cs typeface="Times New Roman" panose="02020603050405020304" pitchFamily="18" charset="0"/>
              </a:rPr>
              <a:t> 18.1. </a:t>
            </a:r>
            <a:r>
              <a:rPr lang="en-US" sz="3200" dirty="0" err="1">
                <a:latin typeface="Times New Roman" panose="02020603050405020304" pitchFamily="18" charset="0"/>
                <a:cs typeface="Times New Roman" panose="02020603050405020304" pitchFamily="18" charset="0"/>
              </a:rPr>
              <a:t>Bảng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quả</a:t>
            </a:r>
            <a:endParaRPr lang="vi-VN"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286459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68"/>
                                        </p:tgtEl>
                                        <p:attrNameLst>
                                          <p:attrName>style.visibility</p:attrName>
                                        </p:attrNameLst>
                                      </p:cBhvr>
                                      <p:to>
                                        <p:strVal val="visible"/>
                                      </p:to>
                                    </p:set>
                                    <p:anim calcmode="lin" valueType="num">
                                      <p:cBhvr>
                                        <p:cTn id="7" dur="500" fill="hold"/>
                                        <p:tgtEl>
                                          <p:spTgt spid="6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8"/>
                                        </p:tgtEl>
                                        <p:attrNameLst>
                                          <p:attrName>ppt_y</p:attrName>
                                        </p:attrNameLst>
                                      </p:cBhvr>
                                      <p:tavLst>
                                        <p:tav tm="0">
                                          <p:val>
                                            <p:strVal val="#ppt_y"/>
                                          </p:val>
                                        </p:tav>
                                        <p:tav tm="100000">
                                          <p:val>
                                            <p:strVal val="#ppt_y"/>
                                          </p:val>
                                        </p:tav>
                                      </p:tavLst>
                                    </p:anim>
                                    <p:anim calcmode="lin" valueType="num">
                                      <p:cBhvr>
                                        <p:cTn id="9" dur="500" fill="hold"/>
                                        <p:tgtEl>
                                          <p:spTgt spid="6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 name="图片 75" hidden="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4071034" y="2076035"/>
            <a:ext cx="3585078" cy="1511955"/>
          </a:xfrm>
          <a:prstGeom prst="rect">
            <a:avLst/>
          </a:prstGeom>
        </p:spPr>
      </p:pic>
      <p:pic>
        <p:nvPicPr>
          <p:cNvPr id="77" name="图片 76" hidden="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4071034" y="3592899"/>
            <a:ext cx="3585078" cy="1511955"/>
          </a:xfrm>
          <a:prstGeom prst="rect">
            <a:avLst/>
          </a:prstGeom>
        </p:spPr>
      </p:pic>
      <p:sp>
        <p:nvSpPr>
          <p:cNvPr id="68" name="标题占位符 1"/>
          <p:cNvSpPr txBox="1"/>
          <p:nvPr/>
        </p:nvSpPr>
        <p:spPr>
          <a:xfrm>
            <a:off x="1478281" y="660192"/>
            <a:ext cx="9732575" cy="126004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1800" kern="1200">
                <a:solidFill>
                  <a:schemeClr val="bg1"/>
                </a:solidFill>
                <a:latin typeface="迷你简汉真广标" panose="02010609000101010101" pitchFamily="49" charset="-122"/>
                <a:ea typeface="迷你简汉真广标" panose="02010609000101010101" pitchFamily="49" charset="-122"/>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zh-CN" sz="3200" b="1" i="0" u="none" strike="noStrike" kern="1200" cap="none" spc="0" normalizeH="0" baseline="0" noProof="0">
                <a:ln>
                  <a:noFill/>
                </a:ln>
                <a:solidFill>
                  <a:srgbClr val="FF33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THÍ NGHIỆM KHẢO SÁT  TÁC DỤNG CỦA NAM CHÂM LÊN CÁC VẬT LIỆU KHÁC NHAU</a:t>
            </a:r>
            <a:endParaRPr kumimoji="0" lang="zh-CN" altLang="en-US" sz="3200" b="1" i="0" u="none" strike="noStrike" kern="1200" cap="none" spc="0" normalizeH="0" baseline="0" noProof="0" dirty="0">
              <a:ln>
                <a:noFill/>
              </a:ln>
              <a:solidFill>
                <a:srgbClr val="FF33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endParaRPr>
          </a:p>
        </p:txBody>
      </p:sp>
      <p:graphicFrame>
        <p:nvGraphicFramePr>
          <p:cNvPr id="2" name="Table 3">
            <a:extLst>
              <a:ext uri="{FF2B5EF4-FFF2-40B4-BE49-F238E27FC236}">
                <a16:creationId xmlns:a16="http://schemas.microsoft.com/office/drawing/2014/main" xmlns="" id="{847EBD03-F796-83FD-D8F5-114F6CC25BF2}"/>
              </a:ext>
            </a:extLst>
          </p:cNvPr>
          <p:cNvGraphicFramePr>
            <a:graphicFrameLocks noGrp="1"/>
          </p:cNvGraphicFramePr>
          <p:nvPr>
            <p:extLst>
              <p:ext uri="{D42A27DB-BD31-4B8C-83A1-F6EECF244321}">
                <p14:modId xmlns:p14="http://schemas.microsoft.com/office/powerpoint/2010/main" val="2260953532"/>
              </p:ext>
            </p:extLst>
          </p:nvPr>
        </p:nvGraphicFramePr>
        <p:xfrm>
          <a:off x="563880" y="2453642"/>
          <a:ext cx="11064240" cy="4206237"/>
        </p:xfrm>
        <a:graphic>
          <a:graphicData uri="http://schemas.openxmlformats.org/drawingml/2006/table">
            <a:tbl>
              <a:tblPr firstRow="1" bandRow="1">
                <a:tableStyleId>{5C22544A-7EE6-4342-B048-85BDC9FD1C3A}</a:tableStyleId>
              </a:tblPr>
              <a:tblGrid>
                <a:gridCol w="2665229">
                  <a:extLst>
                    <a:ext uri="{9D8B030D-6E8A-4147-A177-3AD203B41FA5}">
                      <a16:colId xmlns:a16="http://schemas.microsoft.com/office/drawing/2014/main" xmlns="" val="1002457801"/>
                    </a:ext>
                  </a:extLst>
                </a:gridCol>
                <a:gridCol w="2841666">
                  <a:extLst>
                    <a:ext uri="{9D8B030D-6E8A-4147-A177-3AD203B41FA5}">
                      <a16:colId xmlns:a16="http://schemas.microsoft.com/office/drawing/2014/main" xmlns="" val="3304985334"/>
                    </a:ext>
                  </a:extLst>
                </a:gridCol>
                <a:gridCol w="2757675">
                  <a:extLst>
                    <a:ext uri="{9D8B030D-6E8A-4147-A177-3AD203B41FA5}">
                      <a16:colId xmlns:a16="http://schemas.microsoft.com/office/drawing/2014/main" xmlns="" val="1410250076"/>
                    </a:ext>
                  </a:extLst>
                </a:gridCol>
                <a:gridCol w="2799670">
                  <a:extLst>
                    <a:ext uri="{9D8B030D-6E8A-4147-A177-3AD203B41FA5}">
                      <a16:colId xmlns:a16="http://schemas.microsoft.com/office/drawing/2014/main" xmlns="" val="2867862136"/>
                    </a:ext>
                  </a:extLst>
                </a:gridCol>
              </a:tblGrid>
              <a:tr h="600891">
                <a:tc rowSpan="2">
                  <a:txBody>
                    <a:bodyPr/>
                    <a:lstStyle/>
                    <a:p>
                      <a:pPr algn="ctr"/>
                      <a:r>
                        <a:rPr lang="en-US" sz="3200" b="1">
                          <a:solidFill>
                            <a:schemeClr val="bg1"/>
                          </a:solidFill>
                          <a:latin typeface="Times New Roman" panose="02020603050405020304" pitchFamily="18" charset="0"/>
                          <a:cs typeface="Times New Roman" panose="02020603050405020304" pitchFamily="18" charset="0"/>
                        </a:rPr>
                        <a:t>Vật dụng</a:t>
                      </a:r>
                      <a:endParaRPr lang="vi-VN" sz="3200" b="1">
                        <a:solidFill>
                          <a:schemeClr val="bg1"/>
                        </a:solidFill>
                        <a:latin typeface="Times New Roman" panose="02020603050405020304" pitchFamily="18" charset="0"/>
                        <a:cs typeface="Times New Roman" panose="02020603050405020304" pitchFamily="18" charset="0"/>
                      </a:endParaRPr>
                    </a:p>
                  </a:txBody>
                  <a:tcPr>
                    <a:solidFill>
                      <a:schemeClr val="accent6">
                        <a:lumMod val="75000"/>
                      </a:schemeClr>
                    </a:solidFill>
                  </a:tcPr>
                </a:tc>
                <a:tc rowSpan="2">
                  <a:txBody>
                    <a:bodyPr/>
                    <a:lstStyle/>
                    <a:p>
                      <a:pPr algn="ctr"/>
                      <a:r>
                        <a:rPr lang="en-US" sz="3200" b="1">
                          <a:solidFill>
                            <a:schemeClr val="bg1"/>
                          </a:solidFill>
                          <a:latin typeface="Times New Roman" panose="02020603050405020304" pitchFamily="18" charset="0"/>
                          <a:cs typeface="Times New Roman" panose="02020603050405020304" pitchFamily="18" charset="0"/>
                        </a:rPr>
                        <a:t>Vật liệu</a:t>
                      </a:r>
                      <a:endParaRPr lang="vi-VN" sz="3200" b="1">
                        <a:solidFill>
                          <a:schemeClr val="bg1"/>
                        </a:solidFill>
                        <a:latin typeface="Times New Roman" panose="02020603050405020304" pitchFamily="18" charset="0"/>
                        <a:cs typeface="Times New Roman" panose="02020603050405020304" pitchFamily="18" charset="0"/>
                      </a:endParaRPr>
                    </a:p>
                  </a:txBody>
                  <a:tcPr>
                    <a:solidFill>
                      <a:schemeClr val="accent6">
                        <a:lumMod val="75000"/>
                      </a:schemeClr>
                    </a:solidFill>
                  </a:tcPr>
                </a:tc>
                <a:tc gridSpan="2">
                  <a:txBody>
                    <a:bodyPr/>
                    <a:lstStyle/>
                    <a:p>
                      <a:pPr algn="ctr"/>
                      <a:r>
                        <a:rPr lang="en-US" sz="3200" b="1">
                          <a:solidFill>
                            <a:schemeClr val="bg1"/>
                          </a:solidFill>
                          <a:latin typeface="Times New Roman" panose="02020603050405020304" pitchFamily="18" charset="0"/>
                          <a:cs typeface="Times New Roman" panose="02020603050405020304" pitchFamily="18" charset="0"/>
                        </a:rPr>
                        <a:t>Tương tác với nam châm</a:t>
                      </a:r>
                      <a:endParaRPr lang="vi-VN" sz="3200" b="1">
                        <a:solidFill>
                          <a:schemeClr val="bg1"/>
                        </a:solidFill>
                        <a:latin typeface="Times New Roman" panose="02020603050405020304" pitchFamily="18" charset="0"/>
                        <a:cs typeface="Times New Roman" panose="02020603050405020304" pitchFamily="18" charset="0"/>
                      </a:endParaRPr>
                    </a:p>
                  </a:txBody>
                  <a:tcPr>
                    <a:solidFill>
                      <a:schemeClr val="accent6">
                        <a:lumMod val="75000"/>
                      </a:schemeClr>
                    </a:solidFill>
                  </a:tcPr>
                </a:tc>
                <a:tc hMerge="1">
                  <a:txBody>
                    <a:bodyPr/>
                    <a:lstStyle/>
                    <a:p>
                      <a:endParaRPr lang="vi-VN"/>
                    </a:p>
                  </a:txBody>
                  <a:tcPr/>
                </a:tc>
                <a:extLst>
                  <a:ext uri="{0D108BD9-81ED-4DB2-BD59-A6C34878D82A}">
                    <a16:rowId xmlns:a16="http://schemas.microsoft.com/office/drawing/2014/main" xmlns="" val="1172050150"/>
                  </a:ext>
                </a:extLst>
              </a:tr>
              <a:tr h="600891">
                <a:tc vMerge="1">
                  <a:txBody>
                    <a:bodyPr/>
                    <a:lstStyle/>
                    <a:p>
                      <a:endParaRPr lang="vi-VN"/>
                    </a:p>
                  </a:txBody>
                  <a:tcPr/>
                </a:tc>
                <a:tc vMerge="1">
                  <a:txBody>
                    <a:bodyPr/>
                    <a:lstStyle/>
                    <a:p>
                      <a:endParaRPr lang="vi-VN"/>
                    </a:p>
                  </a:txBody>
                  <a:tcPr/>
                </a:tc>
                <a:tc>
                  <a:txBody>
                    <a:bodyPr/>
                    <a:lstStyle/>
                    <a:p>
                      <a:pPr algn="ctr"/>
                      <a:r>
                        <a:rPr lang="en-US" sz="3200" b="1">
                          <a:solidFill>
                            <a:schemeClr val="bg1"/>
                          </a:solidFill>
                          <a:latin typeface="Times New Roman" panose="02020603050405020304" pitchFamily="18" charset="0"/>
                          <a:cs typeface="Times New Roman" panose="02020603050405020304" pitchFamily="18" charset="0"/>
                        </a:rPr>
                        <a:t>Có </a:t>
                      </a:r>
                      <a:endParaRPr lang="vi-VN" sz="3200" b="1">
                        <a:solidFill>
                          <a:schemeClr val="bg1"/>
                        </a:solidFill>
                        <a:latin typeface="Times New Roman" panose="02020603050405020304" pitchFamily="18" charset="0"/>
                        <a:cs typeface="Times New Roman" panose="02020603050405020304" pitchFamily="18" charset="0"/>
                      </a:endParaRPr>
                    </a:p>
                  </a:txBody>
                  <a:tcPr>
                    <a:solidFill>
                      <a:schemeClr val="accent6">
                        <a:lumMod val="75000"/>
                      </a:schemeClr>
                    </a:solidFill>
                  </a:tcPr>
                </a:tc>
                <a:tc>
                  <a:txBody>
                    <a:bodyPr/>
                    <a:lstStyle/>
                    <a:p>
                      <a:pPr algn="ctr"/>
                      <a:r>
                        <a:rPr lang="en-US" sz="3200" b="1">
                          <a:solidFill>
                            <a:schemeClr val="bg1"/>
                          </a:solidFill>
                          <a:latin typeface="Times New Roman" panose="02020603050405020304" pitchFamily="18" charset="0"/>
                          <a:cs typeface="Times New Roman" panose="02020603050405020304" pitchFamily="18" charset="0"/>
                        </a:rPr>
                        <a:t>Không</a:t>
                      </a:r>
                      <a:endParaRPr lang="vi-VN" sz="3200" b="1">
                        <a:solidFill>
                          <a:schemeClr val="bg1"/>
                        </a:solidFill>
                        <a:latin typeface="Times New Roman" panose="02020603050405020304" pitchFamily="18" charset="0"/>
                        <a:cs typeface="Times New Roman" panose="02020603050405020304" pitchFamily="18" charset="0"/>
                      </a:endParaRPr>
                    </a:p>
                  </a:txBody>
                  <a:tcPr>
                    <a:solidFill>
                      <a:schemeClr val="accent6">
                        <a:lumMod val="75000"/>
                      </a:schemeClr>
                    </a:solidFill>
                  </a:tcPr>
                </a:tc>
                <a:extLst>
                  <a:ext uri="{0D108BD9-81ED-4DB2-BD59-A6C34878D82A}">
                    <a16:rowId xmlns:a16="http://schemas.microsoft.com/office/drawing/2014/main" xmlns="" val="642637397"/>
                  </a:ext>
                </a:extLst>
              </a:tr>
              <a:tr h="600891">
                <a:tc>
                  <a:txBody>
                    <a:bodyPr/>
                    <a:lstStyle/>
                    <a:p>
                      <a:pPr algn="ctr"/>
                      <a:r>
                        <a:rPr lang="en-US" sz="3200" b="1">
                          <a:solidFill>
                            <a:schemeClr val="bg1"/>
                          </a:solidFill>
                          <a:latin typeface="Times New Roman" panose="02020603050405020304" pitchFamily="18" charset="0"/>
                          <a:cs typeface="Times New Roman" panose="02020603050405020304" pitchFamily="18" charset="0"/>
                        </a:rPr>
                        <a:t>Cục tẩy</a:t>
                      </a:r>
                      <a:endParaRPr lang="vi-VN" sz="3200" b="1">
                        <a:solidFill>
                          <a:schemeClr val="bg1"/>
                        </a:solidFill>
                        <a:latin typeface="Times New Roman" panose="02020603050405020304" pitchFamily="18" charset="0"/>
                        <a:cs typeface="Times New Roman" panose="02020603050405020304" pitchFamily="18" charset="0"/>
                      </a:endParaRPr>
                    </a:p>
                  </a:txBody>
                  <a:tcPr>
                    <a:solidFill>
                      <a:srgbClr val="FF0000"/>
                    </a:solidFill>
                  </a:tcPr>
                </a:tc>
                <a:tc>
                  <a:txBody>
                    <a:bodyPr/>
                    <a:lstStyle/>
                    <a:p>
                      <a:pPr algn="ctr"/>
                      <a:r>
                        <a:rPr lang="en-US" sz="3200" b="1">
                          <a:solidFill>
                            <a:schemeClr val="bg1"/>
                          </a:solidFill>
                          <a:latin typeface="Times New Roman" panose="02020603050405020304" pitchFamily="18" charset="0"/>
                          <a:cs typeface="Times New Roman" panose="02020603050405020304" pitchFamily="18" charset="0"/>
                        </a:rPr>
                        <a:t>Cao su</a:t>
                      </a:r>
                      <a:endParaRPr lang="vi-VN" sz="3200" b="1">
                        <a:solidFill>
                          <a:schemeClr val="bg1"/>
                        </a:solidFill>
                        <a:latin typeface="Times New Roman" panose="02020603050405020304" pitchFamily="18" charset="0"/>
                        <a:cs typeface="Times New Roman" panose="02020603050405020304" pitchFamily="18" charset="0"/>
                      </a:endParaRPr>
                    </a:p>
                  </a:txBody>
                  <a:tcPr>
                    <a:solidFill>
                      <a:srgbClr val="FF0000"/>
                    </a:solidFill>
                  </a:tcPr>
                </a:tc>
                <a:tc>
                  <a:txBody>
                    <a:bodyPr/>
                    <a:lstStyle/>
                    <a:p>
                      <a:pPr algn="ctr"/>
                      <a:endParaRPr lang="vi-VN" sz="3200" b="1">
                        <a:solidFill>
                          <a:schemeClr val="bg1"/>
                        </a:solidFill>
                        <a:latin typeface="Times New Roman" panose="02020603050405020304" pitchFamily="18" charset="0"/>
                        <a:cs typeface="Times New Roman" panose="02020603050405020304" pitchFamily="18" charset="0"/>
                      </a:endParaRPr>
                    </a:p>
                  </a:txBody>
                  <a:tcPr>
                    <a:solidFill>
                      <a:srgbClr val="FF0000"/>
                    </a:solidFill>
                  </a:tcPr>
                </a:tc>
                <a:tc>
                  <a:txBody>
                    <a:bodyPr/>
                    <a:lstStyle/>
                    <a:p>
                      <a:pPr algn="ctr"/>
                      <a:r>
                        <a:rPr lang="en-US" sz="3200" b="1">
                          <a:solidFill>
                            <a:schemeClr val="bg1"/>
                          </a:solidFill>
                          <a:latin typeface="Times New Roman" panose="02020603050405020304" pitchFamily="18" charset="0"/>
                          <a:cs typeface="Times New Roman" panose="02020603050405020304" pitchFamily="18" charset="0"/>
                        </a:rPr>
                        <a:t>x</a:t>
                      </a:r>
                      <a:endParaRPr lang="vi-VN" sz="3200" b="1">
                        <a:solidFill>
                          <a:schemeClr val="bg1"/>
                        </a:solidFill>
                        <a:latin typeface="Times New Roman" panose="02020603050405020304" pitchFamily="18" charset="0"/>
                        <a:cs typeface="Times New Roman" panose="02020603050405020304" pitchFamily="18" charset="0"/>
                      </a:endParaRPr>
                    </a:p>
                  </a:txBody>
                  <a:tcPr>
                    <a:solidFill>
                      <a:srgbClr val="FF0000"/>
                    </a:solidFill>
                  </a:tcPr>
                </a:tc>
                <a:extLst>
                  <a:ext uri="{0D108BD9-81ED-4DB2-BD59-A6C34878D82A}">
                    <a16:rowId xmlns:a16="http://schemas.microsoft.com/office/drawing/2014/main" xmlns="" val="86368315"/>
                  </a:ext>
                </a:extLst>
              </a:tr>
              <a:tr h="600891">
                <a:tc>
                  <a:txBody>
                    <a:bodyPr/>
                    <a:lstStyle/>
                    <a:p>
                      <a:pPr algn="ctr"/>
                      <a:r>
                        <a:rPr lang="en-US" sz="3200" b="1">
                          <a:solidFill>
                            <a:schemeClr val="bg1"/>
                          </a:solidFill>
                          <a:latin typeface="Times New Roman" panose="02020603050405020304" pitchFamily="18" charset="0"/>
                          <a:cs typeface="Times New Roman" panose="02020603050405020304" pitchFamily="18" charset="0"/>
                        </a:rPr>
                        <a:t>Quyển vở</a:t>
                      </a:r>
                      <a:endParaRPr lang="vi-VN" sz="3200" b="1">
                        <a:solidFill>
                          <a:schemeClr val="bg1"/>
                        </a:solidFill>
                        <a:latin typeface="Times New Roman" panose="02020603050405020304" pitchFamily="18" charset="0"/>
                        <a:cs typeface="Times New Roman" panose="02020603050405020304" pitchFamily="18" charset="0"/>
                      </a:endParaRPr>
                    </a:p>
                  </a:txBody>
                  <a:tcPr>
                    <a:solidFill>
                      <a:srgbClr val="FF0000"/>
                    </a:solidFill>
                  </a:tcPr>
                </a:tc>
                <a:tc>
                  <a:txBody>
                    <a:bodyPr/>
                    <a:lstStyle/>
                    <a:p>
                      <a:pPr algn="ctr"/>
                      <a:r>
                        <a:rPr lang="en-US" sz="3200" b="1">
                          <a:solidFill>
                            <a:schemeClr val="bg1"/>
                          </a:solidFill>
                          <a:latin typeface="Times New Roman" panose="02020603050405020304" pitchFamily="18" charset="0"/>
                          <a:cs typeface="Times New Roman" panose="02020603050405020304" pitchFamily="18" charset="0"/>
                        </a:rPr>
                        <a:t>Giấy</a:t>
                      </a:r>
                      <a:endParaRPr lang="vi-VN" sz="3200" b="1">
                        <a:solidFill>
                          <a:schemeClr val="bg1"/>
                        </a:solidFill>
                        <a:latin typeface="Times New Roman" panose="02020603050405020304" pitchFamily="18" charset="0"/>
                        <a:cs typeface="Times New Roman" panose="02020603050405020304" pitchFamily="18" charset="0"/>
                      </a:endParaRPr>
                    </a:p>
                  </a:txBody>
                  <a:tcPr>
                    <a:solidFill>
                      <a:srgbClr val="FF0000"/>
                    </a:solidFill>
                  </a:tcPr>
                </a:tc>
                <a:tc>
                  <a:txBody>
                    <a:bodyPr/>
                    <a:lstStyle/>
                    <a:p>
                      <a:pPr algn="ctr"/>
                      <a:endParaRPr lang="vi-VN" sz="3200" b="1">
                        <a:solidFill>
                          <a:schemeClr val="bg1"/>
                        </a:solidFill>
                        <a:latin typeface="Times New Roman" panose="02020603050405020304" pitchFamily="18" charset="0"/>
                        <a:cs typeface="Times New Roman" panose="02020603050405020304" pitchFamily="18" charset="0"/>
                      </a:endParaRPr>
                    </a:p>
                  </a:txBody>
                  <a:tcPr>
                    <a:solidFill>
                      <a:srgbClr val="FF0000"/>
                    </a:solidFill>
                  </a:tcPr>
                </a:tc>
                <a:tc>
                  <a:txBody>
                    <a:bodyPr/>
                    <a:lstStyle/>
                    <a:p>
                      <a:pPr algn="ctr"/>
                      <a:r>
                        <a:rPr lang="en-US" sz="3200" b="1">
                          <a:solidFill>
                            <a:schemeClr val="bg1"/>
                          </a:solidFill>
                          <a:latin typeface="Times New Roman" panose="02020603050405020304" pitchFamily="18" charset="0"/>
                          <a:cs typeface="Times New Roman" panose="02020603050405020304" pitchFamily="18" charset="0"/>
                        </a:rPr>
                        <a:t>x</a:t>
                      </a:r>
                      <a:endParaRPr lang="vi-VN" sz="3200" b="1">
                        <a:solidFill>
                          <a:schemeClr val="bg1"/>
                        </a:solidFill>
                        <a:latin typeface="Times New Roman" panose="02020603050405020304" pitchFamily="18" charset="0"/>
                        <a:cs typeface="Times New Roman" panose="02020603050405020304" pitchFamily="18" charset="0"/>
                      </a:endParaRPr>
                    </a:p>
                  </a:txBody>
                  <a:tcPr>
                    <a:solidFill>
                      <a:srgbClr val="FF0000"/>
                    </a:solidFill>
                  </a:tcPr>
                </a:tc>
                <a:extLst>
                  <a:ext uri="{0D108BD9-81ED-4DB2-BD59-A6C34878D82A}">
                    <a16:rowId xmlns:a16="http://schemas.microsoft.com/office/drawing/2014/main" xmlns="" val="3097974601"/>
                  </a:ext>
                </a:extLst>
              </a:tr>
              <a:tr h="600891">
                <a:tc>
                  <a:txBody>
                    <a:bodyPr/>
                    <a:lstStyle/>
                    <a:p>
                      <a:pPr algn="ctr"/>
                      <a:r>
                        <a:rPr lang="en-US" sz="3200" b="1">
                          <a:solidFill>
                            <a:schemeClr val="bg1"/>
                          </a:solidFill>
                          <a:latin typeface="Times New Roman" panose="02020603050405020304" pitchFamily="18" charset="0"/>
                          <a:cs typeface="Times New Roman" panose="02020603050405020304" pitchFamily="18" charset="0"/>
                        </a:rPr>
                        <a:t>Chìa khoá</a:t>
                      </a:r>
                      <a:endParaRPr lang="vi-VN" sz="3200" b="1">
                        <a:solidFill>
                          <a:schemeClr val="bg1"/>
                        </a:solidFill>
                        <a:latin typeface="Times New Roman" panose="02020603050405020304" pitchFamily="18" charset="0"/>
                        <a:cs typeface="Times New Roman" panose="02020603050405020304" pitchFamily="18" charset="0"/>
                      </a:endParaRPr>
                    </a:p>
                  </a:txBody>
                  <a:tcPr>
                    <a:solidFill>
                      <a:srgbClr val="FF0000"/>
                    </a:solidFill>
                  </a:tcPr>
                </a:tc>
                <a:tc>
                  <a:txBody>
                    <a:bodyPr/>
                    <a:lstStyle/>
                    <a:p>
                      <a:pPr algn="ctr"/>
                      <a:r>
                        <a:rPr lang="en-US" sz="3200" b="1">
                          <a:solidFill>
                            <a:schemeClr val="bg1"/>
                          </a:solidFill>
                          <a:latin typeface="Times New Roman" panose="02020603050405020304" pitchFamily="18" charset="0"/>
                          <a:cs typeface="Times New Roman" panose="02020603050405020304" pitchFamily="18" charset="0"/>
                        </a:rPr>
                        <a:t>Đồng</a:t>
                      </a:r>
                      <a:endParaRPr lang="vi-VN" sz="3200" b="1">
                        <a:solidFill>
                          <a:schemeClr val="bg1"/>
                        </a:solidFill>
                        <a:latin typeface="Times New Roman" panose="02020603050405020304" pitchFamily="18" charset="0"/>
                        <a:cs typeface="Times New Roman" panose="02020603050405020304" pitchFamily="18" charset="0"/>
                      </a:endParaRPr>
                    </a:p>
                  </a:txBody>
                  <a:tcPr>
                    <a:solidFill>
                      <a:srgbClr val="FF0000"/>
                    </a:solidFill>
                  </a:tcPr>
                </a:tc>
                <a:tc>
                  <a:txBody>
                    <a:bodyPr/>
                    <a:lstStyle/>
                    <a:p>
                      <a:pPr algn="ctr"/>
                      <a:endParaRPr lang="vi-VN" sz="3200" b="1">
                        <a:solidFill>
                          <a:schemeClr val="bg1"/>
                        </a:solidFill>
                        <a:latin typeface="Times New Roman" panose="02020603050405020304" pitchFamily="18" charset="0"/>
                        <a:cs typeface="Times New Roman" panose="02020603050405020304" pitchFamily="18" charset="0"/>
                      </a:endParaRPr>
                    </a:p>
                  </a:txBody>
                  <a:tcPr>
                    <a:solidFill>
                      <a:srgbClr val="FF0000"/>
                    </a:solidFill>
                  </a:tcPr>
                </a:tc>
                <a:tc>
                  <a:txBody>
                    <a:bodyPr/>
                    <a:lstStyle/>
                    <a:p>
                      <a:pPr algn="ctr"/>
                      <a:r>
                        <a:rPr lang="en-US" sz="3200" b="1">
                          <a:solidFill>
                            <a:schemeClr val="bg1"/>
                          </a:solidFill>
                          <a:latin typeface="Times New Roman" panose="02020603050405020304" pitchFamily="18" charset="0"/>
                          <a:cs typeface="Times New Roman" panose="02020603050405020304" pitchFamily="18" charset="0"/>
                        </a:rPr>
                        <a:t>x</a:t>
                      </a:r>
                      <a:endParaRPr lang="vi-VN" sz="3200" b="1">
                        <a:solidFill>
                          <a:schemeClr val="bg1"/>
                        </a:solidFill>
                        <a:latin typeface="Times New Roman" panose="02020603050405020304" pitchFamily="18" charset="0"/>
                        <a:cs typeface="Times New Roman" panose="02020603050405020304" pitchFamily="18" charset="0"/>
                      </a:endParaRPr>
                    </a:p>
                  </a:txBody>
                  <a:tcPr>
                    <a:solidFill>
                      <a:srgbClr val="FF0000"/>
                    </a:solidFill>
                  </a:tcPr>
                </a:tc>
                <a:extLst>
                  <a:ext uri="{0D108BD9-81ED-4DB2-BD59-A6C34878D82A}">
                    <a16:rowId xmlns:a16="http://schemas.microsoft.com/office/drawing/2014/main" xmlns="" val="3659092555"/>
                  </a:ext>
                </a:extLst>
              </a:tr>
              <a:tr h="600891">
                <a:tc>
                  <a:txBody>
                    <a:bodyPr/>
                    <a:lstStyle/>
                    <a:p>
                      <a:pPr algn="ctr"/>
                      <a:r>
                        <a:rPr lang="en-US" sz="3200" b="1">
                          <a:solidFill>
                            <a:schemeClr val="bg1"/>
                          </a:solidFill>
                          <a:latin typeface="Times New Roman" panose="02020603050405020304" pitchFamily="18" charset="0"/>
                          <a:cs typeface="Times New Roman" panose="02020603050405020304" pitchFamily="18" charset="0"/>
                        </a:rPr>
                        <a:t>Kẹp giấy</a:t>
                      </a:r>
                      <a:endParaRPr lang="vi-VN" sz="3200" b="1">
                        <a:solidFill>
                          <a:schemeClr val="bg1"/>
                        </a:solidFill>
                        <a:latin typeface="Times New Roman" panose="02020603050405020304" pitchFamily="18" charset="0"/>
                        <a:cs typeface="Times New Roman" panose="02020603050405020304" pitchFamily="18" charset="0"/>
                      </a:endParaRPr>
                    </a:p>
                  </a:txBody>
                  <a:tcPr>
                    <a:solidFill>
                      <a:srgbClr val="FF0000"/>
                    </a:solidFill>
                  </a:tcPr>
                </a:tc>
                <a:tc>
                  <a:txBody>
                    <a:bodyPr/>
                    <a:lstStyle/>
                    <a:p>
                      <a:pPr algn="ctr"/>
                      <a:r>
                        <a:rPr lang="en-US" sz="3200" b="1">
                          <a:solidFill>
                            <a:schemeClr val="bg1"/>
                          </a:solidFill>
                          <a:latin typeface="Times New Roman" panose="02020603050405020304" pitchFamily="18" charset="0"/>
                          <a:cs typeface="Times New Roman" panose="02020603050405020304" pitchFamily="18" charset="0"/>
                        </a:rPr>
                        <a:t>Sắt</a:t>
                      </a:r>
                      <a:endParaRPr lang="vi-VN" sz="3200" b="1">
                        <a:solidFill>
                          <a:schemeClr val="bg1"/>
                        </a:solidFill>
                        <a:latin typeface="Times New Roman" panose="02020603050405020304" pitchFamily="18" charset="0"/>
                        <a:cs typeface="Times New Roman" panose="02020603050405020304" pitchFamily="18" charset="0"/>
                      </a:endParaRPr>
                    </a:p>
                  </a:txBody>
                  <a:tcPr>
                    <a:solidFill>
                      <a:srgbClr val="FF0000"/>
                    </a:solidFill>
                  </a:tcPr>
                </a:tc>
                <a:tc>
                  <a:txBody>
                    <a:bodyPr/>
                    <a:lstStyle/>
                    <a:p>
                      <a:pPr algn="ctr"/>
                      <a:r>
                        <a:rPr lang="en-US" sz="3200" b="1">
                          <a:solidFill>
                            <a:schemeClr val="bg1"/>
                          </a:solidFill>
                          <a:latin typeface="Times New Roman" panose="02020603050405020304" pitchFamily="18" charset="0"/>
                          <a:cs typeface="Times New Roman" panose="02020603050405020304" pitchFamily="18" charset="0"/>
                        </a:rPr>
                        <a:t>x</a:t>
                      </a:r>
                      <a:endParaRPr lang="vi-VN" sz="3200" b="1">
                        <a:solidFill>
                          <a:schemeClr val="bg1"/>
                        </a:solidFill>
                        <a:latin typeface="Times New Roman" panose="02020603050405020304" pitchFamily="18" charset="0"/>
                        <a:cs typeface="Times New Roman" panose="02020603050405020304" pitchFamily="18" charset="0"/>
                      </a:endParaRPr>
                    </a:p>
                  </a:txBody>
                  <a:tcPr>
                    <a:solidFill>
                      <a:srgbClr val="FF0000"/>
                    </a:solidFill>
                  </a:tcPr>
                </a:tc>
                <a:tc>
                  <a:txBody>
                    <a:bodyPr/>
                    <a:lstStyle/>
                    <a:p>
                      <a:pPr algn="ctr"/>
                      <a:endParaRPr lang="vi-VN" sz="3200" b="1">
                        <a:solidFill>
                          <a:schemeClr val="bg1"/>
                        </a:solidFill>
                        <a:latin typeface="Times New Roman" panose="02020603050405020304" pitchFamily="18" charset="0"/>
                        <a:cs typeface="Times New Roman" panose="02020603050405020304" pitchFamily="18" charset="0"/>
                      </a:endParaRPr>
                    </a:p>
                  </a:txBody>
                  <a:tcPr>
                    <a:solidFill>
                      <a:srgbClr val="FF0000"/>
                    </a:solidFill>
                  </a:tcPr>
                </a:tc>
                <a:extLst>
                  <a:ext uri="{0D108BD9-81ED-4DB2-BD59-A6C34878D82A}">
                    <a16:rowId xmlns:a16="http://schemas.microsoft.com/office/drawing/2014/main" xmlns="" val="3339707103"/>
                  </a:ext>
                </a:extLst>
              </a:tr>
              <a:tr h="600891">
                <a:tc>
                  <a:txBody>
                    <a:bodyPr/>
                    <a:lstStyle/>
                    <a:p>
                      <a:pPr algn="ctr"/>
                      <a:r>
                        <a:rPr lang="en-US" sz="3200" b="1">
                          <a:solidFill>
                            <a:schemeClr val="bg1"/>
                          </a:solidFill>
                          <a:latin typeface="Times New Roman" panose="02020603050405020304" pitchFamily="18" charset="0"/>
                          <a:cs typeface="Times New Roman" panose="02020603050405020304" pitchFamily="18" charset="0"/>
                        </a:rPr>
                        <a:t>Bút chì</a:t>
                      </a:r>
                      <a:endParaRPr lang="vi-VN" sz="3200" b="1">
                        <a:solidFill>
                          <a:schemeClr val="bg1"/>
                        </a:solidFill>
                        <a:latin typeface="Times New Roman" panose="02020603050405020304" pitchFamily="18" charset="0"/>
                        <a:cs typeface="Times New Roman" panose="02020603050405020304" pitchFamily="18" charset="0"/>
                      </a:endParaRPr>
                    </a:p>
                  </a:txBody>
                  <a:tcPr>
                    <a:solidFill>
                      <a:srgbClr val="FF0000"/>
                    </a:solidFill>
                  </a:tcPr>
                </a:tc>
                <a:tc>
                  <a:txBody>
                    <a:bodyPr/>
                    <a:lstStyle/>
                    <a:p>
                      <a:pPr algn="ctr"/>
                      <a:r>
                        <a:rPr lang="en-US" sz="3200" b="1">
                          <a:solidFill>
                            <a:schemeClr val="bg1"/>
                          </a:solidFill>
                          <a:latin typeface="Times New Roman" panose="02020603050405020304" pitchFamily="18" charset="0"/>
                          <a:cs typeface="Times New Roman" panose="02020603050405020304" pitchFamily="18" charset="0"/>
                        </a:rPr>
                        <a:t>Gỗ</a:t>
                      </a:r>
                      <a:endParaRPr lang="vi-VN" sz="3200" b="1">
                        <a:solidFill>
                          <a:schemeClr val="bg1"/>
                        </a:solidFill>
                        <a:latin typeface="Times New Roman" panose="02020603050405020304" pitchFamily="18" charset="0"/>
                        <a:cs typeface="Times New Roman" panose="02020603050405020304" pitchFamily="18" charset="0"/>
                      </a:endParaRPr>
                    </a:p>
                  </a:txBody>
                  <a:tcPr>
                    <a:solidFill>
                      <a:srgbClr val="FF0000"/>
                    </a:solidFill>
                  </a:tcPr>
                </a:tc>
                <a:tc>
                  <a:txBody>
                    <a:bodyPr/>
                    <a:lstStyle/>
                    <a:p>
                      <a:pPr algn="ctr"/>
                      <a:endParaRPr lang="vi-VN" sz="3200" b="1">
                        <a:solidFill>
                          <a:schemeClr val="bg1"/>
                        </a:solidFill>
                        <a:latin typeface="Times New Roman" panose="02020603050405020304" pitchFamily="18" charset="0"/>
                        <a:cs typeface="Times New Roman" panose="02020603050405020304" pitchFamily="18" charset="0"/>
                      </a:endParaRPr>
                    </a:p>
                  </a:txBody>
                  <a:tcPr>
                    <a:solidFill>
                      <a:srgbClr val="FF0000"/>
                    </a:solidFill>
                  </a:tcPr>
                </a:tc>
                <a:tc>
                  <a:txBody>
                    <a:bodyPr/>
                    <a:lstStyle/>
                    <a:p>
                      <a:pPr algn="ctr"/>
                      <a:r>
                        <a:rPr lang="en-US" sz="3200" b="1">
                          <a:solidFill>
                            <a:schemeClr val="bg1"/>
                          </a:solidFill>
                          <a:latin typeface="Times New Roman" panose="02020603050405020304" pitchFamily="18" charset="0"/>
                          <a:cs typeface="Times New Roman" panose="02020603050405020304" pitchFamily="18" charset="0"/>
                        </a:rPr>
                        <a:t>x</a:t>
                      </a:r>
                      <a:endParaRPr lang="vi-VN" sz="3200" b="1">
                        <a:solidFill>
                          <a:schemeClr val="bg1"/>
                        </a:solidFill>
                        <a:latin typeface="Times New Roman" panose="02020603050405020304" pitchFamily="18" charset="0"/>
                        <a:cs typeface="Times New Roman" panose="02020603050405020304" pitchFamily="18" charset="0"/>
                      </a:endParaRPr>
                    </a:p>
                  </a:txBody>
                  <a:tcPr>
                    <a:solidFill>
                      <a:srgbClr val="FF0000"/>
                    </a:solidFill>
                  </a:tcPr>
                </a:tc>
                <a:extLst>
                  <a:ext uri="{0D108BD9-81ED-4DB2-BD59-A6C34878D82A}">
                    <a16:rowId xmlns:a16="http://schemas.microsoft.com/office/drawing/2014/main" xmlns="" val="268008538"/>
                  </a:ext>
                </a:extLst>
              </a:tr>
            </a:tbl>
          </a:graphicData>
        </a:graphic>
      </p:graphicFrame>
      <p:sp>
        <p:nvSpPr>
          <p:cNvPr id="4" name="Rectangle 3">
            <a:extLst>
              <a:ext uri="{FF2B5EF4-FFF2-40B4-BE49-F238E27FC236}">
                <a16:creationId xmlns:a16="http://schemas.microsoft.com/office/drawing/2014/main" xmlns="" id="{436F00DC-284E-82FD-5D53-3F047C75DA64}"/>
              </a:ext>
            </a:extLst>
          </p:cNvPr>
          <p:cNvSpPr/>
          <p:nvPr/>
        </p:nvSpPr>
        <p:spPr>
          <a:xfrm>
            <a:off x="1722120" y="1767840"/>
            <a:ext cx="8991599" cy="50292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Bảng 18.1. </a:t>
            </a: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Bảng kết quả</a:t>
            </a:r>
            <a:endParaRPr kumimoji="0" lang="vi-VN"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9505458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68"/>
                                        </p:tgtEl>
                                        <p:attrNameLst>
                                          <p:attrName>style.visibility</p:attrName>
                                        </p:attrNameLst>
                                      </p:cBhvr>
                                      <p:to>
                                        <p:strVal val="visible"/>
                                      </p:to>
                                    </p:set>
                                    <p:anim calcmode="lin" valueType="num">
                                      <p:cBhvr>
                                        <p:cTn id="7" dur="500" fill="hold"/>
                                        <p:tgtEl>
                                          <p:spTgt spid="6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8"/>
                                        </p:tgtEl>
                                        <p:attrNameLst>
                                          <p:attrName>ppt_y</p:attrName>
                                        </p:attrNameLst>
                                      </p:cBhvr>
                                      <p:tavLst>
                                        <p:tav tm="0">
                                          <p:val>
                                            <p:strVal val="#ppt_y"/>
                                          </p:val>
                                        </p:tav>
                                        <p:tav tm="100000">
                                          <p:val>
                                            <p:strVal val="#ppt_y"/>
                                          </p:val>
                                        </p:tav>
                                      </p:tavLst>
                                    </p:anim>
                                    <p:anim calcmode="lin" valueType="num">
                                      <p:cBhvr>
                                        <p:cTn id="9" dur="500" fill="hold"/>
                                        <p:tgtEl>
                                          <p:spTgt spid="6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8"/>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1000"/>
                                        <p:tgtEl>
                                          <p:spTgt spid="2"/>
                                        </p:tgtEl>
                                      </p:cBhvr>
                                    </p:animEffect>
                                    <p:anim calcmode="lin" valueType="num">
                                      <p:cBhvr>
                                        <p:cTn id="17" dur="1000" fill="hold"/>
                                        <p:tgtEl>
                                          <p:spTgt spid="2"/>
                                        </p:tgtEl>
                                        <p:attrNameLst>
                                          <p:attrName>ppt_x</p:attrName>
                                        </p:attrNameLst>
                                      </p:cBhvr>
                                      <p:tavLst>
                                        <p:tav tm="0">
                                          <p:val>
                                            <p:strVal val="#ppt_x"/>
                                          </p:val>
                                        </p:tav>
                                        <p:tav tm="100000">
                                          <p:val>
                                            <p:strVal val="#ppt_x"/>
                                          </p:val>
                                        </p:tav>
                                      </p:tavLst>
                                    </p:anim>
                                    <p:anim calcmode="lin" valueType="num">
                                      <p:cBhvr>
                                        <p:cTn id="1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 name="图片 75" hidden="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4071034" y="2076035"/>
            <a:ext cx="3585078" cy="1511955"/>
          </a:xfrm>
          <a:prstGeom prst="rect">
            <a:avLst/>
          </a:prstGeom>
        </p:spPr>
      </p:pic>
      <p:pic>
        <p:nvPicPr>
          <p:cNvPr id="77" name="图片 76" hidden="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4071034" y="3592899"/>
            <a:ext cx="3585078" cy="1511955"/>
          </a:xfrm>
          <a:prstGeom prst="rect">
            <a:avLst/>
          </a:prstGeom>
        </p:spPr>
      </p:pic>
      <p:sp>
        <p:nvSpPr>
          <p:cNvPr id="68" name="标题占位符 1"/>
          <p:cNvSpPr txBox="1"/>
          <p:nvPr/>
        </p:nvSpPr>
        <p:spPr>
          <a:xfrm>
            <a:off x="1478282" y="262918"/>
            <a:ext cx="9372598" cy="91056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1800" kern="1200">
                <a:solidFill>
                  <a:schemeClr val="bg1"/>
                </a:solidFill>
                <a:latin typeface="迷你简汉真广标" panose="02010609000101010101" pitchFamily="49" charset="-122"/>
                <a:ea typeface="迷你简汉真广标" panose="02010609000101010101" pitchFamily="49" charset="-122"/>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zh-CN" sz="4000" b="1" i="0" u="none" strike="noStrike" kern="1200" cap="none" spc="0" normalizeH="0" baseline="0" noProof="0" dirty="0">
                <a:ln>
                  <a:noFill/>
                </a:ln>
                <a:solidFill>
                  <a:srgbClr val="FF0066"/>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THÍ NGHIỆM KHẢO SÁT TÁC DỤNG CỦA NAM CHÂM LÊN CÁC VẬT </a:t>
            </a:r>
            <a:r>
              <a:rPr kumimoji="0" lang="en-US" altLang="zh-CN" sz="3200" b="1" i="0" u="none" strike="noStrike" kern="1200" cap="none" spc="0" normalizeH="0" baseline="0" noProof="0" dirty="0" smtClean="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LIỆU KHÁC </a:t>
            </a:r>
            <a:r>
              <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NHAU</a:t>
            </a:r>
            <a:endParaRPr kumimoji="0" lang="zh-CN" alt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endParaRPr>
          </a:p>
        </p:txBody>
      </p:sp>
      <p:sp>
        <p:nvSpPr>
          <p:cNvPr id="2" name="Explosion: 8 Points 1">
            <a:extLst>
              <a:ext uri="{FF2B5EF4-FFF2-40B4-BE49-F238E27FC236}">
                <a16:creationId xmlns:a16="http://schemas.microsoft.com/office/drawing/2014/main" xmlns="" id="{6911D0DF-047A-6F81-E766-F044DC358DA0}"/>
              </a:ext>
            </a:extLst>
          </p:cNvPr>
          <p:cNvSpPr/>
          <p:nvPr/>
        </p:nvSpPr>
        <p:spPr>
          <a:xfrm>
            <a:off x="563880" y="1173479"/>
            <a:ext cx="11323320" cy="5547361"/>
          </a:xfrm>
          <a:prstGeom prst="irregularSeal1">
            <a:avLst/>
          </a:prstGeom>
          <a:solidFill>
            <a:schemeClr val="accent2"/>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a:solidFill>
                  <a:schemeClr val="bg1"/>
                </a:solidFill>
                <a:latin typeface="Times New Roman" panose="02020603050405020304" pitchFamily="18" charset="0"/>
                <a:cs typeface="Times New Roman" panose="02020603050405020304" pitchFamily="18" charset="0"/>
              </a:rPr>
              <a:t>Vật liệu có tương tác với nam châm được gọi là vật liệu có tính chất từ (vật liệu từ) và những vật liệu không tương tác với nam châm là vật liệu không có tính chất từ.</a:t>
            </a:r>
            <a:endParaRPr lang="vi-VN" sz="2800" b="1">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963432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68"/>
                                        </p:tgtEl>
                                        <p:attrNameLst>
                                          <p:attrName>style.visibility</p:attrName>
                                        </p:attrNameLst>
                                      </p:cBhvr>
                                      <p:to>
                                        <p:strVal val="visible"/>
                                      </p:to>
                                    </p:set>
                                    <p:anim calcmode="lin" valueType="num">
                                      <p:cBhvr>
                                        <p:cTn id="7" dur="500" fill="hold"/>
                                        <p:tgtEl>
                                          <p:spTgt spid="6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8"/>
                                        </p:tgtEl>
                                        <p:attrNameLst>
                                          <p:attrName>ppt_y</p:attrName>
                                        </p:attrNameLst>
                                      </p:cBhvr>
                                      <p:tavLst>
                                        <p:tav tm="0">
                                          <p:val>
                                            <p:strVal val="#ppt_y"/>
                                          </p:val>
                                        </p:tav>
                                        <p:tav tm="100000">
                                          <p:val>
                                            <p:strVal val="#ppt_y"/>
                                          </p:val>
                                        </p:tav>
                                      </p:tavLst>
                                    </p:anim>
                                    <p:anim calcmode="lin" valueType="num">
                                      <p:cBhvr>
                                        <p:cTn id="9" dur="500" fill="hold"/>
                                        <p:tgtEl>
                                          <p:spTgt spid="6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8"/>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nodeType="clickEffect">
                                  <p:stCondLst>
                                    <p:cond delay="0"/>
                                  </p:stCondLst>
                                  <p:childTnLst>
                                    <p:set>
                                      <p:cBhvr>
                                        <p:cTn id="15" dur="1" fill="hold">
                                          <p:stCondLst>
                                            <p:cond delay="0"/>
                                          </p:stCondLst>
                                        </p:cTn>
                                        <p:tgtEl>
                                          <p:spTgt spid="2">
                                            <p:txEl>
                                              <p:pRg st="0" end="0"/>
                                            </p:txEl>
                                          </p:spTgt>
                                        </p:tgtEl>
                                        <p:attrNameLst>
                                          <p:attrName>style.visibility</p:attrName>
                                        </p:attrNameLst>
                                      </p:cBhvr>
                                      <p:to>
                                        <p:strVal val="visible"/>
                                      </p:to>
                                    </p:set>
                                    <p:animEffect transition="in" filter="circle(in)">
                                      <p:cBhvr>
                                        <p:cTn id="16" dur="20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 name="图片 75" hidden="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4071034" y="2076035"/>
            <a:ext cx="3585078" cy="1511955"/>
          </a:xfrm>
          <a:prstGeom prst="rect">
            <a:avLst/>
          </a:prstGeom>
        </p:spPr>
      </p:pic>
      <p:pic>
        <p:nvPicPr>
          <p:cNvPr id="77" name="图片 76" hidden="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4071034" y="3592899"/>
            <a:ext cx="3585078" cy="1511955"/>
          </a:xfrm>
          <a:prstGeom prst="rect">
            <a:avLst/>
          </a:prstGeom>
        </p:spPr>
      </p:pic>
      <p:sp>
        <p:nvSpPr>
          <p:cNvPr id="68" name="标题占位符 1"/>
          <p:cNvSpPr txBox="1"/>
          <p:nvPr/>
        </p:nvSpPr>
        <p:spPr>
          <a:xfrm>
            <a:off x="1478282" y="262918"/>
            <a:ext cx="9372598" cy="91056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1800" kern="1200">
                <a:solidFill>
                  <a:schemeClr val="bg1"/>
                </a:solidFill>
                <a:latin typeface="迷你简汉真广标" panose="02010609000101010101" pitchFamily="49" charset="-122"/>
                <a:ea typeface="迷你简汉真广标" panose="02010609000101010101" pitchFamily="49" charset="-122"/>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zh-CN" sz="4000" b="1" i="0" u="none" strike="noStrike" kern="1200" cap="none" spc="0" normalizeH="0" baseline="0" noProof="0">
                <a:ln>
                  <a:noFill/>
                </a:ln>
                <a:solidFill>
                  <a:srgbClr val="FF0066"/>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lang="en-US" altLang="zh-CN" sz="3200" b="1">
                <a:solidFill>
                  <a:srgbClr val="FF0000"/>
                </a:solidFill>
                <a:latin typeface="Times New Roman" panose="02020603050405020304" pitchFamily="18" charset="0"/>
                <a:ea typeface="方正少儿简体" panose="03000509000000000000" pitchFamily="65" charset="-122"/>
                <a:cs typeface="Times New Roman" panose="02020603050405020304" pitchFamily="18" charset="0"/>
              </a:rPr>
              <a:t>THÍ NGHIỆM KHẢO SÁT TÁC DỤNG CỦA NAM CHÂM LÊN CÁC VẬT LIỆUKHÁC NHAU</a:t>
            </a:r>
            <a:endParaRPr kumimoji="0" lang="zh-CN" alt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endParaRPr>
          </a:p>
        </p:txBody>
      </p:sp>
      <p:sp>
        <p:nvSpPr>
          <p:cNvPr id="5" name="Scroll: Vertical 4">
            <a:extLst>
              <a:ext uri="{FF2B5EF4-FFF2-40B4-BE49-F238E27FC236}">
                <a16:creationId xmlns:a16="http://schemas.microsoft.com/office/drawing/2014/main" xmlns="" id="{E4CEB8C7-38B9-80D2-14E4-3896E2ADDAFC}"/>
              </a:ext>
            </a:extLst>
          </p:cNvPr>
          <p:cNvSpPr/>
          <p:nvPr/>
        </p:nvSpPr>
        <p:spPr>
          <a:xfrm>
            <a:off x="1341120" y="1691640"/>
            <a:ext cx="9738360" cy="5029200"/>
          </a:xfrm>
          <a:prstGeom prst="verticalScroll">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spcBef>
                <a:spcPts val="320"/>
              </a:spcBef>
            </a:pPr>
            <a:r>
              <a:rPr lang="en-US" sz="4800" b="1" i="1" u="sng" dirty="0" err="1">
                <a:solidFill>
                  <a:prstClr val="white"/>
                </a:solidFill>
                <a:latin typeface="Times New Roman" panose="02020603050405020304" pitchFamily="18" charset="0"/>
                <a:ea typeface="Times New Roman" panose="02020603050405020304" pitchFamily="18" charset="0"/>
              </a:rPr>
              <a:t>Kết</a:t>
            </a:r>
            <a:r>
              <a:rPr lang="en-US" sz="4800" b="1" i="1" u="sng" dirty="0">
                <a:solidFill>
                  <a:prstClr val="white"/>
                </a:solidFill>
                <a:latin typeface="Times New Roman" panose="02020603050405020304" pitchFamily="18" charset="0"/>
                <a:ea typeface="Times New Roman" panose="02020603050405020304" pitchFamily="18" charset="0"/>
              </a:rPr>
              <a:t> </a:t>
            </a:r>
            <a:r>
              <a:rPr lang="en-US" sz="4800" b="1" i="1" u="sng" dirty="0" err="1">
                <a:solidFill>
                  <a:prstClr val="white"/>
                </a:solidFill>
                <a:latin typeface="Times New Roman" panose="02020603050405020304" pitchFamily="18" charset="0"/>
                <a:ea typeface="Times New Roman" panose="02020603050405020304" pitchFamily="18" charset="0"/>
              </a:rPr>
              <a:t>luận</a:t>
            </a:r>
            <a:r>
              <a:rPr lang="en-US" sz="4800" dirty="0">
                <a:solidFill>
                  <a:prstClr val="white"/>
                </a:solidFill>
                <a:latin typeface="Times New Roman" panose="02020603050405020304" pitchFamily="18" charset="0"/>
                <a:ea typeface="Times New Roman" panose="02020603050405020304" pitchFamily="18" charset="0"/>
              </a:rPr>
              <a:t>: </a:t>
            </a:r>
          </a:p>
          <a:p>
            <a:pPr lvl="0">
              <a:spcBef>
                <a:spcPts val="320"/>
              </a:spcBef>
            </a:pPr>
            <a:r>
              <a:rPr lang="en-US" sz="4800" dirty="0" smtClean="0">
                <a:solidFill>
                  <a:prstClr val="white"/>
                </a:solidFill>
                <a:latin typeface="Times New Roman" panose="02020603050405020304" pitchFamily="18" charset="0"/>
                <a:ea typeface="Times New Roman" panose="02020603050405020304" pitchFamily="18" charset="0"/>
              </a:rPr>
              <a:t> </a:t>
            </a:r>
            <a:r>
              <a:rPr lang="en-US" sz="4800" spc="-20" dirty="0">
                <a:latin typeface="Times New Roman" panose="02020603050405020304" pitchFamily="18" charset="0"/>
                <a:ea typeface="Times New Roman" panose="02020603050405020304" pitchFamily="18" charset="0"/>
              </a:rPr>
              <a:t>Nam </a:t>
            </a:r>
            <a:r>
              <a:rPr lang="en-US" sz="4800" spc="-20" dirty="0" err="1">
                <a:latin typeface="Times New Roman" panose="02020603050405020304" pitchFamily="18" charset="0"/>
                <a:ea typeface="Times New Roman" panose="02020603050405020304" pitchFamily="18" charset="0"/>
              </a:rPr>
              <a:t>châm</a:t>
            </a:r>
            <a:r>
              <a:rPr lang="en-US" sz="4800" spc="-20" dirty="0">
                <a:latin typeface="Times New Roman" panose="02020603050405020304" pitchFamily="18" charset="0"/>
                <a:ea typeface="Times New Roman" panose="02020603050405020304" pitchFamily="18" charset="0"/>
              </a:rPr>
              <a:t> </a:t>
            </a:r>
            <a:r>
              <a:rPr lang="en-US" sz="4800" spc="-20" dirty="0" err="1">
                <a:latin typeface="Times New Roman" panose="02020603050405020304" pitchFamily="18" charset="0"/>
                <a:ea typeface="Times New Roman" panose="02020603050405020304" pitchFamily="18" charset="0"/>
              </a:rPr>
              <a:t>chỉ</a:t>
            </a:r>
            <a:r>
              <a:rPr lang="en-US" sz="4800" spc="-20" dirty="0">
                <a:latin typeface="Times New Roman" panose="02020603050405020304" pitchFamily="18" charset="0"/>
                <a:ea typeface="Times New Roman" panose="02020603050405020304" pitchFamily="18" charset="0"/>
              </a:rPr>
              <a:t> </a:t>
            </a:r>
            <a:r>
              <a:rPr lang="en-US" sz="4800" spc="-20" dirty="0" err="1">
                <a:latin typeface="Times New Roman" panose="02020603050405020304" pitchFamily="18" charset="0"/>
                <a:ea typeface="Times New Roman" panose="02020603050405020304" pitchFamily="18" charset="0"/>
              </a:rPr>
              <a:t>tương</a:t>
            </a:r>
            <a:r>
              <a:rPr lang="en-US" sz="4800" spc="-20" dirty="0">
                <a:latin typeface="Times New Roman" panose="02020603050405020304" pitchFamily="18" charset="0"/>
                <a:ea typeface="Times New Roman" panose="02020603050405020304" pitchFamily="18" charset="0"/>
              </a:rPr>
              <a:t> </a:t>
            </a:r>
            <a:r>
              <a:rPr lang="en-US" sz="4800" spc="-20" dirty="0" err="1">
                <a:latin typeface="Times New Roman" panose="02020603050405020304" pitchFamily="18" charset="0"/>
                <a:ea typeface="Times New Roman" panose="02020603050405020304" pitchFamily="18" charset="0"/>
              </a:rPr>
              <a:t>tác</a:t>
            </a:r>
            <a:r>
              <a:rPr lang="en-US" sz="4800" spc="-20" dirty="0">
                <a:latin typeface="Times New Roman" panose="02020603050405020304" pitchFamily="18" charset="0"/>
                <a:ea typeface="Times New Roman" panose="02020603050405020304" pitchFamily="18" charset="0"/>
              </a:rPr>
              <a:t> </a:t>
            </a:r>
            <a:r>
              <a:rPr lang="en-US" sz="4800" spc="-20" dirty="0" err="1">
                <a:latin typeface="Times New Roman" panose="02020603050405020304" pitchFamily="18" charset="0"/>
                <a:ea typeface="Times New Roman" panose="02020603050405020304" pitchFamily="18" charset="0"/>
              </a:rPr>
              <a:t>với</a:t>
            </a:r>
            <a:r>
              <a:rPr lang="en-US" sz="4800" spc="-20" dirty="0">
                <a:latin typeface="Times New Roman" panose="02020603050405020304" pitchFamily="18" charset="0"/>
                <a:ea typeface="Times New Roman" panose="02020603050405020304" pitchFamily="18" charset="0"/>
              </a:rPr>
              <a:t> </a:t>
            </a:r>
            <a:r>
              <a:rPr lang="en-US" sz="4800" spc="-20" dirty="0" err="1">
                <a:latin typeface="Times New Roman" panose="02020603050405020304" pitchFamily="18" charset="0"/>
                <a:ea typeface="Times New Roman" panose="02020603050405020304" pitchFamily="18" charset="0"/>
              </a:rPr>
              <a:t>các</a:t>
            </a:r>
            <a:r>
              <a:rPr lang="en-US" sz="4800" spc="-20" dirty="0">
                <a:latin typeface="Times New Roman" panose="02020603050405020304" pitchFamily="18" charset="0"/>
                <a:ea typeface="Times New Roman" panose="02020603050405020304" pitchFamily="18" charset="0"/>
              </a:rPr>
              <a:t> </a:t>
            </a:r>
            <a:r>
              <a:rPr lang="en-US" sz="4800" spc="-20" dirty="0" err="1">
                <a:latin typeface="Times New Roman" panose="02020603050405020304" pitchFamily="18" charset="0"/>
                <a:ea typeface="Times New Roman" panose="02020603050405020304" pitchFamily="18" charset="0"/>
              </a:rPr>
              <a:t>vật</a:t>
            </a:r>
            <a:r>
              <a:rPr lang="en-US" sz="4800" spc="-20" dirty="0">
                <a:latin typeface="Times New Roman" panose="02020603050405020304" pitchFamily="18" charset="0"/>
                <a:ea typeface="Times New Roman" panose="02020603050405020304" pitchFamily="18" charset="0"/>
              </a:rPr>
              <a:t> </a:t>
            </a:r>
            <a:r>
              <a:rPr lang="en-US" sz="4800" spc="-20" dirty="0" err="1">
                <a:latin typeface="Times New Roman" panose="02020603050405020304" pitchFamily="18" charset="0"/>
                <a:ea typeface="Times New Roman" panose="02020603050405020304" pitchFamily="18" charset="0"/>
              </a:rPr>
              <a:t>liệu</a:t>
            </a:r>
            <a:r>
              <a:rPr lang="en-US" sz="4800" spc="-20" dirty="0">
                <a:latin typeface="Times New Roman" panose="02020603050405020304" pitchFamily="18" charset="0"/>
                <a:ea typeface="Times New Roman" panose="02020603050405020304" pitchFamily="18" charset="0"/>
              </a:rPr>
              <a:t> </a:t>
            </a:r>
            <a:r>
              <a:rPr lang="en-US" sz="4800" spc="-20" dirty="0" err="1">
                <a:latin typeface="Times New Roman" panose="02020603050405020304" pitchFamily="18" charset="0"/>
                <a:ea typeface="Times New Roman" panose="02020603050405020304" pitchFamily="18" charset="0"/>
              </a:rPr>
              <a:t>từ</a:t>
            </a:r>
            <a:r>
              <a:rPr lang="en-US" sz="4800" spc="-20" dirty="0">
                <a:latin typeface="Times New Roman" panose="02020603050405020304" pitchFamily="18" charset="0"/>
                <a:ea typeface="Times New Roman" panose="02020603050405020304" pitchFamily="18" charset="0"/>
              </a:rPr>
              <a:t> </a:t>
            </a:r>
            <a:r>
              <a:rPr lang="en-US" sz="4800" spc="-20" dirty="0" err="1">
                <a:latin typeface="Times New Roman" panose="02020603050405020304" pitchFamily="18" charset="0"/>
                <a:ea typeface="Times New Roman" panose="02020603050405020304" pitchFamily="18" charset="0"/>
              </a:rPr>
              <a:t>như</a:t>
            </a:r>
            <a:r>
              <a:rPr lang="en-US" sz="4800" spc="-20" dirty="0">
                <a:latin typeface="Times New Roman" panose="02020603050405020304" pitchFamily="18" charset="0"/>
                <a:ea typeface="Times New Roman" panose="02020603050405020304" pitchFamily="18" charset="0"/>
              </a:rPr>
              <a:t>: </a:t>
            </a:r>
            <a:r>
              <a:rPr lang="en-US" sz="4800" spc="-20" dirty="0" err="1">
                <a:latin typeface="Times New Roman" panose="02020603050405020304" pitchFamily="18" charset="0"/>
                <a:ea typeface="Times New Roman" panose="02020603050405020304" pitchFamily="18" charset="0"/>
              </a:rPr>
              <a:t>Sắt</a:t>
            </a:r>
            <a:r>
              <a:rPr lang="en-US" sz="4800" spc="-20" dirty="0">
                <a:latin typeface="Times New Roman" panose="02020603050405020304" pitchFamily="18" charset="0"/>
                <a:ea typeface="Times New Roman" panose="02020603050405020304" pitchFamily="18" charset="0"/>
              </a:rPr>
              <a:t>, </a:t>
            </a:r>
            <a:r>
              <a:rPr lang="en-US" sz="4800" spc="-20" dirty="0" err="1">
                <a:latin typeface="Times New Roman" panose="02020603050405020304" pitchFamily="18" charset="0"/>
                <a:ea typeface="Times New Roman" panose="02020603050405020304" pitchFamily="18" charset="0"/>
              </a:rPr>
              <a:t>thép</a:t>
            </a:r>
            <a:r>
              <a:rPr lang="en-US" sz="4800" spc="-20" dirty="0">
                <a:latin typeface="Times New Roman" panose="02020603050405020304" pitchFamily="18" charset="0"/>
                <a:ea typeface="Times New Roman" panose="02020603050405020304" pitchFamily="18" charset="0"/>
              </a:rPr>
              <a:t>, cobalt, nickel,…</a:t>
            </a:r>
            <a:endParaRPr lang="vi-VN" sz="4800" dirty="0">
              <a:solidFill>
                <a:prstClr val="white"/>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0378720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68"/>
                                        </p:tgtEl>
                                        <p:attrNameLst>
                                          <p:attrName>style.visibility</p:attrName>
                                        </p:attrNameLst>
                                      </p:cBhvr>
                                      <p:to>
                                        <p:strVal val="visible"/>
                                      </p:to>
                                    </p:set>
                                    <p:anim calcmode="lin" valueType="num">
                                      <p:cBhvr>
                                        <p:cTn id="7" dur="500" fill="hold"/>
                                        <p:tgtEl>
                                          <p:spTgt spid="6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8"/>
                                        </p:tgtEl>
                                        <p:attrNameLst>
                                          <p:attrName>ppt_y</p:attrName>
                                        </p:attrNameLst>
                                      </p:cBhvr>
                                      <p:tavLst>
                                        <p:tav tm="0">
                                          <p:val>
                                            <p:strVal val="#ppt_y"/>
                                          </p:val>
                                        </p:tav>
                                        <p:tav tm="100000">
                                          <p:val>
                                            <p:strVal val="#ppt_y"/>
                                          </p:val>
                                        </p:tav>
                                      </p:tavLst>
                                    </p:anim>
                                    <p:anim calcmode="lin" valueType="num">
                                      <p:cBhvr>
                                        <p:cTn id="9" dur="500" fill="hold"/>
                                        <p:tgtEl>
                                          <p:spTgt spid="6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8"/>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nodeType="clickEffect">
                                  <p:stCondLst>
                                    <p:cond delay="0"/>
                                  </p:stCondLst>
                                  <p:childTnLst>
                                    <p:set>
                                      <p:cBhvr>
                                        <p:cTn id="15" dur="1" fill="hold">
                                          <p:stCondLst>
                                            <p:cond delay="0"/>
                                          </p:stCondLst>
                                        </p:cTn>
                                        <p:tgtEl>
                                          <p:spTgt spid="5">
                                            <p:txEl>
                                              <p:pRg st="0" end="0"/>
                                            </p:txEl>
                                          </p:spTgt>
                                        </p:tgtEl>
                                        <p:attrNameLst>
                                          <p:attrName>style.visibility</p:attrName>
                                        </p:attrNameLst>
                                      </p:cBhvr>
                                      <p:to>
                                        <p:strVal val="visible"/>
                                      </p:to>
                                    </p:set>
                                    <p:animEffect transition="in" filter="circle(in)">
                                      <p:cBhvr>
                                        <p:cTn id="16" dur="2000"/>
                                        <p:tgtEl>
                                          <p:spTgt spid="5">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Effect transition="in" filter="circle(in)">
                                      <p:cBhvr>
                                        <p:cTn id="21" dur="20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 name="图片 75" hidden="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4071034" y="2076035"/>
            <a:ext cx="3585078" cy="1511955"/>
          </a:xfrm>
          <a:prstGeom prst="rect">
            <a:avLst/>
          </a:prstGeom>
        </p:spPr>
      </p:pic>
      <p:pic>
        <p:nvPicPr>
          <p:cNvPr id="77" name="图片 76" hidden="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4071034" y="3592899"/>
            <a:ext cx="3585078" cy="1511955"/>
          </a:xfrm>
          <a:prstGeom prst="rect">
            <a:avLst/>
          </a:prstGeom>
        </p:spPr>
      </p:pic>
      <p:sp>
        <p:nvSpPr>
          <p:cNvPr id="68" name="标题占位符 1"/>
          <p:cNvSpPr txBox="1"/>
          <p:nvPr/>
        </p:nvSpPr>
        <p:spPr>
          <a:xfrm>
            <a:off x="883920" y="262918"/>
            <a:ext cx="10789920" cy="91056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1800" kern="1200">
                <a:solidFill>
                  <a:schemeClr val="bg1"/>
                </a:solidFill>
                <a:latin typeface="迷你简汉真广标" panose="02010609000101010101" pitchFamily="49" charset="-122"/>
                <a:ea typeface="迷你简汉真广标" panose="02010609000101010101" pitchFamily="49" charset="-122"/>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zh-CN" sz="4000" b="1" i="0" u="none" strike="noStrike" kern="1200" cap="none" spc="0" normalizeH="0" baseline="0" noProof="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    QUAN SÁT</a:t>
            </a:r>
            <a:r>
              <a:rPr kumimoji="0" lang="en-US" altLang="zh-CN" sz="4000" b="1" i="0" u="none" strike="noStrike" kern="1200" cap="none" spc="0" normalizeH="0" noProof="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 HÌNH DẠNG CỦA NAM CHÂM</a:t>
            </a:r>
            <a:endParaRPr kumimoji="0" lang="zh-CN" alt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endParaRPr>
          </a:p>
        </p:txBody>
      </p:sp>
      <p:sp>
        <p:nvSpPr>
          <p:cNvPr id="5" name="Scroll: Vertical 4">
            <a:extLst>
              <a:ext uri="{FF2B5EF4-FFF2-40B4-BE49-F238E27FC236}">
                <a16:creationId xmlns:a16="http://schemas.microsoft.com/office/drawing/2014/main" xmlns="" id="{E4CEB8C7-38B9-80D2-14E4-3896E2ADDAFC}"/>
              </a:ext>
            </a:extLst>
          </p:cNvPr>
          <p:cNvSpPr/>
          <p:nvPr/>
        </p:nvSpPr>
        <p:spPr>
          <a:xfrm>
            <a:off x="320040" y="1173477"/>
            <a:ext cx="6035039" cy="5238722"/>
          </a:xfrm>
          <a:prstGeom prst="verticalScroll">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just">
              <a:spcAft>
                <a:spcPts val="455"/>
              </a:spcAft>
            </a:pPr>
            <a:r>
              <a:rPr lang="en-US" sz="4800">
                <a:effectLst/>
                <a:latin typeface="Times New Roman" panose="02020603050405020304" pitchFamily="18" charset="0"/>
                <a:ea typeface="Times New Roman" panose="02020603050405020304" pitchFamily="18" charset="0"/>
              </a:rPr>
              <a:t>Mô tả cấu tạo và cách vận hành của máy tách quặng sắt được thể hiện ở hình bên.</a:t>
            </a:r>
            <a:endParaRPr lang="vi-VN" sz="4800">
              <a:effectLst/>
              <a:latin typeface="Times New Roman" panose="02020603050405020304" pitchFamily="18" charset="0"/>
              <a:ea typeface="Times New Roman" panose="02020603050405020304" pitchFamily="18" charset="0"/>
            </a:endParaRPr>
          </a:p>
        </p:txBody>
      </p:sp>
      <p:pic>
        <p:nvPicPr>
          <p:cNvPr id="4" name="Picture 3">
            <a:extLst>
              <a:ext uri="{FF2B5EF4-FFF2-40B4-BE49-F238E27FC236}">
                <a16:creationId xmlns:a16="http://schemas.microsoft.com/office/drawing/2014/main" xmlns="" id="{102F46D0-FDB4-02A2-7086-027CC9B4A6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55079" y="1173477"/>
            <a:ext cx="5516881" cy="5238722"/>
          </a:xfrm>
          <a:prstGeom prst="rect">
            <a:avLst/>
          </a:prstGeom>
        </p:spPr>
      </p:pic>
    </p:spTree>
    <p:extLst>
      <p:ext uri="{BB962C8B-B14F-4D97-AF65-F5344CB8AC3E}">
        <p14:creationId xmlns:p14="http://schemas.microsoft.com/office/powerpoint/2010/main" val="20097431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68"/>
                                        </p:tgtEl>
                                        <p:attrNameLst>
                                          <p:attrName>style.visibility</p:attrName>
                                        </p:attrNameLst>
                                      </p:cBhvr>
                                      <p:to>
                                        <p:strVal val="visible"/>
                                      </p:to>
                                    </p:set>
                                    <p:anim calcmode="lin" valueType="num">
                                      <p:cBhvr>
                                        <p:cTn id="7" dur="500" fill="hold"/>
                                        <p:tgtEl>
                                          <p:spTgt spid="6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8"/>
                                        </p:tgtEl>
                                        <p:attrNameLst>
                                          <p:attrName>ppt_y</p:attrName>
                                        </p:attrNameLst>
                                      </p:cBhvr>
                                      <p:tavLst>
                                        <p:tav tm="0">
                                          <p:val>
                                            <p:strVal val="#ppt_y"/>
                                          </p:val>
                                        </p:tav>
                                        <p:tav tm="100000">
                                          <p:val>
                                            <p:strVal val="#ppt_y"/>
                                          </p:val>
                                        </p:tav>
                                      </p:tavLst>
                                    </p:anim>
                                    <p:anim calcmode="lin" valueType="num">
                                      <p:cBhvr>
                                        <p:cTn id="9" dur="500" fill="hold"/>
                                        <p:tgtEl>
                                          <p:spTgt spid="6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8"/>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nodeType="clickEffect">
                                  <p:stCondLst>
                                    <p:cond delay="0"/>
                                  </p:stCondLst>
                                  <p:childTnLst>
                                    <p:set>
                                      <p:cBhvr>
                                        <p:cTn id="15" dur="1" fill="hold">
                                          <p:stCondLst>
                                            <p:cond delay="0"/>
                                          </p:stCondLst>
                                        </p:cTn>
                                        <p:tgtEl>
                                          <p:spTgt spid="5">
                                            <p:txEl>
                                              <p:pRg st="0" end="0"/>
                                            </p:txEl>
                                          </p:spTgt>
                                        </p:tgtEl>
                                        <p:attrNameLst>
                                          <p:attrName>style.visibility</p:attrName>
                                        </p:attrNameLst>
                                      </p:cBhvr>
                                      <p:to>
                                        <p:strVal val="visible"/>
                                      </p:to>
                                    </p:set>
                                    <p:animEffect transition="in" filter="circle(in)">
                                      <p:cBhvr>
                                        <p:cTn id="16" dur="2000"/>
                                        <p:tgtEl>
                                          <p:spTgt spid="5">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down)">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 name="图片 75" hidden="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4071034" y="2076035"/>
            <a:ext cx="3585078" cy="1511955"/>
          </a:xfrm>
          <a:prstGeom prst="rect">
            <a:avLst/>
          </a:prstGeom>
        </p:spPr>
      </p:pic>
      <p:pic>
        <p:nvPicPr>
          <p:cNvPr id="77" name="图片 76" hidden="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4071034" y="3592899"/>
            <a:ext cx="3585078" cy="1511955"/>
          </a:xfrm>
          <a:prstGeom prst="rect">
            <a:avLst/>
          </a:prstGeom>
        </p:spPr>
      </p:pic>
      <p:sp>
        <p:nvSpPr>
          <p:cNvPr id="68" name="标题占位符 1"/>
          <p:cNvSpPr txBox="1"/>
          <p:nvPr/>
        </p:nvSpPr>
        <p:spPr>
          <a:xfrm>
            <a:off x="1478282" y="262918"/>
            <a:ext cx="9372598" cy="91056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1800" kern="1200">
                <a:solidFill>
                  <a:schemeClr val="bg1"/>
                </a:solidFill>
                <a:latin typeface="迷你简汉真广标" panose="02010609000101010101" pitchFamily="49" charset="-122"/>
                <a:ea typeface="迷你简汉真广标" panose="02010609000101010101" pitchFamily="49" charset="-122"/>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zh-CN" sz="4000" b="1" i="0" u="none" strike="noStrike" kern="1200" cap="none" spc="0" normalizeH="0" baseline="0" noProof="0">
                <a:ln>
                  <a:noFill/>
                </a:ln>
                <a:solidFill>
                  <a:srgbClr val="FF0066"/>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3200" b="1" i="0" u="none" strike="noStrike" kern="1200" cap="none" spc="0" normalizeH="0" baseline="0" noProof="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THÍ NGHIỆM KHẢO SÁT TÁC DỤNG CỦA NAM CHÂM LÊN CÁC VẬT LIỆUKHÁC NHAU</a:t>
            </a:r>
            <a:endParaRPr kumimoji="0" lang="zh-CN" alt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endParaRPr>
          </a:p>
        </p:txBody>
      </p:sp>
      <p:sp>
        <p:nvSpPr>
          <p:cNvPr id="2" name="Explosion: 8 Points 1">
            <a:extLst>
              <a:ext uri="{FF2B5EF4-FFF2-40B4-BE49-F238E27FC236}">
                <a16:creationId xmlns:a16="http://schemas.microsoft.com/office/drawing/2014/main" xmlns="" id="{6911D0DF-047A-6F81-E766-F044DC358DA0}"/>
              </a:ext>
            </a:extLst>
          </p:cNvPr>
          <p:cNvSpPr/>
          <p:nvPr/>
        </p:nvSpPr>
        <p:spPr>
          <a:xfrm>
            <a:off x="563880" y="1173479"/>
            <a:ext cx="11323320" cy="5547361"/>
          </a:xfrm>
          <a:prstGeom prst="irregularSeal1">
            <a:avLst/>
          </a:prstGeom>
          <a:solidFill>
            <a:schemeClr val="accent6">
              <a:lumMod val="75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Người</a:t>
            </a:r>
            <a:r>
              <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ta </a:t>
            </a:r>
            <a:r>
              <a:rPr kumimoji="0" lang="en-US" sz="32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còn</a:t>
            </a:r>
            <a:r>
              <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chế</a:t>
            </a:r>
            <a:r>
              <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tạo</a:t>
            </a:r>
            <a:r>
              <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các</a:t>
            </a:r>
            <a:r>
              <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vật</a:t>
            </a:r>
            <a:r>
              <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liệu</a:t>
            </a:r>
            <a:r>
              <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có</a:t>
            </a:r>
            <a:r>
              <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từ</a:t>
            </a:r>
            <a:r>
              <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tính</a:t>
            </a:r>
            <a:r>
              <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mạnh</a:t>
            </a:r>
            <a:r>
              <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như</a:t>
            </a:r>
            <a:r>
              <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nam</a:t>
            </a:r>
            <a:r>
              <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châm</a:t>
            </a:r>
            <a:r>
              <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rPr>
              <a:t>neodymium,</a:t>
            </a:r>
            <a:r>
              <a:rPr kumimoji="0" lang="en-US" sz="3200" b="1" i="0" u="none" strike="noStrike" kern="1200" cap="none" spc="0" normalizeH="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rPr>
              <a:t>ferrite</a:t>
            </a:r>
            <a:r>
              <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alnico,…</a:t>
            </a:r>
            <a:r>
              <a:rPr kumimoji="0" lang="en-US" sz="32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thường</a:t>
            </a:r>
            <a:r>
              <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được</a:t>
            </a:r>
            <a:r>
              <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sử</a:t>
            </a:r>
            <a:r>
              <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dụng</a:t>
            </a:r>
            <a:r>
              <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rộng</a:t>
            </a:r>
            <a:r>
              <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rãi</a:t>
            </a:r>
            <a:r>
              <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trong</a:t>
            </a:r>
            <a:r>
              <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kĩ</a:t>
            </a:r>
            <a:r>
              <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thuật</a:t>
            </a:r>
            <a:r>
              <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như</a:t>
            </a:r>
            <a:r>
              <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động</a:t>
            </a:r>
            <a:r>
              <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cơ</a:t>
            </a:r>
            <a:r>
              <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điện</a:t>
            </a:r>
            <a:r>
              <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máy</a:t>
            </a:r>
            <a:r>
              <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phát</a:t>
            </a:r>
            <a:r>
              <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điện</a:t>
            </a:r>
            <a:r>
              <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thiết</a:t>
            </a:r>
            <a:r>
              <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bị</a:t>
            </a:r>
            <a:r>
              <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điện</a:t>
            </a:r>
            <a:r>
              <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tử</a:t>
            </a:r>
            <a:r>
              <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a:t>
            </a:r>
            <a:endParaRPr kumimoji="0" lang="vi-VN" sz="32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1326686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68"/>
                                        </p:tgtEl>
                                        <p:attrNameLst>
                                          <p:attrName>style.visibility</p:attrName>
                                        </p:attrNameLst>
                                      </p:cBhvr>
                                      <p:to>
                                        <p:strVal val="visible"/>
                                      </p:to>
                                    </p:set>
                                    <p:anim calcmode="lin" valueType="num">
                                      <p:cBhvr>
                                        <p:cTn id="7" dur="500" fill="hold"/>
                                        <p:tgtEl>
                                          <p:spTgt spid="6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8"/>
                                        </p:tgtEl>
                                        <p:attrNameLst>
                                          <p:attrName>ppt_y</p:attrName>
                                        </p:attrNameLst>
                                      </p:cBhvr>
                                      <p:tavLst>
                                        <p:tav tm="0">
                                          <p:val>
                                            <p:strVal val="#ppt_y"/>
                                          </p:val>
                                        </p:tav>
                                        <p:tav tm="100000">
                                          <p:val>
                                            <p:strVal val="#ppt_y"/>
                                          </p:val>
                                        </p:tav>
                                      </p:tavLst>
                                    </p:anim>
                                    <p:anim calcmode="lin" valueType="num">
                                      <p:cBhvr>
                                        <p:cTn id="9" dur="500" fill="hold"/>
                                        <p:tgtEl>
                                          <p:spTgt spid="6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8"/>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nodeType="clickEffect">
                                  <p:stCondLst>
                                    <p:cond delay="0"/>
                                  </p:stCondLst>
                                  <p:childTnLst>
                                    <p:set>
                                      <p:cBhvr>
                                        <p:cTn id="15" dur="1" fill="hold">
                                          <p:stCondLst>
                                            <p:cond delay="0"/>
                                          </p:stCondLst>
                                        </p:cTn>
                                        <p:tgtEl>
                                          <p:spTgt spid="2">
                                            <p:txEl>
                                              <p:pRg st="0" end="0"/>
                                            </p:txEl>
                                          </p:spTgt>
                                        </p:tgtEl>
                                        <p:attrNameLst>
                                          <p:attrName>style.visibility</p:attrName>
                                        </p:attrNameLst>
                                      </p:cBhvr>
                                      <p:to>
                                        <p:strVal val="visible"/>
                                      </p:to>
                                    </p:set>
                                    <p:animEffect transition="in" filter="circle(in)">
                                      <p:cBhvr>
                                        <p:cTn id="16" dur="20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卡通通用教育课件PPT模板"/>
</p:tagLst>
</file>

<file path=ppt/tags/tag10.xml><?xml version="1.0" encoding="utf-8"?>
<p:tagLst xmlns:a="http://schemas.openxmlformats.org/drawingml/2006/main" xmlns:r="http://schemas.openxmlformats.org/officeDocument/2006/relationships" xmlns:p="http://schemas.openxmlformats.org/presentationml/2006/main">
  <p:tag name="PA" val="v3.0.0"/>
</p:tagLst>
</file>

<file path=ppt/tags/tag11.xml><?xml version="1.0" encoding="utf-8"?>
<p:tagLst xmlns:a="http://schemas.openxmlformats.org/drawingml/2006/main" xmlns:r="http://schemas.openxmlformats.org/officeDocument/2006/relationships" xmlns:p="http://schemas.openxmlformats.org/presentationml/2006/main">
  <p:tag name="PA" val="v3.0.0"/>
</p:tagLst>
</file>

<file path=ppt/tags/tag12.xml><?xml version="1.0" encoding="utf-8"?>
<p:tagLst xmlns:a="http://schemas.openxmlformats.org/drawingml/2006/main" xmlns:r="http://schemas.openxmlformats.org/officeDocument/2006/relationships" xmlns:p="http://schemas.openxmlformats.org/presentationml/2006/main">
  <p:tag name="PA" val="v3.0.0"/>
</p:tagLst>
</file>

<file path=ppt/tags/tag13.xml><?xml version="1.0" encoding="utf-8"?>
<p:tagLst xmlns:a="http://schemas.openxmlformats.org/drawingml/2006/main" xmlns:r="http://schemas.openxmlformats.org/officeDocument/2006/relationships" xmlns:p="http://schemas.openxmlformats.org/presentationml/2006/main">
  <p:tag name="PA" val="v3.0.0"/>
</p:tagLst>
</file>

<file path=ppt/tags/tag14.xml><?xml version="1.0" encoding="utf-8"?>
<p:tagLst xmlns:a="http://schemas.openxmlformats.org/drawingml/2006/main" xmlns:r="http://schemas.openxmlformats.org/officeDocument/2006/relationships" xmlns:p="http://schemas.openxmlformats.org/presentationml/2006/main">
  <p:tag name="PA" val="v3.0.0"/>
</p:tagLst>
</file>

<file path=ppt/tags/tag15.xml><?xml version="1.0" encoding="utf-8"?>
<p:tagLst xmlns:a="http://schemas.openxmlformats.org/drawingml/2006/main" xmlns:r="http://schemas.openxmlformats.org/officeDocument/2006/relationships" xmlns:p="http://schemas.openxmlformats.org/presentationml/2006/main">
  <p:tag name="PA" val="v3.0.0"/>
</p:tagLst>
</file>

<file path=ppt/tags/tag16.xml><?xml version="1.0" encoding="utf-8"?>
<p:tagLst xmlns:a="http://schemas.openxmlformats.org/drawingml/2006/main" xmlns:r="http://schemas.openxmlformats.org/officeDocument/2006/relationships" xmlns:p="http://schemas.openxmlformats.org/presentationml/2006/main">
  <p:tag name="PA" val="v3.0.0"/>
</p:tagLst>
</file>

<file path=ppt/tags/tag17.xml><?xml version="1.0" encoding="utf-8"?>
<p:tagLst xmlns:a="http://schemas.openxmlformats.org/drawingml/2006/main" xmlns:r="http://schemas.openxmlformats.org/officeDocument/2006/relationships" xmlns:p="http://schemas.openxmlformats.org/presentationml/2006/main">
  <p:tag name="PA" val="v3.0.0"/>
</p:tagLst>
</file>

<file path=ppt/tags/tag18.xml><?xml version="1.0" encoding="utf-8"?>
<p:tagLst xmlns:a="http://schemas.openxmlformats.org/drawingml/2006/main" xmlns:r="http://schemas.openxmlformats.org/officeDocument/2006/relationships" xmlns:p="http://schemas.openxmlformats.org/presentationml/2006/main">
  <p:tag name="PA" val="v3.0.0"/>
</p:tagLst>
</file>

<file path=ppt/tags/tag19.xml><?xml version="1.0" encoding="utf-8"?>
<p:tagLst xmlns:a="http://schemas.openxmlformats.org/drawingml/2006/main" xmlns:r="http://schemas.openxmlformats.org/officeDocument/2006/relationships" xmlns:p="http://schemas.openxmlformats.org/presentationml/2006/main">
  <p:tag name="PA" val="v3.0.0"/>
</p:tagLst>
</file>

<file path=ppt/tags/tag2.xml><?xml version="1.0" encoding="utf-8"?>
<p:tagLst xmlns:a="http://schemas.openxmlformats.org/drawingml/2006/main" xmlns:r="http://schemas.openxmlformats.org/officeDocument/2006/relationships" xmlns:p="http://schemas.openxmlformats.org/presentationml/2006/main">
  <p:tag name="PA" val="v3.0.0"/>
</p:tagLst>
</file>

<file path=ppt/tags/tag20.xml><?xml version="1.0" encoding="utf-8"?>
<p:tagLst xmlns:a="http://schemas.openxmlformats.org/drawingml/2006/main" xmlns:r="http://schemas.openxmlformats.org/officeDocument/2006/relationships" xmlns:p="http://schemas.openxmlformats.org/presentationml/2006/main">
  <p:tag name="PA" val="v3.0.0"/>
</p:tagLst>
</file>

<file path=ppt/tags/tag21.xml><?xml version="1.0" encoding="utf-8"?>
<p:tagLst xmlns:a="http://schemas.openxmlformats.org/drawingml/2006/main" xmlns:r="http://schemas.openxmlformats.org/officeDocument/2006/relationships" xmlns:p="http://schemas.openxmlformats.org/presentationml/2006/main">
  <p:tag name="PA" val="v3.0.0"/>
</p:tagLst>
</file>

<file path=ppt/tags/tag22.xml><?xml version="1.0" encoding="utf-8"?>
<p:tagLst xmlns:a="http://schemas.openxmlformats.org/drawingml/2006/main" xmlns:r="http://schemas.openxmlformats.org/officeDocument/2006/relationships" xmlns:p="http://schemas.openxmlformats.org/presentationml/2006/main">
  <p:tag name="PA" val="v3.0.0"/>
</p:tagLst>
</file>

<file path=ppt/tags/tag23.xml><?xml version="1.0" encoding="utf-8"?>
<p:tagLst xmlns:a="http://schemas.openxmlformats.org/drawingml/2006/main" xmlns:r="http://schemas.openxmlformats.org/officeDocument/2006/relationships" xmlns:p="http://schemas.openxmlformats.org/presentationml/2006/main">
  <p:tag name="PA" val="v3.0.0"/>
</p:tagLst>
</file>

<file path=ppt/tags/tag24.xml><?xml version="1.0" encoding="utf-8"?>
<p:tagLst xmlns:a="http://schemas.openxmlformats.org/drawingml/2006/main" xmlns:r="http://schemas.openxmlformats.org/officeDocument/2006/relationships" xmlns:p="http://schemas.openxmlformats.org/presentationml/2006/main">
  <p:tag name="PA" val="v3.0.0"/>
</p:tagLst>
</file>

<file path=ppt/tags/tag25.xml><?xml version="1.0" encoding="utf-8"?>
<p:tagLst xmlns:a="http://schemas.openxmlformats.org/drawingml/2006/main" xmlns:r="http://schemas.openxmlformats.org/officeDocument/2006/relationships" xmlns:p="http://schemas.openxmlformats.org/presentationml/2006/main">
  <p:tag name="PA" val="v3.0.0"/>
</p:tagLst>
</file>

<file path=ppt/tags/tag26.xml><?xml version="1.0" encoding="utf-8"?>
<p:tagLst xmlns:a="http://schemas.openxmlformats.org/drawingml/2006/main" xmlns:r="http://schemas.openxmlformats.org/officeDocument/2006/relationships" xmlns:p="http://schemas.openxmlformats.org/presentationml/2006/main">
  <p:tag name="PA" val="v3.0.0"/>
</p:tagLst>
</file>

<file path=ppt/tags/tag27.xml><?xml version="1.0" encoding="utf-8"?>
<p:tagLst xmlns:a="http://schemas.openxmlformats.org/drawingml/2006/main" xmlns:r="http://schemas.openxmlformats.org/officeDocument/2006/relationships" xmlns:p="http://schemas.openxmlformats.org/presentationml/2006/main">
  <p:tag name="PA" val="v3.0.0"/>
</p:tagLst>
</file>

<file path=ppt/tags/tag28.xml><?xml version="1.0" encoding="utf-8"?>
<p:tagLst xmlns:a="http://schemas.openxmlformats.org/drawingml/2006/main" xmlns:r="http://schemas.openxmlformats.org/officeDocument/2006/relationships" xmlns:p="http://schemas.openxmlformats.org/presentationml/2006/main">
  <p:tag name="PA" val="v3.0.0"/>
</p:tagLst>
</file>

<file path=ppt/tags/tag29.xml><?xml version="1.0" encoding="utf-8"?>
<p:tagLst xmlns:a="http://schemas.openxmlformats.org/drawingml/2006/main" xmlns:r="http://schemas.openxmlformats.org/officeDocument/2006/relationships" xmlns:p="http://schemas.openxmlformats.org/presentationml/2006/main">
  <p:tag name="PA" val="v3.0.0"/>
</p:tagLst>
</file>

<file path=ppt/tags/tag3.xml><?xml version="1.0" encoding="utf-8"?>
<p:tagLst xmlns:a="http://schemas.openxmlformats.org/drawingml/2006/main" xmlns:r="http://schemas.openxmlformats.org/officeDocument/2006/relationships" xmlns:p="http://schemas.openxmlformats.org/presentationml/2006/main">
  <p:tag name="PA" val="v3.0.0"/>
</p:tagLst>
</file>

<file path=ppt/tags/tag30.xml><?xml version="1.0" encoding="utf-8"?>
<p:tagLst xmlns:a="http://schemas.openxmlformats.org/drawingml/2006/main" xmlns:r="http://schemas.openxmlformats.org/officeDocument/2006/relationships" xmlns:p="http://schemas.openxmlformats.org/presentationml/2006/main">
  <p:tag name="PA" val="v3.0.0"/>
</p:tagLst>
</file>

<file path=ppt/tags/tag31.xml><?xml version="1.0" encoding="utf-8"?>
<p:tagLst xmlns:a="http://schemas.openxmlformats.org/drawingml/2006/main" xmlns:r="http://schemas.openxmlformats.org/officeDocument/2006/relationships" xmlns:p="http://schemas.openxmlformats.org/presentationml/2006/main">
  <p:tag name="PA" val="v3.0.0"/>
</p:tagLst>
</file>

<file path=ppt/tags/tag32.xml><?xml version="1.0" encoding="utf-8"?>
<p:tagLst xmlns:a="http://schemas.openxmlformats.org/drawingml/2006/main" xmlns:r="http://schemas.openxmlformats.org/officeDocument/2006/relationships" xmlns:p="http://schemas.openxmlformats.org/presentationml/2006/main">
  <p:tag name="PA" val="v3.0.0"/>
</p:tagLst>
</file>

<file path=ppt/tags/tag33.xml><?xml version="1.0" encoding="utf-8"?>
<p:tagLst xmlns:a="http://schemas.openxmlformats.org/drawingml/2006/main" xmlns:r="http://schemas.openxmlformats.org/officeDocument/2006/relationships" xmlns:p="http://schemas.openxmlformats.org/presentationml/2006/main">
  <p:tag name="PA" val="v3.0.0"/>
</p:tagLst>
</file>

<file path=ppt/tags/tag34.xml><?xml version="1.0" encoding="utf-8"?>
<p:tagLst xmlns:a="http://schemas.openxmlformats.org/drawingml/2006/main" xmlns:r="http://schemas.openxmlformats.org/officeDocument/2006/relationships" xmlns:p="http://schemas.openxmlformats.org/presentationml/2006/main">
  <p:tag name="PA" val="v3.0.0"/>
</p:tagLst>
</file>

<file path=ppt/tags/tag35.xml><?xml version="1.0" encoding="utf-8"?>
<p:tagLst xmlns:a="http://schemas.openxmlformats.org/drawingml/2006/main" xmlns:r="http://schemas.openxmlformats.org/officeDocument/2006/relationships" xmlns:p="http://schemas.openxmlformats.org/presentationml/2006/main">
  <p:tag name="PA" val="v3.0.0"/>
</p:tagLst>
</file>

<file path=ppt/tags/tag36.xml><?xml version="1.0" encoding="utf-8"?>
<p:tagLst xmlns:a="http://schemas.openxmlformats.org/drawingml/2006/main" xmlns:r="http://schemas.openxmlformats.org/officeDocument/2006/relationships" xmlns:p="http://schemas.openxmlformats.org/presentationml/2006/main">
  <p:tag name="PA" val="v3.0.0"/>
</p:tagLst>
</file>

<file path=ppt/tags/tag37.xml><?xml version="1.0" encoding="utf-8"?>
<p:tagLst xmlns:a="http://schemas.openxmlformats.org/drawingml/2006/main" xmlns:r="http://schemas.openxmlformats.org/officeDocument/2006/relationships" xmlns:p="http://schemas.openxmlformats.org/presentationml/2006/main">
  <p:tag name="PA" val="v3.0.0"/>
</p:tagLst>
</file>

<file path=ppt/tags/tag4.xml><?xml version="1.0" encoding="utf-8"?>
<p:tagLst xmlns:a="http://schemas.openxmlformats.org/drawingml/2006/main" xmlns:r="http://schemas.openxmlformats.org/officeDocument/2006/relationships" xmlns:p="http://schemas.openxmlformats.org/presentationml/2006/main">
  <p:tag name="PA" val="v3.0.0"/>
</p:tagLst>
</file>

<file path=ppt/tags/tag5.xml><?xml version="1.0" encoding="utf-8"?>
<p:tagLst xmlns:a="http://schemas.openxmlformats.org/drawingml/2006/main" xmlns:r="http://schemas.openxmlformats.org/officeDocument/2006/relationships" xmlns:p="http://schemas.openxmlformats.org/presentationml/2006/main">
  <p:tag name="PA" val="v3.0.0"/>
</p:tagLst>
</file>

<file path=ppt/tags/tag6.xml><?xml version="1.0" encoding="utf-8"?>
<p:tagLst xmlns:a="http://schemas.openxmlformats.org/drawingml/2006/main" xmlns:r="http://schemas.openxmlformats.org/officeDocument/2006/relationships" xmlns:p="http://schemas.openxmlformats.org/presentationml/2006/main">
  <p:tag name="PA" val="v3.0.0"/>
</p:tagLst>
</file>

<file path=ppt/tags/tag7.xml><?xml version="1.0" encoding="utf-8"?>
<p:tagLst xmlns:a="http://schemas.openxmlformats.org/drawingml/2006/main" xmlns:r="http://schemas.openxmlformats.org/officeDocument/2006/relationships" xmlns:p="http://schemas.openxmlformats.org/presentationml/2006/main">
  <p:tag name="PA" val="v3.0.0"/>
</p:tagLst>
</file>

<file path=ppt/tags/tag8.xml><?xml version="1.0" encoding="utf-8"?>
<p:tagLst xmlns:a="http://schemas.openxmlformats.org/drawingml/2006/main" xmlns:r="http://schemas.openxmlformats.org/officeDocument/2006/relationships" xmlns:p="http://schemas.openxmlformats.org/presentationml/2006/main">
  <p:tag name="PA" val="v3.0.0"/>
</p:tagLst>
</file>

<file path=ppt/tags/tag9.xml><?xml version="1.0" encoding="utf-8"?>
<p:tagLst xmlns:a="http://schemas.openxmlformats.org/drawingml/2006/main" xmlns:r="http://schemas.openxmlformats.org/officeDocument/2006/relationships" xmlns:p="http://schemas.openxmlformats.org/presentationml/2006/main">
  <p:tag name="PA" val="v3.0.0"/>
</p:tagLst>
</file>

<file path=ppt/theme/theme1.xml><?xml version="1.0" encoding="utf-8"?>
<a:theme xmlns:a="http://schemas.openxmlformats.org/drawingml/2006/main" name="Office 主题">
  <a:themeElements>
    <a:clrScheme name="自定义 54">
      <a:dk1>
        <a:sysClr val="windowText" lastClr="000000"/>
      </a:dk1>
      <a:lt1>
        <a:sysClr val="window" lastClr="FFFFFF"/>
      </a:lt1>
      <a:dk2>
        <a:srgbClr val="44546A"/>
      </a:dk2>
      <a:lt2>
        <a:srgbClr val="E7E6E6"/>
      </a:lt2>
      <a:accent1>
        <a:srgbClr val="993300"/>
      </a:accent1>
      <a:accent2>
        <a:srgbClr val="FF3300"/>
      </a:accent2>
      <a:accent3>
        <a:srgbClr val="FF9900"/>
      </a:accent3>
      <a:accent4>
        <a:srgbClr val="FFC000"/>
      </a:accent4>
      <a:accent5>
        <a:srgbClr val="92D050"/>
      </a:accent5>
      <a:accent6>
        <a:srgbClr val="009900"/>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54">
      <a:dk1>
        <a:sysClr val="windowText" lastClr="000000"/>
      </a:dk1>
      <a:lt1>
        <a:sysClr val="window" lastClr="FFFFFF"/>
      </a:lt1>
      <a:dk2>
        <a:srgbClr val="44546A"/>
      </a:dk2>
      <a:lt2>
        <a:srgbClr val="E7E6E6"/>
      </a:lt2>
      <a:accent1>
        <a:srgbClr val="993300"/>
      </a:accent1>
      <a:accent2>
        <a:srgbClr val="FF3300"/>
      </a:accent2>
      <a:accent3>
        <a:srgbClr val="FF9900"/>
      </a:accent3>
      <a:accent4>
        <a:srgbClr val="FFC000"/>
      </a:accent4>
      <a:accent5>
        <a:srgbClr val="92D050"/>
      </a:accent5>
      <a:accent6>
        <a:srgbClr val="009900"/>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1059</TotalTime>
  <Words>1205</Words>
  <Application>Microsoft Office PowerPoint</Application>
  <PresentationFormat>Custom</PresentationFormat>
  <Paragraphs>141</Paragraphs>
  <Slides>23</Slides>
  <Notes>22</Notes>
  <HiddenSlides>0</HiddenSlides>
  <MMClips>2</MMClips>
  <ScaleCrop>false</ScaleCrop>
  <HeadingPairs>
    <vt:vector size="4" baseType="variant">
      <vt:variant>
        <vt:lpstr>Theme</vt:lpstr>
      </vt:variant>
      <vt:variant>
        <vt:i4>2</vt:i4>
      </vt:variant>
      <vt:variant>
        <vt:lpstr>Slide Titles</vt:lpstr>
      </vt:variant>
      <vt:variant>
        <vt:i4>23</vt:i4>
      </vt:variant>
    </vt:vector>
  </HeadingPairs>
  <TitlesOfParts>
    <vt:vector size="25" baseType="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卡通通用教育课件PPT模板</dc:title>
  <dc:creator>Http://Dian1.taobao.com</dc:creator>
  <dc:description>Http://Dian1.taobao.com</dc:description>
  <cp:lastModifiedBy>DELL</cp:lastModifiedBy>
  <cp:revision>183</cp:revision>
  <dcterms:created xsi:type="dcterms:W3CDTF">2016-03-16T07:12:00Z</dcterms:created>
  <dcterms:modified xsi:type="dcterms:W3CDTF">2023-01-09T08:50:30Z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2052-10.1.0.6028</vt:lpwstr>
  </property>
</Properties>
</file>