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88" r:id="rId2"/>
    <p:sldId id="307" r:id="rId3"/>
    <p:sldId id="376" r:id="rId4"/>
    <p:sldId id="369" r:id="rId5"/>
    <p:sldId id="379" r:id="rId6"/>
    <p:sldId id="311" r:id="rId7"/>
    <p:sldId id="308" r:id="rId8"/>
    <p:sldId id="382" r:id="rId9"/>
    <p:sldId id="384" r:id="rId10"/>
    <p:sldId id="385" r:id="rId11"/>
    <p:sldId id="386" r:id="rId12"/>
    <p:sldId id="380" r:id="rId13"/>
    <p:sldId id="368" r:id="rId14"/>
    <p:sldId id="313" r:id="rId15"/>
    <p:sldId id="389" r:id="rId16"/>
    <p:sldId id="390" r:id="rId17"/>
    <p:sldId id="371" r:id="rId18"/>
    <p:sldId id="360" r:id="rId19"/>
    <p:sldId id="328" r:id="rId20"/>
    <p:sldId id="359" r:id="rId21"/>
    <p:sldId id="363" r:id="rId22"/>
    <p:sldId id="364" r:id="rId23"/>
    <p:sldId id="361" r:id="rId24"/>
    <p:sldId id="365" r:id="rId25"/>
    <p:sldId id="314" r:id="rId26"/>
    <p:sldId id="324" r:id="rId27"/>
    <p:sldId id="362" r:id="rId28"/>
    <p:sldId id="257" r:id="rId29"/>
    <p:sldId id="326" r:id="rId30"/>
    <p:sldId id="387" r:id="rId31"/>
    <p:sldId id="372" r:id="rId32"/>
    <p:sldId id="373" r:id="rId33"/>
    <p:sldId id="350" r:id="rId34"/>
    <p:sldId id="377" r:id="rId35"/>
    <p:sldId id="378" r:id="rId36"/>
    <p:sldId id="352" r:id="rId37"/>
    <p:sldId id="35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00FF"/>
    <a:srgbClr val="FFFF66"/>
    <a:srgbClr val="CCCC00"/>
    <a:srgbClr val="FF66FF"/>
    <a:srgbClr val="FFCCFF"/>
    <a:srgbClr val="CCFFCC"/>
    <a:srgbClr val="CC33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DB1FC-2A0D-45A8-A2D3-07DECA68E130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909C0-7EAB-4FF6-AA13-3DCEEB0AE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71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17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2755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31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98470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B4961-5944-45E4-859B-0226209DDE1C}" type="slidenum">
              <a:rPr lang="en-US" altLang="zh-CN"/>
              <a:pPr/>
              <a:t>32</a:t>
            </a:fld>
            <a:endParaRPr lang="en-US" altLang="zh-CN" dirty="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132138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708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35054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54143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42967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3"/>
          <a:stretch/>
        </p:blipFill>
        <p:spPr>
          <a:xfrm rot="5400000">
            <a:off x="2856750" y="-2473463"/>
            <a:ext cx="6478500" cy="118049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6857802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0149357" y="189750"/>
            <a:ext cx="1367644" cy="2159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/>
          </a:p>
        </p:txBody>
      </p:sp>
      <p:sp>
        <p:nvSpPr>
          <p:cNvPr id="8" name="图文框 7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066391"/>
      </p:ext>
    </p:extLst>
  </p:cSld>
  <p:clrMapOvr>
    <a:masterClrMapping/>
  </p:clrMapOvr>
  <p:transition spd="slow" advTm="2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538022" y="6204022"/>
            <a:ext cx="662737" cy="645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71097" y="5129513"/>
            <a:ext cx="1799583" cy="1657389"/>
          </a:xfrm>
          <a:prstGeom prst="rect">
            <a:avLst/>
          </a:prstGeom>
        </p:spPr>
      </p:pic>
      <p:sp>
        <p:nvSpPr>
          <p:cNvPr id="6" name="图文框 5"/>
          <p:cNvSpPr/>
          <p:nvPr userDrawn="1"/>
        </p:nvSpPr>
        <p:spPr>
          <a:xfrm>
            <a:off x="193537" y="189750"/>
            <a:ext cx="11804926" cy="6478500"/>
          </a:xfrm>
          <a:prstGeom prst="frame">
            <a:avLst>
              <a:gd name="adj1" fmla="val 101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93537" y="539875"/>
            <a:ext cx="11804926" cy="880264"/>
            <a:chOff x="193587" y="415726"/>
            <a:chExt cx="11808000" cy="880468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7" t="60493" r="38276"/>
            <a:stretch/>
          </p:blipFill>
          <p:spPr>
            <a:xfrm rot="5400000">
              <a:off x="743353" y="-134040"/>
              <a:ext cx="880468" cy="1980000"/>
            </a:xfrm>
            <a:prstGeom prst="rect">
              <a:avLst/>
            </a:prstGeom>
          </p:spPr>
        </p:pic>
        <p:sp>
          <p:nvSpPr>
            <p:cNvPr id="8" name="矩形 7"/>
            <p:cNvSpPr/>
            <p:nvPr userDrawn="1"/>
          </p:nvSpPr>
          <p:spPr>
            <a:xfrm>
              <a:off x="6515187" y="583200"/>
              <a:ext cx="5486400" cy="32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0520134"/>
      </p:ext>
    </p:extLst>
  </p:cSld>
  <p:clrMapOvr>
    <a:masterClrMapping/>
  </p:clrMapOvr>
  <p:transition spd="slow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2156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3075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68688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9042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17326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34648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03047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2023/11/8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9642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01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1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5.png"/><Relationship Id="rId5" Type="http://schemas.openxmlformats.org/officeDocument/2006/relationships/image" Target="../media/image31.png"/><Relationship Id="rId10" Type="http://schemas.openxmlformats.org/officeDocument/2006/relationships/image" Target="../media/image11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4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1.png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44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0.png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1.png"/><Relationship Id="rId5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2.emf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52.png"/><Relationship Id="rId11" Type="http://schemas.openxmlformats.org/officeDocument/2006/relationships/image" Target="../media/image11.png"/><Relationship Id="rId5" Type="http://schemas.openxmlformats.org/officeDocument/2006/relationships/image" Target="../media/image44.png"/><Relationship Id="rId10" Type="http://schemas.openxmlformats.org/officeDocument/2006/relationships/image" Target="../media/image54.emf"/><Relationship Id="rId4" Type="http://schemas.openxmlformats.org/officeDocument/2006/relationships/image" Target="../media/image47.png"/><Relationship Id="rId9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11.png"/><Relationship Id="rId4" Type="http://schemas.openxmlformats.org/officeDocument/2006/relationships/image" Target="../media/image44.png"/><Relationship Id="rId9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8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iff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id="{6CF40CCF-6BEE-4612-87B3-A884D03C8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82"/>
            <a:ext cx="4024319" cy="6085238"/>
          </a:xfrm>
          <a:prstGeom prst="rect">
            <a:avLst/>
          </a:prstGeom>
        </p:spPr>
      </p:pic>
      <p:pic>
        <p:nvPicPr>
          <p:cNvPr id="20" name="图片 1">
            <a:extLst>
              <a:ext uri="{FF2B5EF4-FFF2-40B4-BE49-F238E27FC236}">
                <a16:creationId xmlns:a16="http://schemas.microsoft.com/office/drawing/2014/main" id="{AFE911AE-FF82-45CF-BF94-25148BCE8E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473521"/>
            <a:ext cx="6413548" cy="1004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3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693" y="1946067"/>
            <a:ext cx="7350550" cy="3116721"/>
          </a:xfrm>
          <a:prstGeom prst="rect">
            <a:avLst/>
          </a:prstGeom>
        </p:spPr>
      </p:pic>
      <p:sp>
        <p:nvSpPr>
          <p:cNvPr id="14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307840" y="2697668"/>
            <a:ext cx="4937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NGỮ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VĂN 7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266876-3205-DA74-2768-BD4EA343E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0705" y="3108451"/>
            <a:ext cx="2322777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69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977" y="0"/>
            <a:ext cx="1876023" cy="24343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302130" y="1217192"/>
            <a:ext cx="5280868" cy="2123658"/>
            <a:chOff x="6689476" y="1434599"/>
            <a:chExt cx="4924246" cy="2123658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689476" y="1434599"/>
              <a:ext cx="4035376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GIA SÚC</a:t>
              </a:r>
            </a:p>
            <a:p>
              <a:pPr lvl="0" indent="0" algn="ctr">
                <a:buNone/>
              </a:pPr>
              <a:r>
                <a:rPr lang="en-US" altLang="zh-CN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GIA CẦM</a:t>
              </a:r>
            </a:p>
            <a:p>
              <a:pPr lvl="0" indent="0" algn="ctr">
                <a:buNone/>
              </a:pP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897792" y="2860484"/>
            <a:ext cx="5593064" cy="181588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cầm: </a:t>
            </a:r>
            <a:r>
              <a:rPr lang="vi-VN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có hai chân, thuộc nhóm động vật có cánh được con người chăn nuôi để lấy trứng, thịt hoặc lông vũ.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10" y="271666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5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20" y="1132671"/>
            <a:ext cx="4199955" cy="305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945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977" y="0"/>
            <a:ext cx="1876023" cy="24343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MẪU TỬ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897792" y="2860484"/>
            <a:ext cx="5593064" cy="52322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tử: </a:t>
            </a:r>
            <a:r>
              <a:rPr lang="vi-VN" altLang="zh-CN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mẹ con</a:t>
            </a:r>
            <a:endParaRPr lang="zh-CN" alt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10" y="299856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6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33" y="596463"/>
            <a:ext cx="4686313" cy="339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995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3437458" y="2283980"/>
            <a:ext cx="5980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THÀNH KIẾN THỨC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4928391"/>
            <a:ext cx="6413548" cy="1549970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9" y="798942"/>
            <a:ext cx="2212909" cy="28715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93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b="15625"/>
          <a:stretch>
            <a:fillRect/>
          </a:stretch>
        </p:blipFill>
        <p:spPr>
          <a:xfrm>
            <a:off x="1258013" y="1617520"/>
            <a:ext cx="12191647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62385">
            <a:off x="-499116" y="4346181"/>
            <a:ext cx="2411081" cy="235087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039972" y="653190"/>
            <a:ext cx="5661383" cy="60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667"/>
              </a:lnSpc>
            </a:pPr>
            <a:r>
              <a:rPr lang="en-US" sz="43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</a:p>
        </p:txBody>
      </p:sp>
      <p:sp>
        <p:nvSpPr>
          <p:cNvPr id="11" name="AutoShape 11"/>
          <p:cNvSpPr/>
          <p:nvPr/>
        </p:nvSpPr>
        <p:spPr>
          <a:xfrm>
            <a:off x="505791" y="1401275"/>
            <a:ext cx="11180415" cy="0"/>
          </a:xfrm>
          <a:prstGeom prst="line">
            <a:avLst/>
          </a:prstGeom>
          <a:ln w="19050" cap="rnd">
            <a:solidFill>
              <a:srgbClr val="000000">
                <a:alpha val="14902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64154" y="5359400"/>
            <a:ext cx="4354922" cy="18617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85570" y="5771696"/>
            <a:ext cx="549695" cy="10371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352669" y="4548689"/>
            <a:ext cx="333538" cy="9956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42562" y="5832241"/>
            <a:ext cx="270600" cy="80778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05115" y="5511119"/>
            <a:ext cx="2456058" cy="1249556"/>
          </a:xfrm>
          <a:prstGeom prst="rect">
            <a:avLst/>
          </a:prstGeom>
        </p:spPr>
      </p:pic>
      <p:sp>
        <p:nvSpPr>
          <p:cNvPr id="24" name="Pentagon 23"/>
          <p:cNvSpPr/>
          <p:nvPr/>
        </p:nvSpPr>
        <p:spPr>
          <a:xfrm>
            <a:off x="1740565" y="1452219"/>
            <a:ext cx="5123874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 THỨC TIẾNG VIỆT</a:t>
            </a:r>
          </a:p>
        </p:txBody>
      </p:sp>
      <p:sp>
        <p:nvSpPr>
          <p:cNvPr id="25" name="Pentagon 24"/>
          <p:cNvSpPr/>
          <p:nvPr/>
        </p:nvSpPr>
        <p:spPr>
          <a:xfrm>
            <a:off x="2270235" y="2994563"/>
            <a:ext cx="5507610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 HÀNH TIẾNG VIỆT</a:t>
            </a:r>
          </a:p>
        </p:txBody>
      </p:sp>
      <p:sp>
        <p:nvSpPr>
          <p:cNvPr id="14" name="Pentagon 13"/>
          <p:cNvSpPr/>
          <p:nvPr/>
        </p:nvSpPr>
        <p:spPr>
          <a:xfrm>
            <a:off x="5102492" y="4561527"/>
            <a:ext cx="4467015" cy="94959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VIẾT NGẮN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2977151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-690019" y="742196"/>
            <a:ext cx="5841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TRI THỨC TIẾNG VIỆT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grpSp>
        <p:nvGrpSpPr>
          <p:cNvPr id="66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874052" y="5638688"/>
            <a:ext cx="6544122" cy="1174239"/>
            <a:chOff x="3084810" y="-335112"/>
            <a:chExt cx="5809496" cy="5760000"/>
          </a:xfrm>
        </p:grpSpPr>
        <p:grpSp>
          <p:nvGrpSpPr>
            <p:cNvPr id="6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69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0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68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3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/>
          <p:cNvCxnSpPr>
            <a:cxnSpLocks/>
          </p:cNvCxnSpPr>
          <p:nvPr/>
        </p:nvCxnSpPr>
        <p:spPr>
          <a:xfrm flipH="1">
            <a:off x="8148217" y="1568607"/>
            <a:ext cx="953742" cy="37048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5769379" y="2653091"/>
            <a:ext cx="538883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77" name="图片 10">
            <a:extLst>
              <a:ext uri="{FF2B5EF4-FFF2-40B4-BE49-F238E27FC236}">
                <a16:creationId xmlns:a16="http://schemas.microsoft.com/office/drawing/2014/main" id="{B8FA920A-E31A-4FA4-AE1C-8A7CB67D8E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4" t="17454" r="27031" b="14722"/>
          <a:stretch/>
        </p:blipFill>
        <p:spPr>
          <a:xfrm>
            <a:off x="8463798" y="-124766"/>
            <a:ext cx="4255412" cy="3386747"/>
          </a:xfrm>
          <a:prstGeom prst="rect">
            <a:avLst/>
          </a:prstGeom>
        </p:spPr>
      </p:pic>
      <p:sp>
        <p:nvSpPr>
          <p:cNvPr id="78" name="文本框 1">
            <a:extLst>
              <a:ext uri="{FF2B5EF4-FFF2-40B4-BE49-F238E27FC236}">
                <a16:creationId xmlns:a16="http://schemas.microsoft.com/office/drawing/2014/main" id="{4D8635F7-366C-47DF-861C-A5E8C4919810}"/>
              </a:ext>
            </a:extLst>
          </p:cNvPr>
          <p:cNvSpPr txBox="1"/>
          <p:nvPr/>
        </p:nvSpPr>
        <p:spPr>
          <a:xfrm>
            <a:off x="9550134" y="655507"/>
            <a:ext cx="2017244" cy="13075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7" name="文本框 1">
            <a:extLst>
              <a:ext uri="{FF2B5EF4-FFF2-40B4-BE49-F238E27FC236}">
                <a16:creationId xmlns:a16="http://schemas.microsoft.com/office/drawing/2014/main" id="{27D78329-31A6-23D9-422F-A518E827EE49}"/>
              </a:ext>
            </a:extLst>
          </p:cNvPr>
          <p:cNvSpPr txBox="1"/>
          <p:nvPr/>
        </p:nvSpPr>
        <p:spPr>
          <a:xfrm>
            <a:off x="5791200" y="2189381"/>
            <a:ext cx="2997255" cy="6612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7AA392-A599-60CF-B6DC-87ACF0530487}"/>
              </a:ext>
            </a:extLst>
          </p:cNvPr>
          <p:cNvSpPr/>
          <p:nvPr/>
        </p:nvSpPr>
        <p:spPr>
          <a:xfrm>
            <a:off x="9428706" y="744997"/>
            <a:ext cx="20546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C9D9A0-CD2D-30E0-49A6-55FCB40CC80C}"/>
              </a:ext>
            </a:extLst>
          </p:cNvPr>
          <p:cNvSpPr/>
          <p:nvPr/>
        </p:nvSpPr>
        <p:spPr>
          <a:xfrm>
            <a:off x="5803006" y="3477466"/>
            <a:ext cx="48626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vay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06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76" grpId="0"/>
      <p:bldP spid="78" grpId="0"/>
      <p:bldP spid="78" grpId="1"/>
      <p:bldP spid="7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2977151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-690019" y="742196"/>
            <a:ext cx="5841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I. TRI THỨC TIẾNG VIỆT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3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C9D9A0-CD2D-30E0-49A6-55FCB40CC80C}"/>
              </a:ext>
            </a:extLst>
          </p:cNvPr>
          <p:cNvSpPr/>
          <p:nvPr/>
        </p:nvSpPr>
        <p:spPr>
          <a:xfrm>
            <a:off x="7319443" y="2660911"/>
            <a:ext cx="4445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Hán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yếu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21A0F7-7E20-1545-8AC7-1737AEAA03F7}"/>
              </a:ext>
            </a:extLst>
          </p:cNvPr>
          <p:cNvSpPr/>
          <p:nvPr/>
        </p:nvSpPr>
        <p:spPr>
          <a:xfrm>
            <a:off x="6769544" y="775626"/>
            <a:ext cx="43603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yếu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quốc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,..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A2829F-C0EA-D54A-523C-1A6F9383DB7A}"/>
              </a:ext>
            </a:extLst>
          </p:cNvPr>
          <p:cNvSpPr/>
          <p:nvPr/>
        </p:nvSpPr>
        <p:spPr>
          <a:xfrm>
            <a:off x="129941" y="1379950"/>
            <a:ext cx="51785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yếu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Hán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Hán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4E97F6-1756-CF6D-726C-F8B8C6B78A57}"/>
              </a:ext>
            </a:extLst>
          </p:cNvPr>
          <p:cNvSpPr/>
          <p:nvPr/>
        </p:nvSpPr>
        <p:spPr>
          <a:xfrm>
            <a:off x="7360226" y="3770136"/>
            <a:ext cx="4445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err="1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Nêu</a:t>
            </a:r>
            <a:r>
              <a:rPr lang="en-US" sz="2800" b="1" noProof="0" dirty="0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b="1" noProof="0" dirty="0" err="1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cấu</a:t>
            </a:r>
            <a:r>
              <a:rPr lang="en-US" sz="2800" b="1" noProof="0" dirty="0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b="1" noProof="0" dirty="0" err="1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tạo</a:t>
            </a:r>
            <a:r>
              <a:rPr lang="en-US" sz="2800" b="1" noProof="0" dirty="0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b="1" noProof="0" dirty="0" err="1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Hán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127DA0-BACF-8C96-2364-323C4B397EB6}"/>
              </a:ext>
            </a:extLst>
          </p:cNvPr>
          <p:cNvSpPr/>
          <p:nvPr/>
        </p:nvSpPr>
        <p:spPr>
          <a:xfrm>
            <a:off x="7404489" y="2660441"/>
            <a:ext cx="38760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C4417E-E95E-73A3-F06F-07AF2C19E0D3}"/>
              </a:ext>
            </a:extLst>
          </p:cNvPr>
          <p:cNvSpPr/>
          <p:nvPr/>
        </p:nvSpPr>
        <p:spPr>
          <a:xfrm>
            <a:off x="6790942" y="4619942"/>
            <a:ext cx="51031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488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/>
      <p:bldP spid="4" grpId="0"/>
      <p:bldP spid="3" grpId="0"/>
      <p:bldP spid="3" grpId="1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-188744" y="4855217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2977151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-690019" y="742196"/>
            <a:ext cx="5841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I. TRI THỨC TIẾNG VIỆT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3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34927"/>
            <a:ext cx="1387528" cy="165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C9D9A0-CD2D-30E0-49A6-55FCB40CC80C}"/>
              </a:ext>
            </a:extLst>
          </p:cNvPr>
          <p:cNvSpPr/>
          <p:nvPr/>
        </p:nvSpPr>
        <p:spPr>
          <a:xfrm>
            <a:off x="7006536" y="1616426"/>
            <a:ext cx="4445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21A0F7-7E20-1545-8AC7-1737AEAA03F7}"/>
              </a:ext>
            </a:extLst>
          </p:cNvPr>
          <p:cNvSpPr/>
          <p:nvPr/>
        </p:nvSpPr>
        <p:spPr>
          <a:xfrm>
            <a:off x="6888872" y="592705"/>
            <a:ext cx="43603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quốc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gia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gia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biến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sắc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A2829F-C0EA-D54A-523C-1A6F9383DB7A}"/>
              </a:ext>
            </a:extLst>
          </p:cNvPr>
          <p:cNvSpPr/>
          <p:nvPr/>
        </p:nvSpPr>
        <p:spPr>
          <a:xfrm>
            <a:off x="129941" y="1379950"/>
            <a:ext cx="51785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yếu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Hán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Hán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4E97F6-1756-CF6D-726C-F8B8C6B78A57}"/>
              </a:ext>
            </a:extLst>
          </p:cNvPr>
          <p:cNvSpPr/>
          <p:nvPr/>
        </p:nvSpPr>
        <p:spPr>
          <a:xfrm>
            <a:off x="6984271" y="4080820"/>
            <a:ext cx="44453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?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Hán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127DA0-BACF-8C96-2364-323C4B397EB6}"/>
              </a:ext>
            </a:extLst>
          </p:cNvPr>
          <p:cNvSpPr/>
          <p:nvPr/>
        </p:nvSpPr>
        <p:spPr>
          <a:xfrm>
            <a:off x="126750" y="2762623"/>
            <a:ext cx="5080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Nghĩa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Hán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Việt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DB0B93-E033-4C79-4AE5-090E05820F51}"/>
              </a:ext>
            </a:extLst>
          </p:cNvPr>
          <p:cNvSpPr/>
          <p:nvPr/>
        </p:nvSpPr>
        <p:spPr>
          <a:xfrm>
            <a:off x="6984271" y="2103626"/>
            <a:ext cx="4445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-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Tân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F49C7B-7BBD-7916-114E-329095DA0F4E}"/>
              </a:ext>
            </a:extLst>
          </p:cNvPr>
          <p:cNvSpPr/>
          <p:nvPr/>
        </p:nvSpPr>
        <p:spPr>
          <a:xfrm>
            <a:off x="6984271" y="2524165"/>
            <a:ext cx="4445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Biến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itchFamily="18" charset="0"/>
              </a:rPr>
              <a:t>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D468B9-45B6-04E6-8A0C-EF80A259BD7F}"/>
              </a:ext>
            </a:extLst>
          </p:cNvPr>
          <p:cNvSpPr/>
          <p:nvPr/>
        </p:nvSpPr>
        <p:spPr>
          <a:xfrm>
            <a:off x="7123718" y="2992526"/>
            <a:ext cx="4445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+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Thay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sắc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98D0E21-0578-8418-1785-11899240C5DA}"/>
              </a:ext>
            </a:extLst>
          </p:cNvPr>
          <p:cNvSpPr/>
          <p:nvPr/>
        </p:nvSpPr>
        <p:spPr>
          <a:xfrm>
            <a:off x="7128751" y="3481369"/>
            <a:ext cx="4445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đột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ngột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E2B1C3-B2AE-A870-61C4-2F5C242DEEC9}"/>
              </a:ext>
            </a:extLst>
          </p:cNvPr>
          <p:cNvSpPr/>
          <p:nvPr/>
        </p:nvSpPr>
        <p:spPr>
          <a:xfrm>
            <a:off x="181911" y="3251623"/>
            <a:ext cx="3584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itchFamily="18" charset="0"/>
                <a:ea typeface="黑体"/>
                <a:cs typeface="Times New Roman" pitchFamily="18" charset="0"/>
              </a:rPr>
              <a:t>+</a:t>
            </a:r>
            <a:r>
              <a:rPr lang="en-US" sz="2800" b="1" dirty="0" err="1">
                <a:latin typeface="Times New Roman" pitchFamily="18" charset="0"/>
                <a:ea typeface="黑体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黑体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黑体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黑体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黑体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 pitchFamily="18" charset="0"/>
                <a:ea typeface="黑体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81D88F-74E3-7F6C-2C0E-6FC729961902}"/>
              </a:ext>
            </a:extLst>
          </p:cNvPr>
          <p:cNvSpPr/>
          <p:nvPr/>
        </p:nvSpPr>
        <p:spPr>
          <a:xfrm>
            <a:off x="201213" y="3678596"/>
            <a:ext cx="51072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itchFamily="18" charset="0"/>
                <a:ea typeface="黑体"/>
                <a:cs typeface="Times New Roman" pitchFamily="18" charset="0"/>
              </a:rPr>
              <a:t>+</a:t>
            </a:r>
            <a:r>
              <a:rPr lang="en-US" sz="2800" b="1" dirty="0" err="1">
                <a:latin typeface="Times New Roman" pitchFamily="18" charset="0"/>
                <a:ea typeface="黑体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黑体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黑体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黑体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ea typeface="黑体"/>
                <a:cs typeface="Times New Roman" pitchFamily="18" charset="0"/>
              </a:rPr>
              <a:t> hay </a:t>
            </a:r>
            <a:r>
              <a:rPr lang="en-US" sz="2800" b="1" dirty="0" err="1">
                <a:latin typeface="Times New Roman" pitchFamily="18" charset="0"/>
                <a:ea typeface="黑体"/>
                <a:cs typeface="Times New Roman" pitchFamily="18" charset="0"/>
              </a:rPr>
              <a:t>nhiều</a:t>
            </a:r>
            <a:r>
              <a:rPr lang="en-US" sz="2800" b="1" dirty="0"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黑体"/>
                <a:cs typeface="Times New Roman" pitchFamily="18" charset="0"/>
              </a:rPr>
              <a:t>nghĩa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103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/>
      <p:bldP spid="8" grpId="0"/>
      <p:bldP spid="7" grpId="0"/>
      <p:bldP spid="16" grpId="0"/>
      <p:bldP spid="17" grpId="0"/>
      <p:bldP spid="18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133548" y="0"/>
            <a:ext cx="1367644" cy="2339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b" anchorCtr="1"/>
          <a:lstStyle/>
          <a:p>
            <a:pPr algn="ctr"/>
            <a:r>
              <a:rPr lang="en-US" altLang="zh-CN" sz="7200" b="1" dirty="0">
                <a:latin typeface="+mj-ea"/>
                <a:ea typeface="+mj-ea"/>
              </a:rPr>
              <a:t>03</a:t>
            </a:r>
            <a:endParaRPr lang="zh-CN" altLang="en-US" sz="7200" b="1" dirty="0">
              <a:latin typeface="+mj-ea"/>
              <a:ea typeface="+mj-ea"/>
            </a:endParaRPr>
          </a:p>
        </p:txBody>
      </p:sp>
      <p:sp>
        <p:nvSpPr>
          <p:cNvPr id="6" name="文本框 32"/>
          <p:cNvSpPr txBox="1"/>
          <p:nvPr/>
        </p:nvSpPr>
        <p:spPr>
          <a:xfrm>
            <a:off x="5486558" y="2210082"/>
            <a:ext cx="4951710" cy="1934832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THỰC HÀNH </a:t>
            </a:r>
          </a:p>
          <a:p>
            <a:pPr algn="ctr"/>
            <a:r>
              <a:rPr lang="en-US" altLang="zh-CN" sz="6000" b="1" dirty="0">
                <a:solidFill>
                  <a:srgbClr val="C0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6459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1/ 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图片 4">
            <a:extLst>
              <a:ext uri="{FF2B5EF4-FFF2-40B4-BE49-F238E27FC236}">
                <a16:creationId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91" y="1815563"/>
            <a:ext cx="5779693" cy="42333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47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3" grpId="0" animBg="1"/>
      <p:bldP spid="23" grpId="1" animBg="1"/>
      <p:bldP spid="65" grpId="0"/>
      <p:bldP spid="7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13053" y="427740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426" y="5397275"/>
            <a:ext cx="1345950" cy="1300440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1152789" y="571251"/>
            <a:ext cx="969412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minh –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minh –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hiếm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6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45793" y="4855217"/>
            <a:ext cx="1247331" cy="1621087"/>
          </a:xfrm>
          <a:prstGeom prst="rect">
            <a:avLst/>
          </a:prstGeom>
        </p:spPr>
      </p:pic>
      <p:pic>
        <p:nvPicPr>
          <p:cNvPr id="67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17359"/>
            <a:ext cx="1247331" cy="1621087"/>
          </a:xfrm>
          <a:prstGeom prst="rect">
            <a:avLst/>
          </a:prstGeom>
        </p:spPr>
      </p:pic>
      <p:pic>
        <p:nvPicPr>
          <p:cNvPr id="68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80109" y="4963576"/>
            <a:ext cx="1247331" cy="16210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4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0" y="-976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" y="2636921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5104E58F-C17A-47F3-B579-C51AF53AF4F2}"/>
              </a:ext>
            </a:extLst>
          </p:cNvPr>
          <p:cNvSpPr txBox="1"/>
          <p:nvPr/>
        </p:nvSpPr>
        <p:spPr>
          <a:xfrm>
            <a:off x="2204720" y="1540335"/>
            <a:ext cx="890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SG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36, 37: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HÀNH TIẾNG VIỆT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7474" y="-297956"/>
            <a:ext cx="2322777" cy="1963082"/>
          </a:xfrm>
          <a:prstGeom prst="rect">
            <a:avLst/>
          </a:prstGeom>
        </p:spPr>
      </p:pic>
      <p:pic>
        <p:nvPicPr>
          <p:cNvPr id="15" name="图片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05" y="362369"/>
            <a:ext cx="4750038" cy="8484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D9F28B-0BCD-45E8-9F92-CB0C8C49433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974430" y="2186666"/>
            <a:ext cx="837429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20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SG" altLang="en-US" sz="4000" b="1" dirty="0">
                <a:solidFill>
                  <a:srgbClr val="FF0000"/>
                </a:solidFill>
                <a:cs typeface="Times New Roman" pitchFamily="18" charset="0"/>
              </a:rPr>
              <a:t>YẾU TỐ HÁN VIỆT, NGHĨA CỦA TỪ CÓ YẾU TỐ HÁN VIỆT </a:t>
            </a:r>
          </a:p>
        </p:txBody>
      </p:sp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9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1/ 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5338375" y="1034433"/>
            <a:ext cx="407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AI NHANH HƠN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711335"/>
              </p:ext>
            </p:extLst>
          </p:nvPr>
        </p:nvGraphicFramePr>
        <p:xfrm>
          <a:off x="1906073" y="1656268"/>
          <a:ext cx="9343144" cy="4803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8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2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48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tuệ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49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hảo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83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vấn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6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75" grpId="0"/>
      <p:bldP spid="7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3144829" y="215420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1/ 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4800718" y="1261451"/>
            <a:ext cx="407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AI NHANH HƠN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1318" y="86013"/>
            <a:ext cx="4051188" cy="282752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9448200" y="1084274"/>
            <a:ext cx="2608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3 PHÚT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771355"/>
              </p:ext>
            </p:extLst>
          </p:nvPr>
        </p:nvGraphicFramePr>
        <p:xfrm>
          <a:off x="2517912" y="2283995"/>
          <a:ext cx="7409997" cy="44069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3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7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48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tuệ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49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hảo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83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triết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endParaRPr lang="en-US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2168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75" grpId="0"/>
      <p:bldP spid="76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1/ 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5338375" y="1034433"/>
            <a:ext cx="407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AI NHANH HƠN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294258"/>
              </p:ext>
            </p:extLst>
          </p:nvPr>
        </p:nvGraphicFramePr>
        <p:xfrm>
          <a:off x="1387528" y="1656268"/>
          <a:ext cx="9861689" cy="46462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7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7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7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48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PHIẾU HỌC TẬP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4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tuệ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niệm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497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8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mĩ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hảo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83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triết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f.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riêng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endParaRPr lang="en-US" sz="2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vấn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4454196" y="2618425"/>
            <a:ext cx="107167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1-c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4426506" y="3152133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2-f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4454196" y="3632201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3-d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4454196" y="4464345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4-b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4466261" y="5047988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5-e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4413253" y="5594145"/>
            <a:ext cx="1071676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6-a</a:t>
            </a:r>
            <a:endParaRPr lang="en-US" sz="2400" dirty="0">
              <a:solidFill>
                <a:srgbClr val="0000FF"/>
              </a:solidFill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6410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29" grpId="1"/>
      <p:bldP spid="30" grpId="0"/>
      <p:bldP spid="3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044204" y="676190"/>
            <a:ext cx="4134119" cy="314841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983" y="5229260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2/ 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266013"/>
              </p:ext>
            </p:extLst>
          </p:nvPr>
        </p:nvGraphicFramePr>
        <p:xfrm>
          <a:off x="2588654" y="3200338"/>
          <a:ext cx="6555346" cy="3190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6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0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đình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(tai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tai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họp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thao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 (có)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14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 (thay đổi, biến thành)</a:t>
                      </a:r>
                      <a:endParaRPr lang="en-US" sz="200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…</a:t>
                      </a:r>
                      <a:endParaRPr lang="en-US" sz="20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7" name="图片 5">
            <a:extLst>
              <a:ext uri="{FF2B5EF4-FFF2-40B4-BE49-F238E27FC236}">
                <a16:creationId xmlns:a16="http://schemas.microsoft.com/office/drawing/2014/main" id="{F388459F-A229-4AE3-90F9-214F6625C0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433" y="1553463"/>
            <a:ext cx="2425052" cy="4604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43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5" grpId="0"/>
      <p:bldP spid="7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484" y="3014066"/>
            <a:ext cx="1247331" cy="1621087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437" y="874264"/>
            <a:ext cx="1105092" cy="782004"/>
          </a:xfrm>
          <a:prstGeom prst="rect">
            <a:avLst/>
          </a:prstGeom>
        </p:spPr>
      </p:pic>
      <p:pic>
        <p:nvPicPr>
          <p:cNvPr id="72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" y="2341590"/>
            <a:ext cx="1247331" cy="1621087"/>
          </a:xfrm>
          <a:prstGeom prst="rect">
            <a:avLst/>
          </a:prstGeom>
        </p:spPr>
      </p:pic>
      <p:pic>
        <p:nvPicPr>
          <p:cNvPr id="73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2/ 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4328576" y="1923568"/>
            <a:ext cx="407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TIẾP SỨC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67539" y="2696691"/>
            <a:ext cx="74363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CB44DB-F1D3-C24B-BDE6-CFF3775A5C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645"/>
          <a:stretch/>
        </p:blipFill>
        <p:spPr>
          <a:xfrm>
            <a:off x="4328577" y="4849642"/>
            <a:ext cx="3311483" cy="173180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1318" y="86013"/>
            <a:ext cx="4051188" cy="282752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9448200" y="1084274"/>
            <a:ext cx="26087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</a:p>
        </p:txBody>
      </p:sp>
    </p:spTree>
    <p:extLst>
      <p:ext uri="{BB962C8B-B14F-4D97-AF65-F5344CB8AC3E}">
        <p14:creationId xmlns:p14="http://schemas.microsoft.com/office/powerpoint/2010/main" val="1379703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6" grpId="0"/>
      <p:bldP spid="2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01886" y="453921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911" y="1920614"/>
            <a:ext cx="2857503" cy="385350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66" name="图片 1">
            <a:extLst>
              <a:ext uri="{FF2B5EF4-FFF2-40B4-BE49-F238E27FC236}">
                <a16:creationId xmlns:a16="http://schemas.microsoft.com/office/drawing/2014/main" id="{3C573768-74BE-4C3A-A07C-695C8383A1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3" y="189207"/>
            <a:ext cx="7560809" cy="933588"/>
          </a:xfrm>
          <a:prstGeom prst="rect">
            <a:avLst/>
          </a:prstGeom>
        </p:spPr>
      </p:pic>
      <p:pic>
        <p:nvPicPr>
          <p:cNvPr id="67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4599" y="1919240"/>
            <a:ext cx="2945745" cy="3854880"/>
          </a:xfrm>
          <a:prstGeom prst="rect">
            <a:avLst/>
          </a:prstGeom>
          <a:solidFill>
            <a:srgbClr val="FF00FF"/>
          </a:solidFill>
        </p:spPr>
      </p:pic>
      <p:pic>
        <p:nvPicPr>
          <p:cNvPr id="68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8478" y="1920615"/>
            <a:ext cx="3049696" cy="3853506"/>
          </a:xfrm>
          <a:prstGeom prst="rect">
            <a:avLst/>
          </a:prstGeom>
          <a:solidFill>
            <a:srgbClr val="00FFFF"/>
          </a:solidFill>
        </p:spPr>
      </p:pic>
      <p:pic>
        <p:nvPicPr>
          <p:cNvPr id="69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6124" y="1919240"/>
            <a:ext cx="2500830" cy="38548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70" name="Rectangle 69"/>
          <p:cNvSpPr/>
          <p:nvPr/>
        </p:nvSpPr>
        <p:spPr>
          <a:xfrm>
            <a:off x="427165" y="3285557"/>
            <a:ext cx="1912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 1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570554" y="3287145"/>
            <a:ext cx="2419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2 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(tai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782317" y="2982978"/>
            <a:ext cx="24668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ĐỘI 3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ctr"/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4456022" y="1195805"/>
            <a:ext cx="3068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 TIẾP SỨC</a:t>
            </a:r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9892418" y="2920893"/>
            <a:ext cx="20892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ĐỘI 4</a:t>
            </a:r>
          </a:p>
          <a:p>
            <a:pPr algn="ctr"/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ctr"/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67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70" grpId="0"/>
      <p:bldP spid="71" grpId="0"/>
      <p:bldP spid="72" grpId="0"/>
      <p:bldP spid="73" grpId="0"/>
      <p:bldP spid="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7896" y="6050454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79417"/>
            <a:ext cx="1837722" cy="1300440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468743"/>
              </p:ext>
            </p:extLst>
          </p:nvPr>
        </p:nvGraphicFramePr>
        <p:xfrm>
          <a:off x="1249252" y="80898"/>
          <a:ext cx="9487774" cy="6214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1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3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3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Yếu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ghép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Hán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7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cờ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tượng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hát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chung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cường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vượng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,…)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73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quán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tộc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qua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sư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tại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tăng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(tai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cố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tai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may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xảy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may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xảy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lình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gây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tai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lơn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hưởng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nghị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họp</a:t>
                      </a:r>
                      <a:endParaRPr lang="en-US" sz="1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gặp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gỡ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hẹn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gặp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6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Hữu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ích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75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bỏ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ác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thiện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trở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hơn</a:t>
                      </a: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559" marR="36559" marT="36559" marB="36559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8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488" y="1486963"/>
            <a:ext cx="5219660" cy="38775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79B0B47-A4CA-0247-A0F4-8232D934A881}"/>
              </a:ext>
            </a:extLst>
          </p:cNvPr>
          <p:cNvSpPr/>
          <p:nvPr/>
        </p:nvSpPr>
        <p:spPr>
          <a:xfrm>
            <a:off x="5703123" y="2302331"/>
            <a:ext cx="38120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VB.</a:t>
            </a:r>
          </a:p>
        </p:txBody>
      </p:sp>
    </p:spTree>
    <p:extLst>
      <p:ext uri="{BB962C8B-B14F-4D97-AF65-F5344CB8AC3E}">
        <p14:creationId xmlns:p14="http://schemas.microsoft.com/office/powerpoint/2010/main" val="3662897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302517" y="2032127"/>
            <a:ext cx="4932609" cy="344791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63810" y="214234"/>
            <a:ext cx="793144" cy="1030805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7027" y="5353582"/>
            <a:ext cx="1837722" cy="1300440"/>
          </a:xfrm>
          <a:prstGeom prst="rect">
            <a:avLst/>
          </a:prstGeom>
        </p:spPr>
      </p:pic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pic>
        <p:nvPicPr>
          <p:cNvPr id="66" name="图片 1">
            <a:extLst>
              <a:ext uri="{FF2B5EF4-FFF2-40B4-BE49-F238E27FC236}">
                <a16:creationId xmlns:a16="http://schemas.microsoft.com/office/drawing/2014/main" id="{3C573768-74BE-4C3A-A07C-695C8383A1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26" y="4941866"/>
            <a:ext cx="8422689" cy="1916134"/>
          </a:xfrm>
          <a:prstGeom prst="rect">
            <a:avLst/>
          </a:prstGeom>
        </p:spPr>
      </p:pic>
      <p:sp>
        <p:nvSpPr>
          <p:cNvPr id="24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27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3/ 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435" y="2871151"/>
            <a:ext cx="37430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9" name="组合 36">
            <a:extLst>
              <a:ext uri="{FF2B5EF4-FFF2-40B4-BE49-F238E27FC236}">
                <a16:creationId xmlns:a16="http://schemas.microsoft.com/office/drawing/2014/main" id="{C06DC443-06DC-4E90-AE75-4A0648DE489A}"/>
              </a:ext>
            </a:extLst>
          </p:cNvPr>
          <p:cNvGrpSpPr/>
          <p:nvPr/>
        </p:nvGrpSpPr>
        <p:grpSpPr>
          <a:xfrm>
            <a:off x="4907651" y="4031573"/>
            <a:ext cx="778493" cy="741589"/>
            <a:chOff x="4427538" y="954088"/>
            <a:chExt cx="3333750" cy="3729038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7" name="Freeform 41">
              <a:extLst>
                <a:ext uri="{FF2B5EF4-FFF2-40B4-BE49-F238E27FC236}">
                  <a16:creationId xmlns:a16="http://schemas.microsoft.com/office/drawing/2014/main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8" name="Freeform 42">
              <a:extLst>
                <a:ext uri="{FF2B5EF4-FFF2-40B4-BE49-F238E27FC236}">
                  <a16:creationId xmlns:a16="http://schemas.microsoft.com/office/drawing/2014/main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69" name="Freeform 43">
              <a:extLst>
                <a:ext uri="{FF2B5EF4-FFF2-40B4-BE49-F238E27FC236}">
                  <a16:creationId xmlns:a16="http://schemas.microsoft.com/office/drawing/2014/main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0" name="Freeform 44">
              <a:extLst>
                <a:ext uri="{FF2B5EF4-FFF2-40B4-BE49-F238E27FC236}">
                  <a16:creationId xmlns:a16="http://schemas.microsoft.com/office/drawing/2014/main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1" name="Freeform 45">
              <a:extLst>
                <a:ext uri="{FF2B5EF4-FFF2-40B4-BE49-F238E27FC236}">
                  <a16:creationId xmlns:a16="http://schemas.microsoft.com/office/drawing/2014/main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pSp>
        <p:nvGrpSpPr>
          <p:cNvPr id="73" name="组合 36">
            <a:extLst>
              <a:ext uri="{FF2B5EF4-FFF2-40B4-BE49-F238E27FC236}">
                <a16:creationId xmlns:a16="http://schemas.microsoft.com/office/drawing/2014/main" id="{C06DC443-06DC-4E90-AE75-4A0648DE489A}"/>
              </a:ext>
            </a:extLst>
          </p:cNvPr>
          <p:cNvGrpSpPr/>
          <p:nvPr/>
        </p:nvGrpSpPr>
        <p:grpSpPr>
          <a:xfrm>
            <a:off x="4938420" y="2937105"/>
            <a:ext cx="778493" cy="741589"/>
            <a:chOff x="4427538" y="954088"/>
            <a:chExt cx="3333750" cy="372903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5" name="Freeform 26">
              <a:extLst>
                <a:ext uri="{FF2B5EF4-FFF2-40B4-BE49-F238E27FC236}">
                  <a16:creationId xmlns:a16="http://schemas.microsoft.com/office/drawing/2014/main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6" name="Freeform 27">
              <a:extLst>
                <a:ext uri="{FF2B5EF4-FFF2-40B4-BE49-F238E27FC236}">
                  <a16:creationId xmlns:a16="http://schemas.microsoft.com/office/drawing/2014/main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7" name="Freeform 28">
              <a:extLst>
                <a:ext uri="{FF2B5EF4-FFF2-40B4-BE49-F238E27FC236}">
                  <a16:creationId xmlns:a16="http://schemas.microsoft.com/office/drawing/2014/main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8" name="Freeform 29">
              <a:extLst>
                <a:ext uri="{FF2B5EF4-FFF2-40B4-BE49-F238E27FC236}">
                  <a16:creationId xmlns:a16="http://schemas.microsoft.com/office/drawing/2014/main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9" name="Freeform 30">
              <a:extLst>
                <a:ext uri="{FF2B5EF4-FFF2-40B4-BE49-F238E27FC236}">
                  <a16:creationId xmlns:a16="http://schemas.microsoft.com/office/drawing/2014/main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0" name="Freeform 31">
              <a:extLst>
                <a:ext uri="{FF2B5EF4-FFF2-40B4-BE49-F238E27FC236}">
                  <a16:creationId xmlns:a16="http://schemas.microsoft.com/office/drawing/2014/main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1" name="Freeform 32">
              <a:extLst>
                <a:ext uri="{FF2B5EF4-FFF2-40B4-BE49-F238E27FC236}">
                  <a16:creationId xmlns:a16="http://schemas.microsoft.com/office/drawing/2014/main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2" name="Freeform 33">
              <a:extLst>
                <a:ext uri="{FF2B5EF4-FFF2-40B4-BE49-F238E27FC236}">
                  <a16:creationId xmlns:a16="http://schemas.microsoft.com/office/drawing/2014/main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5" name="Freeform 36">
              <a:extLst>
                <a:ext uri="{FF2B5EF4-FFF2-40B4-BE49-F238E27FC236}">
                  <a16:creationId xmlns:a16="http://schemas.microsoft.com/office/drawing/2014/main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6" name="Freeform 37">
              <a:extLst>
                <a:ext uri="{FF2B5EF4-FFF2-40B4-BE49-F238E27FC236}">
                  <a16:creationId xmlns:a16="http://schemas.microsoft.com/office/drawing/2014/main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7" name="Freeform 38">
              <a:extLst>
                <a:ext uri="{FF2B5EF4-FFF2-40B4-BE49-F238E27FC236}">
                  <a16:creationId xmlns:a16="http://schemas.microsoft.com/office/drawing/2014/main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8" name="Freeform 39">
              <a:extLst>
                <a:ext uri="{FF2B5EF4-FFF2-40B4-BE49-F238E27FC236}">
                  <a16:creationId xmlns:a16="http://schemas.microsoft.com/office/drawing/2014/main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9" name="Freeform 40">
              <a:extLst>
                <a:ext uri="{FF2B5EF4-FFF2-40B4-BE49-F238E27FC236}">
                  <a16:creationId xmlns:a16="http://schemas.microsoft.com/office/drawing/2014/main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0" name="Freeform 41">
              <a:extLst>
                <a:ext uri="{FF2B5EF4-FFF2-40B4-BE49-F238E27FC236}">
                  <a16:creationId xmlns:a16="http://schemas.microsoft.com/office/drawing/2014/main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2" name="Freeform 43">
              <a:extLst>
                <a:ext uri="{FF2B5EF4-FFF2-40B4-BE49-F238E27FC236}">
                  <a16:creationId xmlns:a16="http://schemas.microsoft.com/office/drawing/2014/main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3" name="Freeform 44">
              <a:extLst>
                <a:ext uri="{FF2B5EF4-FFF2-40B4-BE49-F238E27FC236}">
                  <a16:creationId xmlns:a16="http://schemas.microsoft.com/office/drawing/2014/main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4" name="Freeform 45">
              <a:extLst>
                <a:ext uri="{FF2B5EF4-FFF2-40B4-BE49-F238E27FC236}">
                  <a16:creationId xmlns:a16="http://schemas.microsoft.com/office/drawing/2014/main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grpSp>
        <p:nvGrpSpPr>
          <p:cNvPr id="116" name="组合 36">
            <a:extLst>
              <a:ext uri="{FF2B5EF4-FFF2-40B4-BE49-F238E27FC236}">
                <a16:creationId xmlns:a16="http://schemas.microsoft.com/office/drawing/2014/main" id="{C06DC443-06DC-4E90-AE75-4A0648DE489A}"/>
              </a:ext>
            </a:extLst>
          </p:cNvPr>
          <p:cNvGrpSpPr/>
          <p:nvPr/>
        </p:nvGrpSpPr>
        <p:grpSpPr>
          <a:xfrm>
            <a:off x="4924889" y="1929455"/>
            <a:ext cx="778493" cy="741589"/>
            <a:chOff x="4427538" y="954088"/>
            <a:chExt cx="3333750" cy="3729038"/>
          </a:xfrm>
        </p:grpSpPr>
        <p:sp>
          <p:nvSpPr>
            <p:cNvPr id="117" name="Freeform 5">
              <a:extLst>
                <a:ext uri="{FF2B5EF4-FFF2-40B4-BE49-F238E27FC236}">
                  <a16:creationId xmlns:a16="http://schemas.microsoft.com/office/drawing/2014/main" id="{E5385F37-3253-4842-8FFB-0A444BCB25B5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8" name="Freeform 6">
              <a:extLst>
                <a:ext uri="{FF2B5EF4-FFF2-40B4-BE49-F238E27FC236}">
                  <a16:creationId xmlns:a16="http://schemas.microsoft.com/office/drawing/2014/main" id="{9739689B-C9BE-43DD-8946-230AE8F510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9" name="Freeform 7">
              <a:extLst>
                <a:ext uri="{FF2B5EF4-FFF2-40B4-BE49-F238E27FC236}">
                  <a16:creationId xmlns:a16="http://schemas.microsoft.com/office/drawing/2014/main" id="{7254149A-3A76-4DCA-AF84-B762274D5595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0" name="Freeform 8">
              <a:extLst>
                <a:ext uri="{FF2B5EF4-FFF2-40B4-BE49-F238E27FC236}">
                  <a16:creationId xmlns:a16="http://schemas.microsoft.com/office/drawing/2014/main" id="{B26C4DF7-3ED8-4701-A2FA-3AB73DC80E11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1" name="Freeform 9">
              <a:extLst>
                <a:ext uri="{FF2B5EF4-FFF2-40B4-BE49-F238E27FC236}">
                  <a16:creationId xmlns:a16="http://schemas.microsoft.com/office/drawing/2014/main" id="{D3BDBC4C-ECEC-486D-9EC1-616B5F1C7948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2" name="Freeform 10">
              <a:extLst>
                <a:ext uri="{FF2B5EF4-FFF2-40B4-BE49-F238E27FC236}">
                  <a16:creationId xmlns:a16="http://schemas.microsoft.com/office/drawing/2014/main" id="{AABE8E03-8F8C-4C62-9A60-FB90078BB7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3" name="Freeform 11">
              <a:extLst>
                <a:ext uri="{FF2B5EF4-FFF2-40B4-BE49-F238E27FC236}">
                  <a16:creationId xmlns:a16="http://schemas.microsoft.com/office/drawing/2014/main" id="{840AA55D-0B3B-4914-8BFC-E5C13F58FE54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4" name="Freeform 12">
              <a:extLst>
                <a:ext uri="{FF2B5EF4-FFF2-40B4-BE49-F238E27FC236}">
                  <a16:creationId xmlns:a16="http://schemas.microsoft.com/office/drawing/2014/main" id="{939F7068-3A24-4109-A670-9FE4A79F1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5" name="Freeform 13">
              <a:extLst>
                <a:ext uri="{FF2B5EF4-FFF2-40B4-BE49-F238E27FC236}">
                  <a16:creationId xmlns:a16="http://schemas.microsoft.com/office/drawing/2014/main" id="{6D397095-C3A0-4EC0-A449-BB177C56E39E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6" name="Freeform 14">
              <a:extLst>
                <a:ext uri="{FF2B5EF4-FFF2-40B4-BE49-F238E27FC236}">
                  <a16:creationId xmlns:a16="http://schemas.microsoft.com/office/drawing/2014/main" id="{B0233B2E-D3C6-4CF4-8620-97938AAB680B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7" name="Freeform 15">
              <a:extLst>
                <a:ext uri="{FF2B5EF4-FFF2-40B4-BE49-F238E27FC236}">
                  <a16:creationId xmlns:a16="http://schemas.microsoft.com/office/drawing/2014/main" id="{720B6971-5678-4A72-91E3-6E55F304A6B0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id="{28C183E9-9C39-4CB4-ABCC-7C6024446E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9" name="Freeform 17">
              <a:extLst>
                <a:ext uri="{FF2B5EF4-FFF2-40B4-BE49-F238E27FC236}">
                  <a16:creationId xmlns:a16="http://schemas.microsoft.com/office/drawing/2014/main" id="{4D34025F-4544-4996-A342-44A1EEF71F7C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0" name="Freeform 18">
              <a:extLst>
                <a:ext uri="{FF2B5EF4-FFF2-40B4-BE49-F238E27FC236}">
                  <a16:creationId xmlns:a16="http://schemas.microsoft.com/office/drawing/2014/main" id="{DD387088-18E9-4BC5-A2CB-8294DDBC9DFD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1" name="Freeform 19">
              <a:extLst>
                <a:ext uri="{FF2B5EF4-FFF2-40B4-BE49-F238E27FC236}">
                  <a16:creationId xmlns:a16="http://schemas.microsoft.com/office/drawing/2014/main" id="{20E3DB5F-3D33-4F79-8A8D-B3299E5FAED0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2" name="Freeform 20">
              <a:extLst>
                <a:ext uri="{FF2B5EF4-FFF2-40B4-BE49-F238E27FC236}">
                  <a16:creationId xmlns:a16="http://schemas.microsoft.com/office/drawing/2014/main" id="{7C24FC1E-09B7-43B5-8522-86475E8171A0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3" name="Freeform 21">
              <a:extLst>
                <a:ext uri="{FF2B5EF4-FFF2-40B4-BE49-F238E27FC236}">
                  <a16:creationId xmlns:a16="http://schemas.microsoft.com/office/drawing/2014/main" id="{973BACA4-A9F1-4760-8079-F6DC92D00A80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4" name="Freeform 22">
              <a:extLst>
                <a:ext uri="{FF2B5EF4-FFF2-40B4-BE49-F238E27FC236}">
                  <a16:creationId xmlns:a16="http://schemas.microsoft.com/office/drawing/2014/main" id="{C110922D-CA27-46B9-8653-57E6D90D7A84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5" name="Freeform 23">
              <a:extLst>
                <a:ext uri="{FF2B5EF4-FFF2-40B4-BE49-F238E27FC236}">
                  <a16:creationId xmlns:a16="http://schemas.microsoft.com/office/drawing/2014/main" id="{D52DC5A1-7E32-4DA9-A24B-AEDE73D9408E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6" name="Freeform 24">
              <a:extLst>
                <a:ext uri="{FF2B5EF4-FFF2-40B4-BE49-F238E27FC236}">
                  <a16:creationId xmlns:a16="http://schemas.microsoft.com/office/drawing/2014/main" id="{1F417C06-B1B6-43DF-B7B6-04D86BAA70D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7" name="Freeform 25">
              <a:extLst>
                <a:ext uri="{FF2B5EF4-FFF2-40B4-BE49-F238E27FC236}">
                  <a16:creationId xmlns:a16="http://schemas.microsoft.com/office/drawing/2014/main" id="{BCC8D877-A848-4756-98B6-CCFE45EB5ECC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8" name="Freeform 26">
              <a:extLst>
                <a:ext uri="{FF2B5EF4-FFF2-40B4-BE49-F238E27FC236}">
                  <a16:creationId xmlns:a16="http://schemas.microsoft.com/office/drawing/2014/main" id="{8339A2A3-3EA5-455A-96D5-07746325FA3B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9" name="Freeform 27">
              <a:extLst>
                <a:ext uri="{FF2B5EF4-FFF2-40B4-BE49-F238E27FC236}">
                  <a16:creationId xmlns:a16="http://schemas.microsoft.com/office/drawing/2014/main" id="{D1D35B58-1F31-46CB-95A4-CC1C571CE5BE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0" name="Freeform 28">
              <a:extLst>
                <a:ext uri="{FF2B5EF4-FFF2-40B4-BE49-F238E27FC236}">
                  <a16:creationId xmlns:a16="http://schemas.microsoft.com/office/drawing/2014/main" id="{47AF69F4-145A-4D2B-B96C-52D6FC815AD2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1" name="Freeform 29">
              <a:extLst>
                <a:ext uri="{FF2B5EF4-FFF2-40B4-BE49-F238E27FC236}">
                  <a16:creationId xmlns:a16="http://schemas.microsoft.com/office/drawing/2014/main" id="{225B3702-AF2E-40CB-907C-0249A4326CBA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2" name="Freeform 30">
              <a:extLst>
                <a:ext uri="{FF2B5EF4-FFF2-40B4-BE49-F238E27FC236}">
                  <a16:creationId xmlns:a16="http://schemas.microsoft.com/office/drawing/2014/main" id="{09D60012-6460-4B90-9DBE-5E9EF0AE2C94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3" name="Freeform 31">
              <a:extLst>
                <a:ext uri="{FF2B5EF4-FFF2-40B4-BE49-F238E27FC236}">
                  <a16:creationId xmlns:a16="http://schemas.microsoft.com/office/drawing/2014/main" id="{0AFD00F5-9F89-47F4-B373-FDBA9CA32CB4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4" name="Freeform 32">
              <a:extLst>
                <a:ext uri="{FF2B5EF4-FFF2-40B4-BE49-F238E27FC236}">
                  <a16:creationId xmlns:a16="http://schemas.microsoft.com/office/drawing/2014/main" id="{6C9BBDCC-9578-467A-A663-B3562358FB36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5" name="Freeform 33">
              <a:extLst>
                <a:ext uri="{FF2B5EF4-FFF2-40B4-BE49-F238E27FC236}">
                  <a16:creationId xmlns:a16="http://schemas.microsoft.com/office/drawing/2014/main" id="{E11FE295-D130-40EB-B506-7AB019C81F8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6" name="Freeform 34">
              <a:extLst>
                <a:ext uri="{FF2B5EF4-FFF2-40B4-BE49-F238E27FC236}">
                  <a16:creationId xmlns:a16="http://schemas.microsoft.com/office/drawing/2014/main" id="{6D571321-1669-46FD-A982-DA3343F37E60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7" name="Freeform 35">
              <a:extLst>
                <a:ext uri="{FF2B5EF4-FFF2-40B4-BE49-F238E27FC236}">
                  <a16:creationId xmlns:a16="http://schemas.microsoft.com/office/drawing/2014/main" id="{8744B291-CFE2-4331-A9C4-443FBD71E7E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8" name="Freeform 36">
              <a:extLst>
                <a:ext uri="{FF2B5EF4-FFF2-40B4-BE49-F238E27FC236}">
                  <a16:creationId xmlns:a16="http://schemas.microsoft.com/office/drawing/2014/main" id="{19CE6F85-400C-4373-9599-A8C48BD0A0E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9" name="Freeform 37">
              <a:extLst>
                <a:ext uri="{FF2B5EF4-FFF2-40B4-BE49-F238E27FC236}">
                  <a16:creationId xmlns:a16="http://schemas.microsoft.com/office/drawing/2014/main" id="{C0A9D867-495B-4D3A-A43A-C8488E109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0" name="Freeform 38">
              <a:extLst>
                <a:ext uri="{FF2B5EF4-FFF2-40B4-BE49-F238E27FC236}">
                  <a16:creationId xmlns:a16="http://schemas.microsoft.com/office/drawing/2014/main" id="{29E44676-EE0A-4C3B-8A16-FA73DDFD5ACA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1" name="Freeform 39">
              <a:extLst>
                <a:ext uri="{FF2B5EF4-FFF2-40B4-BE49-F238E27FC236}">
                  <a16:creationId xmlns:a16="http://schemas.microsoft.com/office/drawing/2014/main" id="{D642F9D4-1FCA-4CF3-867F-75677AA787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2" name="Freeform 40">
              <a:extLst>
                <a:ext uri="{FF2B5EF4-FFF2-40B4-BE49-F238E27FC236}">
                  <a16:creationId xmlns:a16="http://schemas.microsoft.com/office/drawing/2014/main" id="{11A0BBCF-1C1B-4E46-8778-338209CC9613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3" name="Freeform 41">
              <a:extLst>
                <a:ext uri="{FF2B5EF4-FFF2-40B4-BE49-F238E27FC236}">
                  <a16:creationId xmlns:a16="http://schemas.microsoft.com/office/drawing/2014/main" id="{C8FD356B-98E5-4C4F-81BC-AD5E8FEDAE0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4" name="Freeform 42">
              <a:extLst>
                <a:ext uri="{FF2B5EF4-FFF2-40B4-BE49-F238E27FC236}">
                  <a16:creationId xmlns:a16="http://schemas.microsoft.com/office/drawing/2014/main" id="{5419DD39-45CD-4D23-B8A5-CEED322AE871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5" name="Freeform 43">
              <a:extLst>
                <a:ext uri="{FF2B5EF4-FFF2-40B4-BE49-F238E27FC236}">
                  <a16:creationId xmlns:a16="http://schemas.microsoft.com/office/drawing/2014/main" id="{B172BB90-AD56-4C05-AE30-23DB6C527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6" name="Freeform 44">
              <a:extLst>
                <a:ext uri="{FF2B5EF4-FFF2-40B4-BE49-F238E27FC236}">
                  <a16:creationId xmlns:a16="http://schemas.microsoft.com/office/drawing/2014/main" id="{54149D59-D6A1-4030-93AC-F86381BF7E07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7" name="Freeform 45">
              <a:extLst>
                <a:ext uri="{FF2B5EF4-FFF2-40B4-BE49-F238E27FC236}">
                  <a16:creationId xmlns:a16="http://schemas.microsoft.com/office/drawing/2014/main" id="{74014E3B-9CCE-47B4-96D4-5E4D8A3ACBE5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8" name="Freeform 46">
              <a:extLst>
                <a:ext uri="{FF2B5EF4-FFF2-40B4-BE49-F238E27FC236}">
                  <a16:creationId xmlns:a16="http://schemas.microsoft.com/office/drawing/2014/main" id="{586E88E6-95DC-40FD-BE2F-976E2F523A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531343" y="2144913"/>
            <a:ext cx="7355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575244" y="307166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400" b="1" u="sng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4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5601851" y="417668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b="1" u="sng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u="sng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vượn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1" name="图片 9" descr="图片包含 玩具, 玩偶&#10;&#10;自动生成的说明">
            <a:extLst>
              <a:ext uri="{FF2B5EF4-FFF2-40B4-BE49-F238E27FC236}">
                <a16:creationId xmlns:a16="http://schemas.microsoft.com/office/drawing/2014/main" id="{C6CC233A-2475-4C28-9651-B89DB2D760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749" y="0"/>
            <a:ext cx="3173461" cy="2177598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54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9" grpId="0"/>
      <p:bldP spid="11" grpId="0"/>
      <p:bldP spid="159" grpId="0"/>
      <p:bldP spid="16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2189277"/>
            <a:ext cx="2822035" cy="464583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268675" y="1605012"/>
            <a:ext cx="732080" cy="592511"/>
            <a:chOff x="4517592" y="1132079"/>
            <a:chExt cx="640492" cy="640492"/>
          </a:xfrm>
        </p:grpSpPr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730532" y="1264608"/>
              <a:ext cx="161619" cy="499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4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9623" y="393880"/>
            <a:ext cx="2800253" cy="15121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705987" y="937250"/>
            <a:ext cx="2748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4/ 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09046" y="2314302"/>
            <a:ext cx="883490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cõi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ta”,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giềng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”. (Theo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An,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minh”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8" name="图片 5">
            <a:extLst>
              <a:ext uri="{FF2B5EF4-FFF2-40B4-BE49-F238E27FC236}">
                <a16:creationId xmlns:a16="http://schemas.microsoft.com/office/drawing/2014/main" id="{E5DC6283-3975-49B0-A0AB-E5134FA3F6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174" y="125262"/>
            <a:ext cx="2629643" cy="2343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4883" y="5531572"/>
            <a:ext cx="1105092" cy="782004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228" y="2392197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0356" y="-31994"/>
            <a:ext cx="1837722" cy="1300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74AED7-CB67-4D8F-BF36-33044D003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8667" y1="38667" x2="78667" y2="38667"/>
                        <a14:foregroundMark x1="76889" y1="60889" x2="76889" y2="60889"/>
                        <a14:foregroundMark x1="73778" y1="54222" x2="73778" y2="54222"/>
                        <a14:foregroundMark x1="79556" y1="53333" x2="79556" y2="53333"/>
                        <a14:foregroundMark x1="72889" y1="54222" x2="72889" y2="54222"/>
                        <a14:foregroundMark x1="71556" y1="53333" x2="71556" y2="53333"/>
                        <a14:foregroundMark x1="76889" y1="51111" x2="76889" y2="51111"/>
                        <a14:foregroundMark x1="18667" y1="47556" x2="18667" y2="47556"/>
                        <a14:foregroundMark x1="17333" y1="44444" x2="17333" y2="44444"/>
                        <a14:foregroundMark x1="18667" y1="43111" x2="18667" y2="43111"/>
                        <a14:foregroundMark x1="12889" y1="46222" x2="12889" y2="46222"/>
                        <a14:foregroundMark x1="12889" y1="45333" x2="12889" y2="45333"/>
                        <a14:foregroundMark x1="21333" y1="48444" x2="21333" y2="48444"/>
                        <a14:foregroundMark x1="20000" y1="49333" x2="20000" y2="49333"/>
                        <a14:foregroundMark x1="42222" y1="54222" x2="42222" y2="54222"/>
                        <a14:foregroundMark x1="42667" y1="44889" x2="42667" y2="44889"/>
                        <a14:foregroundMark x1="43556" y1="53778" x2="43556" y2="53778"/>
                        <a14:foregroundMark x1="44444" y1="56444" x2="44444" y2="56444"/>
                        <a14:foregroundMark x1="44444" y1="59556" x2="44444" y2="60889"/>
                        <a14:foregroundMark x1="44444" y1="61333" x2="44444" y2="63111"/>
                        <a14:foregroundMark x1="44444" y1="64889" x2="43556" y2="70222"/>
                        <a14:foregroundMark x1="43556" y1="72889" x2="43556" y2="75111"/>
                        <a14:foregroundMark x1="43556" y1="76444" x2="44000" y2="79556"/>
                        <a14:foregroundMark x1="44000" y1="80444" x2="44444" y2="82667"/>
                        <a14:foregroundMark x1="44444" y1="83556" x2="44444" y2="8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7335" y="499474"/>
            <a:ext cx="2463777" cy="3646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F6003-F852-4F36-891D-B50F68B73E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56" b="97333" l="9778" r="89778">
                        <a14:foregroundMark x1="49778" y1="7556" x2="49778" y2="7556"/>
                        <a14:foregroundMark x1="24000" y1="48000" x2="24000" y2="48000"/>
                        <a14:foregroundMark x1="39111" y1="93778" x2="39111" y2="93778"/>
                        <a14:foregroundMark x1="48889" y1="97333" x2="48889" y2="97333"/>
                        <a14:foregroundMark x1="76000" y1="47111" x2="76000" y2="4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364" y="4714875"/>
            <a:ext cx="2143125" cy="2143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1325" y="2643652"/>
            <a:ext cx="68845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3124C21-DA38-46D8-9FA2-5E86A64D0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676" y="0"/>
            <a:ext cx="3902634" cy="2489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0619" y="1268446"/>
            <a:ext cx="191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4/ 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BF751F-DEE1-DF4A-958E-8578834745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04" y="4053128"/>
            <a:ext cx="2530922" cy="263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3536206" y="200475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00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9;p2">
            <a:extLst>
              <a:ext uri="{FF2B5EF4-FFF2-40B4-BE49-F238E27FC236}">
                <a16:creationId xmlns:a16="http://schemas.microsoft.com/office/drawing/2014/main" id="{E012916A-7757-4146-A620-0CECC1D4D693}"/>
              </a:ext>
            </a:extLst>
          </p:cNvPr>
          <p:cNvSpPr txBox="1"/>
          <p:nvPr/>
        </p:nvSpPr>
        <p:spPr>
          <a:xfrm>
            <a:off x="2711624" y="836712"/>
            <a:ext cx="5829329" cy="646290"/>
          </a:xfrm>
          <a:prstGeom prst="rect">
            <a:avLst/>
          </a:prstGeom>
          <a:solidFill>
            <a:srgbClr val="DAE5F1"/>
          </a:solidFill>
          <a:ln w="28575" cap="flat" cmpd="sng">
            <a:solidFill>
              <a:srgbClr val="538CD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FF0000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YÊU CẦU CẦN ĐẠT</a:t>
            </a:r>
            <a:endParaRPr sz="3600" b="1" i="0" u="none" strike="noStrike" cap="none" dirty="0">
              <a:solidFill>
                <a:srgbClr val="FF0000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5" name="图片 7" descr="8691fc963511599ce3dc24771297d54e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90940"/>
            <a:ext cx="3661372" cy="2067059"/>
          </a:xfrm>
          <a:prstGeom prst="rect">
            <a:avLst/>
          </a:prstGeom>
        </p:spPr>
      </p:pic>
      <p:pic>
        <p:nvPicPr>
          <p:cNvPr id="6" name="图片 2" descr="999ba5066198f2db59d550c4dbd2090b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437"/>
          <a:stretch/>
        </p:blipFill>
        <p:spPr>
          <a:xfrm rot="5400000">
            <a:off x="5235200" y="1092789"/>
            <a:ext cx="4778186" cy="6439435"/>
          </a:xfrm>
          <a:prstGeom prst="rect">
            <a:avLst/>
          </a:prstGeom>
        </p:spPr>
      </p:pic>
      <p:sp>
        <p:nvSpPr>
          <p:cNvPr id="7" name="文本框 10"/>
          <p:cNvSpPr txBox="1"/>
          <p:nvPr/>
        </p:nvSpPr>
        <p:spPr>
          <a:xfrm>
            <a:off x="5869428" y="2345456"/>
            <a:ext cx="3480919" cy="1569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1.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Xác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định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4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400" dirty="0">
              <a:solidFill>
                <a:srgbClr val="0000FF"/>
              </a:solidFill>
              <a:latin typeface="SVN-Androgyne" panose="020406030505060202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3"/>
          <p:cNvSpPr txBox="1"/>
          <p:nvPr/>
        </p:nvSpPr>
        <p:spPr>
          <a:xfrm>
            <a:off x="6021002" y="4994366"/>
            <a:ext cx="3295817" cy="11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yếu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tố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Hán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Việt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200" dirty="0" err="1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2200" dirty="0">
                <a:solidFill>
                  <a:srgbClr val="0000FF"/>
                </a:solidFill>
                <a:latin typeface="SVN-Androgyne" panose="0204060305050602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200" dirty="0">
              <a:solidFill>
                <a:srgbClr val="0000FF"/>
              </a:solidFill>
              <a:latin typeface="SVN-Androgyne" panose="0204060305050602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63" y="2278289"/>
            <a:ext cx="3614311" cy="271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7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1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4883" y="5531572"/>
            <a:ext cx="1105092" cy="782004"/>
          </a:xfrm>
          <a:prstGeom prst="rect">
            <a:avLst/>
          </a:prstGeom>
        </p:spPr>
      </p:pic>
      <p:pic>
        <p:nvPicPr>
          <p:cNvPr id="2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228" y="2392197"/>
            <a:ext cx="1247331" cy="1621087"/>
          </a:xfrm>
          <a:prstGeom prst="rect">
            <a:avLst/>
          </a:prstGeom>
        </p:spPr>
      </p:pic>
      <p:pic>
        <p:nvPicPr>
          <p:cNvPr id="2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30356" y="-31994"/>
            <a:ext cx="1837722" cy="1300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74AED7-CB67-4D8F-BF36-33044D003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8667" y1="38667" x2="78667" y2="38667"/>
                        <a14:foregroundMark x1="76889" y1="60889" x2="76889" y2="60889"/>
                        <a14:foregroundMark x1="73778" y1="54222" x2="73778" y2="54222"/>
                        <a14:foregroundMark x1="79556" y1="53333" x2="79556" y2="53333"/>
                        <a14:foregroundMark x1="72889" y1="54222" x2="72889" y2="54222"/>
                        <a14:foregroundMark x1="71556" y1="53333" x2="71556" y2="53333"/>
                        <a14:foregroundMark x1="76889" y1="51111" x2="76889" y2="51111"/>
                        <a14:foregroundMark x1="18667" y1="47556" x2="18667" y2="47556"/>
                        <a14:foregroundMark x1="17333" y1="44444" x2="17333" y2="44444"/>
                        <a14:foregroundMark x1="18667" y1="43111" x2="18667" y2="43111"/>
                        <a14:foregroundMark x1="12889" y1="46222" x2="12889" y2="46222"/>
                        <a14:foregroundMark x1="12889" y1="45333" x2="12889" y2="45333"/>
                        <a14:foregroundMark x1="21333" y1="48444" x2="21333" y2="48444"/>
                        <a14:foregroundMark x1="20000" y1="49333" x2="20000" y2="49333"/>
                        <a14:foregroundMark x1="42222" y1="54222" x2="42222" y2="54222"/>
                        <a14:foregroundMark x1="42667" y1="44889" x2="42667" y2="44889"/>
                        <a14:foregroundMark x1="43556" y1="53778" x2="43556" y2="53778"/>
                        <a14:foregroundMark x1="44444" y1="56444" x2="44444" y2="56444"/>
                        <a14:foregroundMark x1="44444" y1="59556" x2="44444" y2="60889"/>
                        <a14:foregroundMark x1="44444" y1="61333" x2="44444" y2="63111"/>
                        <a14:foregroundMark x1="44444" y1="64889" x2="43556" y2="70222"/>
                        <a14:foregroundMark x1="43556" y1="72889" x2="43556" y2="75111"/>
                        <a14:foregroundMark x1="43556" y1="76444" x2="44000" y2="79556"/>
                        <a14:foregroundMark x1="44000" y1="80444" x2="44444" y2="82667"/>
                        <a14:foregroundMark x1="44444" y1="83556" x2="44444" y2="83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7335" y="499474"/>
            <a:ext cx="2463777" cy="3646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F6003-F852-4F36-891D-B50F68B73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56" b="97333" l="9778" r="89778">
                        <a14:foregroundMark x1="49778" y1="7556" x2="49778" y2="7556"/>
                        <a14:foregroundMark x1="24000" y1="48000" x2="24000" y2="48000"/>
                        <a14:foregroundMark x1="39111" y1="93778" x2="39111" y2="93778"/>
                        <a14:foregroundMark x1="48889" y1="97333" x2="48889" y2="97333"/>
                        <a14:foregroundMark x1="76000" y1="47111" x2="76000" y2="4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364" y="4714875"/>
            <a:ext cx="2143125" cy="21431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71325" y="2643652"/>
            <a:ext cx="68845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Nếu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ngợi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ý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nghĩa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đổi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ngợi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còn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hiệu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́. Trí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tuê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phẩm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chất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đặc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biệt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nó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đáng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”. 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E3124C21-DA38-46D8-9FA2-5E86A64D0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676" y="0"/>
            <a:ext cx="3902634" cy="24891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30619" y="1268446"/>
            <a:ext cx="191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4/ 64.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BF751F-DEE1-DF4A-958E-8578834745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04" y="4053128"/>
            <a:ext cx="2530922" cy="263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3486169" y="262002"/>
            <a:ext cx="76077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LUYỆN TẬP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718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133548" y="0"/>
            <a:ext cx="1367644" cy="2339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b" anchorCtr="1"/>
          <a:lstStyle/>
          <a:p>
            <a:pPr algn="ctr"/>
            <a:r>
              <a:rPr lang="en-US" altLang="zh-CN" sz="7200" b="1">
                <a:latin typeface="+mj-ea"/>
                <a:ea typeface="+mj-ea"/>
              </a:rPr>
              <a:t>04</a:t>
            </a:r>
            <a:endParaRPr lang="zh-CN" altLang="en-US" sz="7200" b="1" dirty="0">
              <a:latin typeface="+mj-ea"/>
              <a:ea typeface="+mj-ea"/>
            </a:endParaRPr>
          </a:p>
        </p:txBody>
      </p:sp>
      <p:sp>
        <p:nvSpPr>
          <p:cNvPr id="6" name="文本框 32"/>
          <p:cNvSpPr txBox="1"/>
          <p:nvPr/>
        </p:nvSpPr>
        <p:spPr>
          <a:xfrm>
            <a:off x="5492692" y="1524230"/>
            <a:ext cx="4951710" cy="1319701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algn="ctr"/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VẬN DỤNG</a:t>
            </a:r>
          </a:p>
          <a:p>
            <a:pPr algn="ctr"/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字魂27号-布丁体" pitchFamily="2" charset="-122"/>
                <a:cs typeface="Times New Roman" panose="02020603050405020304" pitchFamily="18" charset="0"/>
              </a:rPr>
              <a:t>VIẾT NGẮN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字魂27号-布丁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8453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2"/>
          <p:cNvSpPr txBox="1"/>
          <p:nvPr/>
        </p:nvSpPr>
        <p:spPr>
          <a:xfrm>
            <a:off x="1563995" y="462697"/>
            <a:ext cx="4875530" cy="827259"/>
          </a:xfrm>
          <a:prstGeom prst="rect">
            <a:avLst/>
          </a:prstGeom>
          <a:noFill/>
        </p:spPr>
        <p:txBody>
          <a:bodyPr wrap="square" lIns="87738" tIns="43869" rIns="87738" bIns="43869" rtlCol="0">
            <a:spAutoFit/>
          </a:bodyPr>
          <a:lstStyle>
            <a:defPPr>
              <a:defRPr lang="zh-CN"/>
            </a:defPPr>
            <a:lvl1pPr>
              <a:defRPr sz="2800" spc="300">
                <a:solidFill>
                  <a:schemeClr val="tx1">
                    <a:lumMod val="50000"/>
                    <a:lumOff val="50000"/>
                  </a:schemeClr>
                </a:solidFill>
                <a:latin typeface="字魂17号-萌趣果冻体" pitchFamily="2" charset="-122"/>
                <a:ea typeface="字魂17号-萌趣果冻体" pitchFamily="2" charset="-122"/>
              </a:defRPr>
            </a:lvl1pPr>
          </a:lstStyle>
          <a:p>
            <a:pPr algn="ctr"/>
            <a:r>
              <a:rPr lang="en-US" sz="4800" b="1" spc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NGẮN</a:t>
            </a:r>
            <a:endParaRPr lang="en-US" sz="4800" spc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41">
            <a:extLst>
              <a:ext uri="{FF2B5EF4-FFF2-40B4-BE49-F238E27FC236}">
                <a16:creationId xmlns:a16="http://schemas.microsoft.com/office/drawing/2014/main" id="{AEAFEFB4-EA30-4DC9-942D-1D6D265145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026" y="701470"/>
            <a:ext cx="2852084" cy="119694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87F973C8-E185-40EC-A156-7E91A3AE8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" y="1446187"/>
            <a:ext cx="4484318" cy="3783710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E5DC6283-3975-49B0-A0AB-E5134FA3F6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95" y="3826401"/>
            <a:ext cx="2911869" cy="23430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8593D0-3B55-4329-8C3F-78CAEB4289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935" y="1441601"/>
            <a:ext cx="6352832" cy="5388695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11EE2821-048F-4D7A-A6C8-4E79739CF264}"/>
              </a:ext>
            </a:extLst>
          </p:cNvPr>
          <p:cNvSpPr txBox="1"/>
          <p:nvPr/>
        </p:nvSpPr>
        <p:spPr bwMode="auto">
          <a:xfrm>
            <a:off x="5683594" y="3167822"/>
            <a:ext cx="4903514" cy="2554517"/>
          </a:xfrm>
          <a:prstGeom prst="rect">
            <a:avLst/>
          </a:prstGeom>
          <a:noFill/>
        </p:spPr>
        <p:txBody>
          <a:bodyPr wrap="square" lIns="91413" tIns="45706" rIns="91413" bIns="45706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Việt.Gạch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7312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35D1D-C368-4924-BB92-D5382A21E361}"/>
              </a:ext>
            </a:extLst>
          </p:cNvPr>
          <p:cNvSpPr/>
          <p:nvPr/>
        </p:nvSpPr>
        <p:spPr>
          <a:xfrm>
            <a:off x="1793846" y="797510"/>
            <a:ext cx="5546521" cy="1815882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 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69">
            <a:extLst>
              <a:ext uri="{FF2B5EF4-FFF2-40B4-BE49-F238E27FC236}">
                <a16:creationId xmlns:a16="http://schemas.microsoft.com/office/drawing/2014/main" id="{B9034A56-D00A-4D4D-A3CA-21C6836732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58" y="105315"/>
            <a:ext cx="1956356" cy="1384390"/>
          </a:xfrm>
          <a:prstGeom prst="rect">
            <a:avLst/>
          </a:prstGeom>
        </p:spPr>
      </p:pic>
      <p:pic>
        <p:nvPicPr>
          <p:cNvPr id="4" name="图片 69">
            <a:extLst>
              <a:ext uri="{FF2B5EF4-FFF2-40B4-BE49-F238E27FC236}">
                <a16:creationId xmlns:a16="http://schemas.microsoft.com/office/drawing/2014/main" id="{35E13210-AF6C-46F9-ACEE-0F84D94E6A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35644" y="-58167"/>
            <a:ext cx="1956356" cy="1384390"/>
          </a:xfrm>
          <a:prstGeom prst="rect">
            <a:avLst/>
          </a:prstGeom>
        </p:spPr>
      </p:pic>
      <p:pic>
        <p:nvPicPr>
          <p:cNvPr id="5" name="图片 74">
            <a:extLst>
              <a:ext uri="{FF2B5EF4-FFF2-40B4-BE49-F238E27FC236}">
                <a16:creationId xmlns:a16="http://schemas.microsoft.com/office/drawing/2014/main" id="{6D3E16E1-2418-4085-8D4F-18FAC63083D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787" y="2458307"/>
            <a:ext cx="1247331" cy="1621087"/>
          </a:xfrm>
          <a:prstGeom prst="rect">
            <a:avLst/>
          </a:prstGeom>
        </p:spPr>
      </p:pic>
      <p:pic>
        <p:nvPicPr>
          <p:cNvPr id="6" name="图片 74">
            <a:extLst>
              <a:ext uri="{FF2B5EF4-FFF2-40B4-BE49-F238E27FC236}">
                <a16:creationId xmlns:a16="http://schemas.microsoft.com/office/drawing/2014/main" id="{2A0FE3CF-60FC-47CD-B92C-0D6A664C5C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62284" y="2458306"/>
            <a:ext cx="1247331" cy="1621087"/>
          </a:xfrm>
          <a:prstGeom prst="rect">
            <a:avLst/>
          </a:prstGeom>
        </p:spPr>
      </p:pic>
      <p:pic>
        <p:nvPicPr>
          <p:cNvPr id="7" name="图片 69">
            <a:extLst>
              <a:ext uri="{FF2B5EF4-FFF2-40B4-BE49-F238E27FC236}">
                <a16:creationId xmlns:a16="http://schemas.microsoft.com/office/drawing/2014/main" id="{0F67E6EB-CF98-4BDE-8475-622AF4DA416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865123"/>
            <a:ext cx="1698016" cy="1201579"/>
          </a:xfrm>
          <a:prstGeom prst="rect">
            <a:avLst/>
          </a:prstGeom>
        </p:spPr>
      </p:pic>
      <p:pic>
        <p:nvPicPr>
          <p:cNvPr id="8" name="图片 69">
            <a:extLst>
              <a:ext uri="{FF2B5EF4-FFF2-40B4-BE49-F238E27FC236}">
                <a16:creationId xmlns:a16="http://schemas.microsoft.com/office/drawing/2014/main" id="{6F227415-2A15-46CB-937A-EA862297D0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1599" y="4865123"/>
            <a:ext cx="1698016" cy="12015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A8CBB6-4D52-4828-952C-96FAA3F0CA27}"/>
              </a:ext>
            </a:extLst>
          </p:cNvPr>
          <p:cNvSpPr/>
          <p:nvPr/>
        </p:nvSpPr>
        <p:spPr>
          <a:xfrm>
            <a:off x="4503490" y="3429000"/>
            <a:ext cx="5546521" cy="1815882"/>
          </a:xfrm>
          <a:prstGeom prst="rect">
            <a:avLst/>
          </a:prstGeom>
          <a:ln w="7620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      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dung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800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Chủ đề tự chọn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Có</a:t>
            </a: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sử</a:t>
            </a: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dụng</a:t>
            </a: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từ</a:t>
            </a: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Hán</a:t>
            </a:r>
            <a:r>
              <a:rPr lang="en-US" sz="2800" noProof="0" dirty="0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7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540673" y="-1092561"/>
            <a:ext cx="10708544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2446986" y="1765406"/>
            <a:ext cx="90505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 VĂN THAM KHẢO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vi-VN" b="1" dirty="0"/>
              <a:t>	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nay.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phồn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1567132"/>
            <a:ext cx="1823595" cy="28327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3676" y="3086830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1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540673" y="-1092561"/>
            <a:ext cx="10708544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2446986" y="1765406"/>
            <a:ext cx="90505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 VĂN THAM KHẢO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… Minh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1567132"/>
            <a:ext cx="1823595" cy="28327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3676" y="3086830"/>
            <a:ext cx="1297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04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 rot="16200000">
            <a:off x="6986822" y="-2613526"/>
            <a:ext cx="861774" cy="66692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DẪN TỰ HỌC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435857" y="1560734"/>
            <a:ext cx="7910429" cy="1002161"/>
            <a:chOff x="4389120" y="1084217"/>
            <a:chExt cx="6309360" cy="736216"/>
          </a:xfrm>
          <a:solidFill>
            <a:srgbClr val="92D050"/>
          </a:solidFill>
        </p:grpSpPr>
        <p:sp>
          <p:nvSpPr>
            <p:cNvPr id="8" name="五边形 7"/>
            <p:cNvSpPr/>
            <p:nvPr/>
          </p:nvSpPr>
          <p:spPr>
            <a:xfrm flipH="1">
              <a:off x="4389120" y="1084217"/>
              <a:ext cx="6309360" cy="736216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730532" y="1264608"/>
              <a:ext cx="161619" cy="49905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五边形 29"/>
          <p:cNvSpPr/>
          <p:nvPr/>
        </p:nvSpPr>
        <p:spPr>
          <a:xfrm flipH="1">
            <a:off x="3532535" y="3022429"/>
            <a:ext cx="7955418" cy="1723716"/>
          </a:xfrm>
          <a:prstGeom prst="homePlat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-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(Theo Minh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Khuê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435857" y="3825025"/>
            <a:ext cx="5401516" cy="3257841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CBF5201A-74CD-44D5-808E-264DDCE4C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08" y="1151987"/>
            <a:ext cx="3974123" cy="39741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6697" y="163527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 Ôn lại kiến thức về từ Hán Việt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- Hoàn thành và xem lại các bài tập.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animBg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0" y="-976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5104E58F-C17A-47F3-B579-C51AF53AF4F2}"/>
              </a:ext>
            </a:extLst>
          </p:cNvPr>
          <p:cNvSpPr txBox="1"/>
          <p:nvPr/>
        </p:nvSpPr>
        <p:spPr>
          <a:xfrm>
            <a:off x="3142446" y="1172415"/>
            <a:ext cx="85129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 CÁC EM </a:t>
            </a:r>
            <a:endParaRPr kumimoji="0" lang="vi-VN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 TẬP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kumimoji="0" lang="vi-VN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NHÉ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31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3297693" y="253335"/>
            <a:ext cx="7215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KHỞI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id="{6CF40CCF-6BEE-4612-87B3-A884D03C8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82"/>
            <a:ext cx="4024319" cy="6085238"/>
          </a:xfrm>
          <a:prstGeom prst="rect">
            <a:avLst/>
          </a:prstGeom>
        </p:spPr>
      </p:pic>
      <p:pic>
        <p:nvPicPr>
          <p:cNvPr id="20" name="图片 1">
            <a:extLst>
              <a:ext uri="{FF2B5EF4-FFF2-40B4-BE49-F238E27FC236}">
                <a16:creationId xmlns:a16="http://schemas.microsoft.com/office/drawing/2014/main" id="{AFE911AE-FF82-45CF-BF94-25148BCE8E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473521"/>
            <a:ext cx="6413548" cy="1004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13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693" y="1946067"/>
            <a:ext cx="7350550" cy="3116721"/>
          </a:xfrm>
          <a:prstGeom prst="rect">
            <a:avLst/>
          </a:prstGeom>
        </p:spPr>
      </p:pic>
      <p:sp>
        <p:nvSpPr>
          <p:cNvPr id="14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3505342" y="2697668"/>
            <a:ext cx="7215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TRÒ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baseline="0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NHÌN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HÌNH ĐOÁN 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496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8" grpId="0"/>
      <p:bldP spid="22" grpId="0" animBg="1"/>
      <p:bldP spid="22" grpId="1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181911" y="4312164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427165" y="13787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12" name="组合 2">
            <a:extLst>
              <a:ext uri="{FF2B5EF4-FFF2-40B4-BE49-F238E27FC236}">
                <a16:creationId xmlns:a16="http://schemas.microsoft.com/office/drawing/2014/main" id="{A9E0867F-8F29-4E00-B435-BA978145D5BB}"/>
              </a:ext>
            </a:extLst>
          </p:cNvPr>
          <p:cNvGrpSpPr/>
          <p:nvPr/>
        </p:nvGrpSpPr>
        <p:grpSpPr>
          <a:xfrm>
            <a:off x="2777663" y="5544439"/>
            <a:ext cx="6965448" cy="503056"/>
            <a:chOff x="2453503" y="5381090"/>
            <a:chExt cx="6965448" cy="503056"/>
          </a:xfrm>
        </p:grpSpPr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45142FC3-DF4B-478E-AD98-839708B10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7" y="5381090"/>
              <a:ext cx="793394" cy="459363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rgbClr val="AE7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任意多边形 98">
              <a:extLst>
                <a:ext uri="{FF2B5EF4-FFF2-40B4-BE49-F238E27FC236}">
                  <a16:creationId xmlns:a16="http://schemas.microsoft.com/office/drawing/2014/main" id="{87735227-AE59-4F4F-B4D4-1F93D2478687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53" y="connsiteY0-154"/>
                </a:cxn>
                <a:cxn ang="0">
                  <a:pos x="connsiteX1-155" y="connsiteY1-156"/>
                </a:cxn>
                <a:cxn ang="0">
                  <a:pos x="connsiteX2-157" y="connsiteY2-158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任意多边形 99">
              <a:extLst>
                <a:ext uri="{FF2B5EF4-FFF2-40B4-BE49-F238E27FC236}">
                  <a16:creationId xmlns:a16="http://schemas.microsoft.com/office/drawing/2014/main" id="{28A9E23E-3093-427E-8EFC-5F2DC6DB5FDB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-1" fmla="*/ 754492 w 754492"/>
                <a:gd name="connsiteY0-2" fmla="*/ 358346 h 392510"/>
                <a:gd name="connsiteX1-3" fmla="*/ 730 w 754492"/>
                <a:gd name="connsiteY1-4" fmla="*/ 358346 h 392510"/>
                <a:gd name="connsiteX2-5" fmla="*/ 618568 w 754492"/>
                <a:gd name="connsiteY2-6" fmla="*/ 0 h 392510"/>
                <a:gd name="connsiteX0-7" fmla="*/ 1458409 w 1458409"/>
                <a:gd name="connsiteY0-8" fmla="*/ 358346 h 379568"/>
                <a:gd name="connsiteX1-9" fmla="*/ 312 w 1458409"/>
                <a:gd name="connsiteY1-10" fmla="*/ 333633 h 379568"/>
                <a:gd name="connsiteX2-11" fmla="*/ 1322485 w 1458409"/>
                <a:gd name="connsiteY2-12" fmla="*/ 0 h 379568"/>
                <a:gd name="connsiteX0-13" fmla="*/ 1483885 w 1483885"/>
                <a:gd name="connsiteY0-14" fmla="*/ 457200 h 484234"/>
                <a:gd name="connsiteX1-15" fmla="*/ 25788 w 1483885"/>
                <a:gd name="connsiteY1-16" fmla="*/ 432487 h 484234"/>
                <a:gd name="connsiteX2-17" fmla="*/ 569485 w 1483885"/>
                <a:gd name="connsiteY2-18" fmla="*/ 0 h 484234"/>
                <a:gd name="connsiteX0-19" fmla="*/ 1475175 w 1475175"/>
                <a:gd name="connsiteY0-20" fmla="*/ 469557 h 497359"/>
                <a:gd name="connsiteX1-21" fmla="*/ 17078 w 1475175"/>
                <a:gd name="connsiteY1-22" fmla="*/ 444844 h 497359"/>
                <a:gd name="connsiteX2-23" fmla="*/ 684342 w 1475175"/>
                <a:gd name="connsiteY2-24" fmla="*/ 0 h 497359"/>
                <a:gd name="connsiteX0-25" fmla="*/ 1482176 w 1482176"/>
                <a:gd name="connsiteY0-26" fmla="*/ 469557 h 497359"/>
                <a:gd name="connsiteX1-27" fmla="*/ 24079 w 1482176"/>
                <a:gd name="connsiteY1-28" fmla="*/ 444844 h 497359"/>
                <a:gd name="connsiteX2-29" fmla="*/ 691343 w 1482176"/>
                <a:gd name="connsiteY2-30" fmla="*/ 0 h 497359"/>
                <a:gd name="connsiteX0-31" fmla="*/ 1496003 w 1496003"/>
                <a:gd name="connsiteY0-32" fmla="*/ 383060 h 405670"/>
                <a:gd name="connsiteX1-33" fmla="*/ 37906 w 1496003"/>
                <a:gd name="connsiteY1-34" fmla="*/ 358347 h 405670"/>
                <a:gd name="connsiteX2-35" fmla="*/ 581603 w 1496003"/>
                <a:gd name="connsiteY2-36" fmla="*/ 0 h 405670"/>
                <a:gd name="connsiteX0-37" fmla="*/ 1498863 w 1498863"/>
                <a:gd name="connsiteY0-38" fmla="*/ 383060 h 405670"/>
                <a:gd name="connsiteX1-39" fmla="*/ 40766 w 1498863"/>
                <a:gd name="connsiteY1-40" fmla="*/ 358347 h 405670"/>
                <a:gd name="connsiteX2-41" fmla="*/ 584463 w 1498863"/>
                <a:gd name="connsiteY2-42" fmla="*/ 0 h 405670"/>
                <a:gd name="connsiteX0-43" fmla="*/ 1473706 w 1473706"/>
                <a:gd name="connsiteY0-44" fmla="*/ 383060 h 440354"/>
                <a:gd name="connsiteX1-45" fmla="*/ 15609 w 1473706"/>
                <a:gd name="connsiteY1-46" fmla="*/ 358347 h 440354"/>
                <a:gd name="connsiteX2-47" fmla="*/ 559306 w 1473706"/>
                <a:gd name="connsiteY2-48" fmla="*/ 0 h 440354"/>
                <a:gd name="connsiteX0-49" fmla="*/ 1682620 w 1682620"/>
                <a:gd name="connsiteY0-50" fmla="*/ 383060 h 405670"/>
                <a:gd name="connsiteX1-51" fmla="*/ 51528 w 1682620"/>
                <a:gd name="connsiteY1-52" fmla="*/ 358347 h 405670"/>
                <a:gd name="connsiteX2-53" fmla="*/ 595225 w 1682620"/>
                <a:gd name="connsiteY2-54" fmla="*/ 0 h 405670"/>
                <a:gd name="connsiteX0-55" fmla="*/ 1653020 w 1653020"/>
                <a:gd name="connsiteY0-56" fmla="*/ 320540 h 339742"/>
                <a:gd name="connsiteX1-57" fmla="*/ 21928 w 1653020"/>
                <a:gd name="connsiteY1-58" fmla="*/ 295827 h 339742"/>
                <a:gd name="connsiteX2-59" fmla="*/ 825980 w 1653020"/>
                <a:gd name="connsiteY2-60" fmla="*/ 0 h 339742"/>
                <a:gd name="connsiteX0-61" fmla="*/ 1717144 w 1717144"/>
                <a:gd name="connsiteY0-62" fmla="*/ 381397 h 403200"/>
                <a:gd name="connsiteX1-63" fmla="*/ 86052 w 1717144"/>
                <a:gd name="connsiteY1-64" fmla="*/ 356684 h 403200"/>
                <a:gd name="connsiteX2-65" fmla="*/ 296123 w 1717144"/>
                <a:gd name="connsiteY2-66" fmla="*/ 12588 h 403200"/>
                <a:gd name="connsiteX3-67" fmla="*/ 890104 w 1717144"/>
                <a:gd name="connsiteY3-68" fmla="*/ 60857 h 403200"/>
                <a:gd name="connsiteX0-69" fmla="*/ 1717144 w 1717144"/>
                <a:gd name="connsiteY0-70" fmla="*/ 376649 h 398452"/>
                <a:gd name="connsiteX1-71" fmla="*/ 86052 w 1717144"/>
                <a:gd name="connsiteY1-72" fmla="*/ 351936 h 398452"/>
                <a:gd name="connsiteX2-73" fmla="*/ 296123 w 1717144"/>
                <a:gd name="connsiteY2-74" fmla="*/ 7840 h 398452"/>
                <a:gd name="connsiteX3-75" fmla="*/ 651445 w 1717144"/>
                <a:gd name="connsiteY3-76" fmla="*/ 143636 h 398452"/>
                <a:gd name="connsiteX0-77" fmla="*/ 1717144 w 1717144"/>
                <a:gd name="connsiteY0-78" fmla="*/ 384043 h 405846"/>
                <a:gd name="connsiteX1-79" fmla="*/ 86052 w 1717144"/>
                <a:gd name="connsiteY1-80" fmla="*/ 359330 h 405846"/>
                <a:gd name="connsiteX2-81" fmla="*/ 296123 w 1717144"/>
                <a:gd name="connsiteY2-82" fmla="*/ 15234 h 405846"/>
                <a:gd name="connsiteX3-83" fmla="*/ 1237241 w 1717144"/>
                <a:gd name="connsiteY3-84" fmla="*/ 38495 h 405846"/>
                <a:gd name="connsiteX0-85" fmla="*/ 1717144 w 1717144"/>
                <a:gd name="connsiteY0-86" fmla="*/ 377444 h 399247"/>
                <a:gd name="connsiteX1-87" fmla="*/ 86052 w 1717144"/>
                <a:gd name="connsiteY1-88" fmla="*/ 352731 h 399247"/>
                <a:gd name="connsiteX2-89" fmla="*/ 296123 w 1717144"/>
                <a:gd name="connsiteY2-90" fmla="*/ 8635 h 399247"/>
                <a:gd name="connsiteX3-91" fmla="*/ 1237241 w 1717144"/>
                <a:gd name="connsiteY3-92" fmla="*/ 31896 h 399247"/>
                <a:gd name="connsiteX0-93" fmla="*/ 1717144 w 1717144"/>
                <a:gd name="connsiteY0-94" fmla="*/ 416694 h 438497"/>
                <a:gd name="connsiteX1-95" fmla="*/ 86052 w 1717144"/>
                <a:gd name="connsiteY1-96" fmla="*/ 391981 h 438497"/>
                <a:gd name="connsiteX2-97" fmla="*/ 296123 w 1717144"/>
                <a:gd name="connsiteY2-98" fmla="*/ 47885 h 438497"/>
                <a:gd name="connsiteX3-99" fmla="*/ 1237241 w 1717144"/>
                <a:gd name="connsiteY3-100" fmla="*/ 71146 h 438497"/>
                <a:gd name="connsiteX0-101" fmla="*/ 1717144 w 1717144"/>
                <a:gd name="connsiteY0-102" fmla="*/ 385519 h 407322"/>
                <a:gd name="connsiteX1-103" fmla="*/ 86052 w 1717144"/>
                <a:gd name="connsiteY1-104" fmla="*/ 360806 h 407322"/>
                <a:gd name="connsiteX2-105" fmla="*/ 296123 w 1717144"/>
                <a:gd name="connsiteY2-106" fmla="*/ 16710 h 407322"/>
                <a:gd name="connsiteX3-107" fmla="*/ 751724 w 1717144"/>
                <a:gd name="connsiteY3-108" fmla="*/ 141722 h 407322"/>
                <a:gd name="connsiteX0-109" fmla="*/ 1717144 w 1717144"/>
                <a:gd name="connsiteY0-110" fmla="*/ 385132 h 406935"/>
                <a:gd name="connsiteX1-111" fmla="*/ 86052 w 1717144"/>
                <a:gd name="connsiteY1-112" fmla="*/ 360419 h 406935"/>
                <a:gd name="connsiteX2-113" fmla="*/ 296123 w 1717144"/>
                <a:gd name="connsiteY2-114" fmla="*/ 16323 h 406935"/>
                <a:gd name="connsiteX3-115" fmla="*/ 751724 w 1717144"/>
                <a:gd name="connsiteY3-116" fmla="*/ 141335 h 406935"/>
                <a:gd name="connsiteX0-117" fmla="*/ 1717144 w 1717144"/>
                <a:gd name="connsiteY0-118" fmla="*/ 402465 h 424268"/>
                <a:gd name="connsiteX1-119" fmla="*/ 86052 w 1717144"/>
                <a:gd name="connsiteY1-120" fmla="*/ 377752 h 424268"/>
                <a:gd name="connsiteX2-121" fmla="*/ 296123 w 1717144"/>
                <a:gd name="connsiteY2-122" fmla="*/ 33656 h 424268"/>
                <a:gd name="connsiteX3-123" fmla="*/ 751724 w 1717144"/>
                <a:gd name="connsiteY3-124" fmla="*/ 158668 h 424268"/>
                <a:gd name="connsiteX0-125" fmla="*/ 1703068 w 1703068"/>
                <a:gd name="connsiteY0-126" fmla="*/ 402465 h 433569"/>
                <a:gd name="connsiteX1-127" fmla="*/ 71976 w 1703068"/>
                <a:gd name="connsiteY1-128" fmla="*/ 377752 h 433569"/>
                <a:gd name="connsiteX2-129" fmla="*/ 282047 w 1703068"/>
                <a:gd name="connsiteY2-130" fmla="*/ 33656 h 433569"/>
                <a:gd name="connsiteX3-131" fmla="*/ 737648 w 1703068"/>
                <a:gd name="connsiteY3-132" fmla="*/ 158668 h 433569"/>
                <a:gd name="connsiteX0-133" fmla="*/ 1703068 w 1703068"/>
                <a:gd name="connsiteY0-134" fmla="*/ 402465 h 433569"/>
                <a:gd name="connsiteX1-135" fmla="*/ 71976 w 1703068"/>
                <a:gd name="connsiteY1-136" fmla="*/ 377752 h 433569"/>
                <a:gd name="connsiteX2-137" fmla="*/ 282047 w 1703068"/>
                <a:gd name="connsiteY2-138" fmla="*/ 33656 h 433569"/>
                <a:gd name="connsiteX3-139" fmla="*/ 737648 w 1703068"/>
                <a:gd name="connsiteY3-140" fmla="*/ 158668 h 433569"/>
                <a:gd name="connsiteX0-141" fmla="*/ 1736283 w 1736283"/>
                <a:gd name="connsiteY0-142" fmla="*/ 399831 h 421458"/>
                <a:gd name="connsiteX1-143" fmla="*/ 105191 w 1736283"/>
                <a:gd name="connsiteY1-144" fmla="*/ 375118 h 421458"/>
                <a:gd name="connsiteX2-145" fmla="*/ 243539 w 1736283"/>
                <a:gd name="connsiteY2-146" fmla="*/ 34201 h 421458"/>
                <a:gd name="connsiteX3-147" fmla="*/ 770863 w 1736283"/>
                <a:gd name="connsiteY3-148" fmla="*/ 156034 h 421458"/>
              </a:gdLst>
              <a:ahLst/>
              <a:cxnLst>
                <a:cxn ang="0">
                  <a:pos x="connsiteX0-141" y="connsiteY0-142"/>
                </a:cxn>
                <a:cxn ang="0">
                  <a:pos x="connsiteX1-143" y="connsiteY1-144"/>
                </a:cxn>
                <a:cxn ang="0">
                  <a:pos x="connsiteX2-145" y="connsiteY2-146"/>
                </a:cxn>
                <a:cxn ang="0">
                  <a:pos x="connsiteX3-147" y="connsiteY3-148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AE7F4F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  <p:sp>
        <p:nvSpPr>
          <p:cNvPr id="65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7350681" y="216490"/>
            <a:ext cx="3702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HƯU CAO CỔ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  <p:pic>
        <p:nvPicPr>
          <p:cNvPr id="73" name="图片 2">
            <a:extLst>
              <a:ext uri="{FF2B5EF4-FFF2-40B4-BE49-F238E27FC236}">
                <a16:creationId xmlns:a16="http://schemas.microsoft.com/office/drawing/2014/main" id="{03F0522A-2427-410F-8DD0-9EB80E452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057169"/>
            <a:ext cx="1387528" cy="26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图片 1">
            <a:extLst>
              <a:ext uri="{FF2B5EF4-FFF2-40B4-BE49-F238E27FC236}">
                <a16:creationId xmlns:a16="http://schemas.microsoft.com/office/drawing/2014/main" id="{3C494CB9-4BA9-4D98-9F4C-3C834ED51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26535" y="5151549"/>
            <a:ext cx="5561780" cy="20310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8" name="图片 16" descr="2223be3d229db37d30f334096b915142">
            <a:extLst>
              <a:ext uri="{FF2B5EF4-FFF2-40B4-BE49-F238E27FC236}">
                <a16:creationId xmlns:a16="http://schemas.microsoft.com/office/drawing/2014/main" id="{BC886948-C1B0-E54D-AF08-BE197CE1F6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290" y="1265266"/>
            <a:ext cx="2936886" cy="2763713"/>
          </a:xfrm>
          <a:prstGeom prst="rect">
            <a:avLst/>
          </a:prstGeom>
        </p:spPr>
      </p:pic>
      <p:pic>
        <p:nvPicPr>
          <p:cNvPr id="29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522" y="1443917"/>
            <a:ext cx="3086766" cy="2868247"/>
          </a:xfrm>
          <a:prstGeom prst="rect">
            <a:avLst/>
          </a:prstGeom>
        </p:spPr>
      </p:pic>
      <p:sp>
        <p:nvSpPr>
          <p:cNvPr id="30" name="文本框 17">
            <a:extLst>
              <a:ext uri="{FF2B5EF4-FFF2-40B4-BE49-F238E27FC236}">
                <a16:creationId xmlns:a16="http://schemas.microsoft.com/office/drawing/2014/main" id="{069AB095-F8D2-4BC8-A6FB-89AEAB009398}"/>
              </a:ext>
            </a:extLst>
          </p:cNvPr>
          <p:cNvSpPr txBox="1"/>
          <p:nvPr/>
        </p:nvSpPr>
        <p:spPr>
          <a:xfrm>
            <a:off x="2467441" y="237017"/>
            <a:ext cx="3702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 LONG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122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65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id="{E8E9F3DF-EB6D-432A-8CDC-715245A77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05" y="0"/>
            <a:ext cx="2212909" cy="28715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F7EAAA-A176-944C-A269-62053E092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944" y="610304"/>
            <a:ext cx="5057254" cy="3090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vi-VN" altLang="zh-CN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Q</a:t>
              </a:r>
              <a:r>
                <a:rPr lang="en-US" altLang="zh-CN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UỐC HỘI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6380661" y="2796542"/>
            <a:ext cx="5123806" cy="138499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hội: cơ quan lập pháp tối cao của một nước, do nhân dân trong nước bầu ra.</a:t>
            </a:r>
            <a:endParaRPr lang="zh-CN" alt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4"/>
          <p:cNvSpPr txBox="1">
            <a:spLocks noChangeArrowheads="1"/>
          </p:cNvSpPr>
          <p:nvPr/>
        </p:nvSpPr>
        <p:spPr bwMode="auto">
          <a:xfrm>
            <a:off x="7324210" y="246243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1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2186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28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id="{6CF40CCF-6BEE-4612-87B3-A884D03C8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5082"/>
            <a:ext cx="1416676" cy="6085238"/>
          </a:xfrm>
          <a:prstGeom prst="rect">
            <a:avLst/>
          </a:prstGeom>
        </p:spPr>
      </p:pic>
      <p:pic>
        <p:nvPicPr>
          <p:cNvPr id="20" name="图片 1">
            <a:extLst>
              <a:ext uri="{FF2B5EF4-FFF2-40B4-BE49-F238E27FC236}">
                <a16:creationId xmlns:a16="http://schemas.microsoft.com/office/drawing/2014/main" id="{AFE911AE-FF82-45CF-BF94-25148BCE8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4928391"/>
            <a:ext cx="6413548" cy="1549970"/>
          </a:xfrm>
          <a:prstGeom prst="rect">
            <a:avLst/>
          </a:prstGeom>
        </p:spPr>
      </p:pic>
      <p:pic>
        <p:nvPicPr>
          <p:cNvPr id="25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020" y="1114924"/>
            <a:ext cx="6724208" cy="346397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2189406" y="1603205"/>
            <a:ext cx="495836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noProof="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2171325" y="1603199"/>
            <a:ext cx="52642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Thủ</a:t>
            </a:r>
            <a:r>
              <a:rPr lang="en-US" sz="280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tướng</a:t>
            </a:r>
            <a:r>
              <a:rPr lang="en-US" sz="280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Nguyễn</a:t>
            </a:r>
            <a:r>
              <a:rPr lang="en-US" sz="280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Xuân</a:t>
            </a:r>
            <a:r>
              <a:rPr lang="en-US" sz="280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Phúc</a:t>
            </a:r>
            <a:r>
              <a:rPr lang="en-US" sz="280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80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……… </a:t>
            </a:r>
            <a:r>
              <a:rPr lang="en-US" sz="2800" noProof="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lang="en-US" sz="280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thăm</a:t>
            </a:r>
            <a:r>
              <a:rPr lang="en-US" sz="280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80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80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lang="en-US" sz="280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tại</a:t>
            </a:r>
            <a:r>
              <a:rPr lang="en-US" sz="280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lang="en-US" sz="280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phố</a:t>
            </a:r>
            <a:r>
              <a:rPr lang="en-US" sz="280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Bussan,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lang="en-US" sz="2800" noProof="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àn</a:t>
            </a:r>
            <a:r>
              <a:rPr lang="en-US" sz="280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</a:t>
            </a:r>
            <a:r>
              <a:rPr lang="en-US" sz="2800" noProof="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uốc</a:t>
            </a:r>
            <a:r>
              <a:rPr lang="en-US" sz="2800" noProof="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45" y="864358"/>
            <a:ext cx="3500042" cy="278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46" y="3786389"/>
            <a:ext cx="3500042" cy="270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6927DBB-6E79-4F87-A7E2-B1AF9FC2FF95}"/>
              </a:ext>
            </a:extLst>
          </p:cNvPr>
          <p:cNvSpPr/>
          <p:nvPr/>
        </p:nvSpPr>
        <p:spPr>
          <a:xfrm>
            <a:off x="1939218" y="2182914"/>
            <a:ext cx="173205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noProof="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phu</a:t>
            </a:r>
            <a:r>
              <a:rPr lang="en-US" sz="2800" b="1" u="sng" noProof="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noProof="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nhân</a:t>
            </a:r>
            <a:endParaRPr kumimoji="0" lang="en-US" sz="2800" b="1" u="sng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2897413" y="276219"/>
            <a:ext cx="4327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PHU NHÂN</a:t>
            </a:r>
            <a:endParaRPr lang="zh-CN" alt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9" name="文本框 4"/>
          <p:cNvSpPr txBox="1">
            <a:spLocks noChangeArrowheads="1"/>
          </p:cNvSpPr>
          <p:nvPr/>
        </p:nvSpPr>
        <p:spPr bwMode="auto">
          <a:xfrm>
            <a:off x="1221429" y="230436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2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2" grpId="0" animBg="1"/>
      <p:bldP spid="22" grpId="1" animBg="1"/>
      <p:bldP spid="26" grpId="0"/>
      <p:bldP spid="27" grpId="0"/>
      <p:bldP spid="28" grpId="0"/>
      <p:bldP spid="24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BẠCH MÃ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253848" y="2860484"/>
            <a:ext cx="5593064" cy="58477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mã: con ngựa màu trắng</a:t>
            </a:r>
            <a:endParaRPr lang="zh-CN" alt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2CB0A8F-EE0D-B847-8446-4B324E636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56" b="91781" l="6452" r="96774">
                        <a14:foregroundMark x1="8700" y1="30822" x2="9677" y2="45401"/>
                        <a14:foregroundMark x1="7918" y1="48141" x2="9677" y2="45010"/>
                        <a14:foregroundMark x1="15640" y1="20939" x2="9873" y2="27593"/>
                        <a14:foregroundMark x1="9873" y1="27593" x2="10948" y2="23679"/>
                        <a14:foregroundMark x1="8700" y1="24266" x2="7527" y2="31409"/>
                        <a14:foregroundMark x1="7527" y1="31409" x2="8504" y2="32192"/>
                        <a14:foregroundMark x1="24829" y1="21526" x2="32649" y2="24658"/>
                        <a14:foregroundMark x1="32649" y1="24658" x2="36755" y2="31018"/>
                        <a14:foregroundMark x1="25220" y1="18297" x2="30596" y2="21526"/>
                        <a14:foregroundMark x1="13294" y1="19276" x2="8700" y2="26810"/>
                        <a14:foregroundMark x1="8700" y1="26810" x2="6940" y2="41096"/>
                        <a14:foregroundMark x1="6940" y1="41096" x2="9482" y2="48728"/>
                        <a14:foregroundMark x1="13881" y1="17515" x2="8309" y2="22016"/>
                        <a14:foregroundMark x1="8309" y1="22016" x2="6549" y2="44716"/>
                        <a14:foregroundMark x1="6549" y1="44716" x2="10557" y2="50881"/>
                        <a14:foregroundMark x1="10557" y1="50881" x2="10655" y2="50978"/>
                        <a14:foregroundMark x1="30010" y1="90705" x2="39883" y2="90900"/>
                        <a14:foregroundMark x1="39883" y1="90900" x2="48680" y2="90802"/>
                        <a14:foregroundMark x1="48680" y1="90802" x2="58456" y2="91781"/>
                        <a14:foregroundMark x1="58456" y1="91781" x2="65005" y2="90705"/>
                        <a14:foregroundMark x1="41935" y1="8121" x2="49756" y2="10274"/>
                        <a14:foregroundMark x1="49756" y1="10274" x2="51808" y2="6556"/>
                        <a14:foregroundMark x1="83284" y1="86008" x2="90714" y2="85323"/>
                        <a14:foregroundMark x1="90714" y1="85323" x2="94037" y2="86986"/>
                        <a14:foregroundMark x1="91202" y1="85616" x2="96774" y2="86008"/>
                        <a14:foregroundMark x1="68719" y1="44227" x2="75367" y2="48043"/>
                        <a14:foregroundMark x1="75367" y1="48043" x2="78690" y2="51761"/>
                        <a14:foregroundMark x1="70968" y1="43542" x2="77419" y2="47652"/>
                        <a14:foregroundMark x1="77419" y1="47652" x2="79863" y2="51957"/>
                        <a14:foregroundMark x1="73314" y1="44814" x2="71554" y2="45010"/>
                        <a14:foregroundMark x1="71359" y1="44423" x2="73705" y2="43933"/>
                        <a14:foregroundMark x1="83675" y1="75245" x2="79374" y2="52153"/>
                        <a14:foregroundMark x1="79374" y1="52153" x2="70186" y2="42759"/>
                        <a14:foregroundMark x1="73900" y1="45597" x2="80059" y2="51761"/>
                        <a14:foregroundMark x1="80059" y1="51761" x2="83480" y2="57828"/>
                        <a14:foregroundMark x1="83480" y1="57828" x2="83480" y2="583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737" y="-61878"/>
            <a:ext cx="5408665" cy="4714689"/>
          </a:xfrm>
          <a:prstGeom prst="rect">
            <a:avLst/>
          </a:prstGeom>
        </p:spPr>
      </p:pic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10" y="271666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3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1989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07D69D9A-2CCF-4641-9877-56C38ED66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42" y="5703375"/>
            <a:ext cx="6413548" cy="774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AEA7A9-3CED-4097-AC74-320E7957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668" y="-113873"/>
            <a:ext cx="1052482" cy="889499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D3A611BD-8C6E-44D1-942C-B1FA9E6FF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45"/>
            <a:ext cx="3614311" cy="2716077"/>
          </a:xfrm>
          <a:prstGeom prst="rect">
            <a:avLst/>
          </a:prstGeom>
        </p:spPr>
      </p:pic>
      <p:grpSp>
        <p:nvGrpSpPr>
          <p:cNvPr id="29" name="组合 2"/>
          <p:cNvGrpSpPr/>
          <p:nvPr/>
        </p:nvGrpSpPr>
        <p:grpSpPr>
          <a:xfrm>
            <a:off x="6128375" y="1562562"/>
            <a:ext cx="5454623" cy="1064794"/>
            <a:chOff x="6527455" y="1779969"/>
            <a:chExt cx="5086267" cy="1064794"/>
          </a:xfrm>
        </p:grpSpPr>
        <p:sp>
          <p:nvSpPr>
            <p:cNvPr id="30" name="矩形 39"/>
            <p:cNvSpPr>
              <a:spLocks noChangeArrowheads="1"/>
            </p:cNvSpPr>
            <p:nvPr/>
          </p:nvSpPr>
          <p:spPr bwMode="auto">
            <a:xfrm>
              <a:off x="6689476" y="1858403"/>
              <a:ext cx="4924246" cy="986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defTabSz="1218565">
                <a:lnSpc>
                  <a:spcPct val="150000"/>
                </a:lnSpc>
                <a:spcBef>
                  <a:spcPts val="1000"/>
                </a:spcBef>
                <a:defRPr/>
              </a:pPr>
              <a:endParaRPr lang="zh-CN" altLang="en-US" sz="4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lt"/>
              </a:endParaRPr>
            </a:p>
          </p:txBody>
        </p:sp>
        <p:sp>
          <p:nvSpPr>
            <p:cNvPr id="31" name="矩形 39"/>
            <p:cNvSpPr>
              <a:spLocks noChangeArrowheads="1"/>
            </p:cNvSpPr>
            <p:nvPr/>
          </p:nvSpPr>
          <p:spPr bwMode="auto">
            <a:xfrm>
              <a:off x="6527455" y="1779969"/>
              <a:ext cx="403537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lvl="0" indent="0" algn="ctr">
                <a:buNone/>
              </a:pPr>
              <a:r>
                <a:rPr lang="en-US" altLang="zh-CN" sz="4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QUỐC KÌ</a:t>
              </a:r>
              <a:endParaRPr lang="zh-CN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C9DFC597-BAD9-0A4A-B52E-3E14E42F87E8}"/>
              </a:ext>
            </a:extLst>
          </p:cNvPr>
          <p:cNvSpPr/>
          <p:nvPr/>
        </p:nvSpPr>
        <p:spPr>
          <a:xfrm>
            <a:off x="5253848" y="2860484"/>
            <a:ext cx="5593064" cy="584775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kì: Cờ Tổ quốc</a:t>
            </a:r>
            <a:endParaRPr lang="zh-CN" alt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7006610" y="271666"/>
            <a:ext cx="1935954" cy="86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indent="0" algn="ctr">
              <a:buNone/>
            </a:pPr>
            <a:r>
              <a:rPr lang="en-US" altLang="zh-CN" sz="5400" b="1" u="sng" dirty="0" err="1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Câu</a:t>
            </a:r>
            <a:r>
              <a:rPr lang="en-US" altLang="zh-CN" sz="5400" b="1" u="sng" dirty="0">
                <a:solidFill>
                  <a:srgbClr val="DC5D3D"/>
                </a:solidFill>
                <a:latin typeface="SVN-Manus" pitchFamily="2" charset="77"/>
                <a:ea typeface="+mn-ea"/>
                <a:cs typeface="+mn-ea"/>
                <a:sym typeface="+mn-lt"/>
              </a:rPr>
              <a:t> 4</a:t>
            </a:r>
            <a:endParaRPr lang="zh-CN" altLang="en-US" sz="5400" b="1" u="sng" dirty="0">
              <a:solidFill>
                <a:srgbClr val="DC5D3D"/>
              </a:solidFill>
              <a:latin typeface="SVN-Manus" pitchFamily="2" charset="77"/>
              <a:ea typeface="+mn-ea"/>
              <a:cs typeface="+mn-ea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761DA18-DF99-D24C-B046-C6A8DE0433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9"/>
          <a:stretch/>
        </p:blipFill>
        <p:spPr>
          <a:xfrm>
            <a:off x="430947" y="1108090"/>
            <a:ext cx="4822901" cy="29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76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32" grpId="0" animBg="1"/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2031</TotalTime>
  <Words>2438</Words>
  <Application>Microsoft Office PowerPoint</Application>
  <PresentationFormat>Widescreen</PresentationFormat>
  <Paragraphs>288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微软雅黑</vt:lpstr>
      <vt:lpstr>Arial</vt:lpstr>
      <vt:lpstr>Arial Unicode MS</vt:lpstr>
      <vt:lpstr>Calibri</vt:lpstr>
      <vt:lpstr>SVN-Androgyne</vt:lpstr>
      <vt:lpstr>SVN-Manus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</dc:creator>
  <cp:lastModifiedBy>Thiện Nguyễn</cp:lastModifiedBy>
  <cp:revision>193</cp:revision>
  <dcterms:created xsi:type="dcterms:W3CDTF">2021-11-30T14:57:08Z</dcterms:created>
  <dcterms:modified xsi:type="dcterms:W3CDTF">2023-11-08T04:14:58Z</dcterms:modified>
</cp:coreProperties>
</file>