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362" r:id="rId2"/>
    <p:sldId id="257" r:id="rId3"/>
    <p:sldId id="258" r:id="rId4"/>
    <p:sldId id="260" r:id="rId5"/>
    <p:sldId id="261" r:id="rId6"/>
    <p:sldId id="262" r:id="rId7"/>
    <p:sldId id="264" r:id="rId8"/>
    <p:sldId id="263" r:id="rId9"/>
    <p:sldId id="351" r:id="rId10"/>
    <p:sldId id="353" r:id="rId11"/>
    <p:sldId id="352" r:id="rId12"/>
    <p:sldId id="354" r:id="rId13"/>
    <p:sldId id="298" r:id="rId14"/>
    <p:sldId id="346" r:id="rId15"/>
    <p:sldId id="357" r:id="rId16"/>
    <p:sldId id="356" r:id="rId17"/>
    <p:sldId id="358" r:id="rId18"/>
    <p:sldId id="359" r:id="rId19"/>
    <p:sldId id="318" r:id="rId20"/>
    <p:sldId id="360" r:id="rId21"/>
    <p:sldId id="361" r:id="rId22"/>
    <p:sldId id="363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CC"/>
    <a:srgbClr val="3A86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63" d="100"/>
          <a:sy n="63" d="100"/>
        </p:scale>
        <p:origin x="804" y="56"/>
      </p:cViewPr>
      <p:guideLst>
        <p:guide orient="horz" pos="218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04D382-7B1F-4414-9B05-CE2899A416C5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60D884-C0D4-4E6D-8AFE-087DBE71E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1482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88087E5-9BB2-31E0-45D0-58DC474AB3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AC9CE3A2-340C-B114-A34D-CDE8F58CF8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9A61486-C576-2DFE-44E9-9C8A32104C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53575-A88F-4539-8A32-AE6B6F4AE1CE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6A19CE6-52EE-6F81-0D96-ACE6C86D74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C7235F2-AB8F-210A-F23A-70E584B32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FC1FD-7BB3-4430-AFB6-66C94448E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9214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8E6B4C5-C3F6-3BC8-78F7-B93D6376C1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DFB04BFB-CC2C-B602-C86D-39F42B5FB1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3A472F8-69C3-FEE1-7708-6F9A8AF8F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53575-A88F-4539-8A32-AE6B6F4AE1CE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E376F8B8-49E2-C39B-D46C-9E570BD8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A6A2D28-27E3-659D-2182-8991D2F24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FC1FD-7BB3-4430-AFB6-66C94448E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7675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82A56EF0-53E1-18ED-9196-2BF17EE9B3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A9D78BAF-0B38-522D-5AF8-AC0A28BDAD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258E8CE-EA45-A343-51CF-0AA5E5A3CA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53575-A88F-4539-8A32-AE6B6F4AE1CE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73E5F59-C1C1-F62C-C855-4110F5CF8D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6A25874-3243-7DB5-7FC7-51EF9FC54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FC1FD-7BB3-4430-AFB6-66C94448E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0872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9043388-08E0-5E8F-AB2A-4A1A776421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0BC551F-FDB2-5465-281C-C51274EF9F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33E7288B-AE4E-B165-7C7F-A8BE3BAB01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53575-A88F-4539-8A32-AE6B6F4AE1CE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FB8D28C3-319F-753B-C1B7-3B28CB7E1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0DB722E-4806-B807-A413-3D1C4347B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FC1FD-7BB3-4430-AFB6-66C94448E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8816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6B8C539-99D1-B518-882E-177EC69909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A63B17F6-79A4-9EF3-9ACD-CE5464E5F1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C106B2C-5397-FB00-F0CF-91A2E67A31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53575-A88F-4539-8A32-AE6B6F4AE1CE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F6B7EB71-4C5D-AA89-FC32-5BD898D87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7224086-C988-238B-A3C6-B62B22AF0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FC1FD-7BB3-4430-AFB6-66C94448E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9552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E43D30C-2621-FBBC-5631-68F7192420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B975D70C-9155-4568-D7E6-3B608E792A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6306631A-2540-75F9-5384-690A5D24A5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449F309-5E3E-9C2B-3578-21D7977BFF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53575-A88F-4539-8A32-AE6B6F4AE1CE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F191E292-7D11-A551-B2EF-A161A61A3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B4E2318B-B022-9C56-ACE9-E058076DF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FC1FD-7BB3-4430-AFB6-66C94448E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074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2D82771-9195-2E5F-6F05-5C7F7A127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A90C2B84-04F2-D34C-75D8-733D18734D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F56CDBFA-1576-95D0-C33A-FBEA6DC4D5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8BA0572E-A59E-E363-A36B-120E65CEDC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889ED12F-401E-CBA5-8857-39C420B0A4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F025E4BA-1F1D-7ECA-A5E3-255E6261C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53575-A88F-4539-8A32-AE6B6F4AE1CE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040AA869-E2EB-18C2-8F95-10F2C990FA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174D0A19-5FD2-6577-B41C-1D3FAEE073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FC1FD-7BB3-4430-AFB6-66C94448E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0504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BF4A19F-CA32-4129-55F9-DC844054E3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5063022B-D7EF-B8C1-EDB6-4DB5BFEA4A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53575-A88F-4539-8A32-AE6B6F4AE1CE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2EE4EA92-7014-5022-99D9-1322D4DBFD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AAC53262-CBC0-0368-FEF5-D008E63A1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FC1FD-7BB3-4430-AFB6-66C94448E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8657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9ABB0546-8629-5BF2-ACE4-88DF7E92B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53575-A88F-4539-8A32-AE6B6F4AE1CE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3BFBCDF8-22A1-204B-192B-E1E4889152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E5E39E9C-D1E3-DC20-CAA0-A9CD64B6E5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FC1FD-7BB3-4430-AFB6-66C94448E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9611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F9550EF-5E0B-FE66-563D-0316F28E6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18BDFB39-25D2-67B5-68EC-7E6D59CFD6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CDABF8B0-F85B-47C7-3BC0-D92DD2D97B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4F3D0F86-0E79-BEA6-931C-DD0FDB7056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53575-A88F-4539-8A32-AE6B6F4AE1CE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437D5B86-8A49-5AA1-41DF-23BC24049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57CEE8F8-892A-C8F0-6349-1B9BC8F0E3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FC1FD-7BB3-4430-AFB6-66C94448E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4464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8567E50-B4F5-0808-979C-6A76703D44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733E161C-4783-1C72-CD5A-AA4563888A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5CCF427C-540B-7569-CDC1-32A1E18704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E5BF3E3-1EE0-D177-63E8-DFFD406745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53575-A88F-4539-8A32-AE6B6F4AE1CE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99E6636-8CA4-3E57-2C7E-0025F44463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AD1FBD68-0F6D-F09A-1CEC-8F6A4B526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FC1FD-7BB3-4430-AFB6-66C94448E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1454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6000">
              <a:schemeClr val="accent1">
                <a:lumMod val="5000"/>
                <a:lumOff val="95000"/>
              </a:schemeClr>
            </a:gs>
            <a:gs pos="94000">
              <a:schemeClr val="accent2">
                <a:lumMod val="20000"/>
                <a:lumOff val="8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B71040C9-E21F-D26D-F99F-386A9B5288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3505A2FE-6A1B-35F0-D2D8-C99F9E1F7E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743AD1E-59B4-28DD-2A55-53582C0B52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153575-A88F-4539-8A32-AE6B6F4AE1CE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CB93E2F-9837-C885-C9E6-0884D4CD92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CD96FF2-31D8-2B84-E3B2-40F23D6F14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EFC1FD-7BB3-4430-AFB6-66C94448E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167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5B7510B7-9ED4-5981-12EE-B52EE88E3F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2862" y="3743325"/>
            <a:ext cx="4695825" cy="3114675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097F8AC4-C172-5761-908D-CD00FC33CA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082392" cy="6858000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EE71BF10-3EC6-5BC4-334E-4E2A8B526DE7}"/>
              </a:ext>
            </a:extLst>
          </p:cNvPr>
          <p:cNvSpPr txBox="1"/>
          <p:nvPr/>
        </p:nvSpPr>
        <p:spPr>
          <a:xfrm>
            <a:off x="2792263" y="1751976"/>
            <a:ext cx="7122103" cy="10844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i="1" dirty="0">
                <a:solidFill>
                  <a:srgbClr val="FF0000"/>
                </a:solidFill>
                <a:latin typeface="Calibri" panose="020F0502020204030204"/>
              </a:rPr>
              <a:t>CHÀO CÁC EM!</a:t>
            </a:r>
            <a:r>
              <a:rPr kumimoji="0" lang="en-US" sz="60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Rounded MT Bold" panose="020F07040305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</a:t>
            </a:r>
            <a:endParaRPr kumimoji="0" lang="en-US" sz="60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Rounded MT Bold" panose="020F0704030504030204" pitchFamily="34" charset="0"/>
              <a:ea typeface="Segoe UI" panose="020B0502040204020203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7971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ỗ dành sẵn cho Nội dung 3">
            <a:extLst>
              <a:ext uri="{FF2B5EF4-FFF2-40B4-BE49-F238E27FC236}">
                <a16:creationId xmlns:a16="http://schemas.microsoft.com/office/drawing/2014/main" id="{F03AB4EE-C5F8-C0DD-91E5-26857E5678E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03594276"/>
              </p:ext>
            </p:extLst>
          </p:nvPr>
        </p:nvGraphicFramePr>
        <p:xfrm>
          <a:off x="495873" y="2150583"/>
          <a:ext cx="11200253" cy="422019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88468">
                  <a:extLst>
                    <a:ext uri="{9D8B030D-6E8A-4147-A177-3AD203B41FA5}">
                      <a16:colId xmlns:a16="http://schemas.microsoft.com/office/drawing/2014/main" val="106206211"/>
                    </a:ext>
                  </a:extLst>
                </a:gridCol>
                <a:gridCol w="4305364">
                  <a:extLst>
                    <a:ext uri="{9D8B030D-6E8A-4147-A177-3AD203B41FA5}">
                      <a16:colId xmlns:a16="http://schemas.microsoft.com/office/drawing/2014/main" val="725158343"/>
                    </a:ext>
                  </a:extLst>
                </a:gridCol>
                <a:gridCol w="4106421">
                  <a:extLst>
                    <a:ext uri="{9D8B030D-6E8A-4147-A177-3AD203B41FA5}">
                      <a16:colId xmlns:a16="http://schemas.microsoft.com/office/drawing/2014/main" val="3042765396"/>
                    </a:ext>
                  </a:extLst>
                </a:gridCol>
              </a:tblGrid>
              <a:tr h="322030">
                <a:tc gridSpan="3">
                  <a:txBody>
                    <a:bodyPr/>
                    <a:lstStyle/>
                    <a:p>
                      <a:pPr marL="0" marR="3048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 BẢN 1 VÀ 2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1929344"/>
                  </a:ext>
                </a:extLst>
              </a:tr>
              <a:tr h="339711">
                <a:tc>
                  <a:txBody>
                    <a:bodyPr/>
                    <a:lstStyle/>
                    <a:p>
                      <a:pPr marL="0" marR="3048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tìm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hiểu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048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3048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93961533"/>
                  </a:ext>
                </a:extLst>
              </a:tr>
              <a:tr h="1143039">
                <a:tc>
                  <a:txBody>
                    <a:bodyPr/>
                    <a:lstStyle/>
                    <a:p>
                      <a:pPr marL="0" marR="3048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3048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Biện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pháp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048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3048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00553961"/>
                  </a:ext>
                </a:extLst>
              </a:tr>
              <a:tr h="1819661">
                <a:tc>
                  <a:txBody>
                    <a:bodyPr/>
                    <a:lstStyle/>
                    <a:p>
                      <a:pPr marL="0" marR="3048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3048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048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</a:t>
                      </a:r>
                    </a:p>
                    <a:p>
                      <a:pPr marL="0" marR="3048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</a:t>
                      </a:r>
                    </a:p>
                    <a:p>
                      <a:pPr marL="0" marR="30480" algn="just">
                        <a:lnSpc>
                          <a:spcPct val="115000"/>
                        </a:lnSpc>
                      </a:pP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3048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</a:t>
                      </a:r>
                    </a:p>
                    <a:p>
                      <a:pPr marL="0" marR="30480" algn="just">
                        <a:lnSpc>
                          <a:spcPct val="115000"/>
                        </a:lnSpc>
                      </a:pP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00594763"/>
                  </a:ext>
                </a:extLst>
              </a:tr>
              <a:tr h="316867">
                <a:tc gridSpan="3">
                  <a:txBody>
                    <a:bodyPr/>
                    <a:lstStyle/>
                    <a:p>
                      <a:pPr marL="0" marR="3048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xét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chung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rút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hai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9637774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0D1CFB23-654C-FA13-B75B-A070345062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0414" y="935219"/>
            <a:ext cx="10882481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1387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1387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1387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1387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1387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1387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1387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1387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1387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387475" algn="l"/>
              </a:tabLst>
            </a:pPr>
            <a:r>
              <a:rPr kumimoji="0" lang="en-US" altLang="en-US" sz="2800" b="1" i="0" u="sng" strike="noStrike" cap="none" normalizeH="0" baseline="0" dirty="0" err="1">
                <a:ln>
                  <a:noFill/>
                </a:ln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kumimoji="0" lang="en-US" altLang="en-US" sz="2800" b="1" i="0" u="sng" strike="noStrike" cap="none" normalizeH="0" baseline="0" dirty="0">
                <a:ln>
                  <a:noFill/>
                </a:ln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sng" strike="noStrike" cap="none" normalizeH="0" baseline="0" dirty="0" err="1">
                <a:ln>
                  <a:noFill/>
                </a:ln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kumimoji="0" lang="en-US" altLang="en-US" sz="2800" b="1" i="0" u="sng" strike="noStrike" cap="none" normalizeH="0" baseline="0" dirty="0">
                <a:ln>
                  <a:noFill/>
                </a:ln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kumimoji="0" lang="vi-VN" altLang="ja-JP" sz="2800" b="1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 </a:t>
            </a:r>
            <a:endParaRPr kumimoji="0" lang="vi-VN" altLang="ja-JP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F1AC8F66-EFC1-773F-C2ED-23A2545FE742}"/>
              </a:ext>
            </a:extLst>
          </p:cNvPr>
          <p:cNvSpPr txBox="1"/>
          <p:nvPr/>
        </p:nvSpPr>
        <p:spPr>
          <a:xfrm>
            <a:off x="1786407" y="0"/>
            <a:ext cx="847049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387475" algn="l"/>
              </a:tabLst>
            </a:pPr>
            <a:r>
              <a:rPr kumimoji="0" lang="vi-VN" altLang="en-US" sz="3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highlight>
                  <a:srgbClr val="3A863A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PHIẾU HỌC TẬP 01</a:t>
            </a:r>
            <a:endParaRPr kumimoji="0" lang="en-US" altLang="en-US" sz="3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highlight>
                <a:srgbClr val="3A863A"/>
              </a:highligh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387475" algn="l"/>
              </a:tabLst>
            </a:pPr>
            <a:r>
              <a:rPr kumimoji="0" lang="vi-VN" altLang="en-US" sz="32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 HIỂU VĂN BẢN 1 VÀ VĂN BẢN 2</a:t>
            </a:r>
            <a:endParaRPr kumimoji="0" lang="vi-VN" altLang="en-US" sz="3200" b="0" i="0" u="none" strike="noStrike" cap="none" normalizeH="0" baseline="0" dirty="0">
              <a:ln>
                <a:noFill/>
              </a:ln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83117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708557B0-64C8-235E-CDC3-058A2A8A73B3}"/>
              </a:ext>
            </a:extLst>
          </p:cNvPr>
          <p:cNvSpPr txBox="1"/>
          <p:nvPr/>
        </p:nvSpPr>
        <p:spPr>
          <a:xfrm>
            <a:off x="735952" y="104525"/>
            <a:ext cx="6437008" cy="707886"/>
          </a:xfrm>
          <a:prstGeom prst="rect">
            <a:avLst/>
          </a:prstGeom>
          <a:gradFill>
            <a:gsLst>
              <a:gs pos="0">
                <a:srgbClr val="00CC00">
                  <a:shade val="30000"/>
                  <a:satMod val="115000"/>
                </a:srgbClr>
              </a:gs>
              <a:gs pos="45000">
                <a:srgbClr val="00CC00">
                  <a:shade val="100000"/>
                  <a:satMod val="115000"/>
                </a:srgbClr>
              </a:gs>
            </a:gsLst>
            <a:lin ang="2700000" scaled="1"/>
          </a:gradFill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II.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Suy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ngẫm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và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phản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hồi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0D26B1A4-9A1B-4C98-F036-C64CC31C171F}"/>
              </a:ext>
            </a:extLst>
          </p:cNvPr>
          <p:cNvSpPr txBox="1"/>
          <p:nvPr/>
        </p:nvSpPr>
        <p:spPr>
          <a:xfrm>
            <a:off x="545449" y="721856"/>
            <a:ext cx="10647397" cy="613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3200" b="1" dirty="0">
                <a:solidFill>
                  <a:srgbClr val="3A863A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1. 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 BẢN 1, 2: AI MỚI LÀ NGƯỜI CHIẾN THẮNG</a:t>
            </a:r>
            <a:endParaRPr lang="en-US" sz="3200" dirty="0">
              <a:solidFill>
                <a:srgbClr val="3A863A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6" name="Bảng 5">
            <a:extLst>
              <a:ext uri="{FF2B5EF4-FFF2-40B4-BE49-F238E27FC236}">
                <a16:creationId xmlns:a16="http://schemas.microsoft.com/office/drawing/2014/main" id="{C407EA61-F930-D8A4-CE84-822772C32A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8807824"/>
              </p:ext>
            </p:extLst>
          </p:nvPr>
        </p:nvGraphicFramePr>
        <p:xfrm>
          <a:off x="199728" y="1247764"/>
          <a:ext cx="11830382" cy="55298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44982">
                  <a:extLst>
                    <a:ext uri="{9D8B030D-6E8A-4147-A177-3AD203B41FA5}">
                      <a16:colId xmlns:a16="http://schemas.microsoft.com/office/drawing/2014/main" val="2783196570"/>
                    </a:ext>
                  </a:extLst>
                </a:gridCol>
                <a:gridCol w="4343400">
                  <a:extLst>
                    <a:ext uri="{9D8B030D-6E8A-4147-A177-3AD203B41FA5}">
                      <a16:colId xmlns:a16="http://schemas.microsoft.com/office/drawing/2014/main" val="2706578582"/>
                    </a:ext>
                  </a:extLst>
                </a:gridCol>
                <a:gridCol w="5842000">
                  <a:extLst>
                    <a:ext uri="{9D8B030D-6E8A-4147-A177-3AD203B41FA5}">
                      <a16:colId xmlns:a16="http://schemas.microsoft.com/office/drawing/2014/main" val="1731511239"/>
                    </a:ext>
                  </a:extLst>
                </a:gridCol>
              </a:tblGrid>
              <a:tr h="411355">
                <a:tc gridSpan="3">
                  <a:txBody>
                    <a:bodyPr/>
                    <a:lstStyle/>
                    <a:p>
                      <a:pPr marL="0" marR="3048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 BẢN 1 VÀ 2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9983110"/>
                  </a:ext>
                </a:extLst>
              </a:tr>
              <a:tr h="858541">
                <a:tc>
                  <a:txBody>
                    <a:bodyPr/>
                    <a:lstStyle/>
                    <a:p>
                      <a:pPr marL="0" marR="3048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tìm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hiểu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048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3048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89165579"/>
                  </a:ext>
                </a:extLst>
              </a:tr>
              <a:tr h="2420165">
                <a:tc>
                  <a:txBody>
                    <a:bodyPr/>
                    <a:lstStyle/>
                    <a:p>
                      <a:pPr marL="0" marR="3048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3048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Biện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pháp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81424243"/>
                  </a:ext>
                </a:extLst>
              </a:tr>
              <a:tr h="1815651">
                <a:tc>
                  <a:txBody>
                    <a:bodyPr/>
                    <a:lstStyle/>
                    <a:p>
                      <a:pPr marL="0" marR="3048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3048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en-US" sz="2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95825924"/>
                  </a:ext>
                </a:extLst>
              </a:tr>
            </a:tbl>
          </a:graphicData>
        </a:graphic>
      </p:graphicFrame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84916BFE-FB48-0D63-9FC7-8874E6C9C683}"/>
              </a:ext>
            </a:extLst>
          </p:cNvPr>
          <p:cNvSpPr txBox="1"/>
          <p:nvPr/>
        </p:nvSpPr>
        <p:spPr>
          <a:xfrm>
            <a:off x="1860680" y="2884820"/>
            <a:ext cx="432913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Nói</a:t>
            </a:r>
            <a:r>
              <a:rPr lang="en-US" sz="2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quá</a:t>
            </a:r>
            <a:r>
              <a:rPr lang="en-US" sz="2000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2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châu</a:t>
            </a:r>
            <a:r>
              <a:rPr lang="en-US" sz="2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chấu</a:t>
            </a:r>
            <a:r>
              <a:rPr lang="en-US" sz="2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đá</a:t>
            </a:r>
            <a:r>
              <a:rPr lang="en-US" sz="2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xe</a:t>
            </a:r>
            <a:r>
              <a:rPr lang="en-US" sz="2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-&gt; </a:t>
            </a:r>
            <a:r>
              <a:rPr lang="en-US" sz="2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xe</a:t>
            </a:r>
            <a:r>
              <a:rPr lang="en-US" sz="2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nghiêng</a:t>
            </a:r>
            <a:endParaRPr lang="en-US" sz="2000" dirty="0">
              <a:solidFill>
                <a:srgbClr val="0D0D0D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n-US" sz="2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=&gt;</a:t>
            </a:r>
            <a:r>
              <a:rPr lang="en-US" sz="2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châu</a:t>
            </a:r>
            <a:r>
              <a:rPr lang="en-US" sz="2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chấu</a:t>
            </a:r>
            <a:r>
              <a:rPr lang="en-US" sz="2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nhỏ</a:t>
            </a:r>
            <a:r>
              <a:rPr lang="en-US" sz="2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bé</a:t>
            </a:r>
            <a:r>
              <a:rPr lang="en-US" sz="2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mà</a:t>
            </a:r>
            <a:r>
              <a:rPr lang="en-US" sz="2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đá</a:t>
            </a:r>
            <a:r>
              <a:rPr lang="en-US" sz="2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nghiêng</a:t>
            </a:r>
            <a:r>
              <a:rPr lang="en-US" sz="2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2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cái</a:t>
            </a:r>
            <a:r>
              <a:rPr lang="en-US" sz="2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xe</a:t>
            </a:r>
            <a:r>
              <a:rPr lang="en-US" sz="2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to </a:t>
            </a:r>
            <a:r>
              <a:rPr lang="en-US" sz="2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lớn</a:t>
            </a:r>
            <a:r>
              <a:rPr lang="en-US" sz="2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000" dirty="0"/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2612AE6D-DE3D-4E0D-986C-DF2350F86AF8}"/>
              </a:ext>
            </a:extLst>
          </p:cNvPr>
          <p:cNvSpPr txBox="1"/>
          <p:nvPr/>
        </p:nvSpPr>
        <p:spPr>
          <a:xfrm>
            <a:off x="1860680" y="2482473"/>
            <a:ext cx="4463919" cy="417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400"/>
            </a:pPr>
            <a:r>
              <a:rPr lang="en-US" sz="20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2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lập</a:t>
            </a:r>
            <a:r>
              <a:rPr lang="en-US" sz="2000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châu</a:t>
            </a:r>
            <a:r>
              <a:rPr lang="en-US" sz="2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chấu</a:t>
            </a:r>
            <a:r>
              <a:rPr lang="en-US" sz="2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2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nhỏ</a:t>
            </a:r>
            <a:r>
              <a:rPr lang="en-US" sz="2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bé</a:t>
            </a:r>
            <a:r>
              <a:rPr lang="en-US" sz="2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)&gt;&lt; </a:t>
            </a:r>
            <a:r>
              <a:rPr lang="en-US" sz="2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xe</a:t>
            </a:r>
            <a:r>
              <a:rPr lang="en-US" sz="2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(to </a:t>
            </a:r>
            <a:r>
              <a:rPr lang="en-US" sz="2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lớn</a:t>
            </a:r>
            <a:r>
              <a:rPr lang="en-US" sz="2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5287DDF2-3401-92C0-7CFB-6EFF3C1C00AA}"/>
              </a:ext>
            </a:extLst>
          </p:cNvPr>
          <p:cNvSpPr txBox="1"/>
          <p:nvPr/>
        </p:nvSpPr>
        <p:spPr>
          <a:xfrm>
            <a:off x="6245084" y="2554423"/>
            <a:ext cx="4763277" cy="417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400"/>
            </a:pPr>
            <a:r>
              <a:rPr lang="en-US" sz="20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2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lập</a:t>
            </a:r>
            <a:r>
              <a:rPr lang="en-US" sz="2000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con </a:t>
            </a:r>
            <a:r>
              <a:rPr lang="en-US" sz="2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sắt</a:t>
            </a:r>
            <a:r>
              <a:rPr lang="en-US" sz="2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2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nhỏ</a:t>
            </a:r>
            <a:r>
              <a:rPr lang="en-US" sz="2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bé</a:t>
            </a:r>
            <a:r>
              <a:rPr lang="en-US" sz="2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 &gt;&lt; </a:t>
            </a:r>
            <a:r>
              <a:rPr lang="en-US" sz="2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ông</a:t>
            </a:r>
            <a:r>
              <a:rPr lang="en-US" sz="2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Đùng</a:t>
            </a:r>
            <a:r>
              <a:rPr lang="en-US" sz="2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6" name="Hộp Văn bản 25">
            <a:extLst>
              <a:ext uri="{FF2B5EF4-FFF2-40B4-BE49-F238E27FC236}">
                <a16:creationId xmlns:a16="http://schemas.microsoft.com/office/drawing/2014/main" id="{C28A10F1-B00A-501F-4C49-82446036B5A4}"/>
              </a:ext>
            </a:extLst>
          </p:cNvPr>
          <p:cNvSpPr txBox="1"/>
          <p:nvPr/>
        </p:nvSpPr>
        <p:spPr>
          <a:xfrm>
            <a:off x="6379871" y="2884820"/>
            <a:ext cx="544890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>
              <a:spcBef>
                <a:spcPts val="0"/>
              </a:spcBef>
              <a:spcAft>
                <a:spcPts val="1200"/>
              </a:spcAft>
              <a:buSzPts val="1400"/>
            </a:pPr>
            <a:r>
              <a:rPr lang="en-US" sz="20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en-US" sz="2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quá</a:t>
            </a:r>
            <a:r>
              <a:rPr lang="en-US" sz="2000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</a:p>
          <a:p>
            <a:pPr marL="158750" marR="0">
              <a:spcBef>
                <a:spcPts val="0"/>
              </a:spcBef>
              <a:spcAft>
                <a:spcPts val="1200"/>
              </a:spcAft>
            </a:pPr>
            <a:r>
              <a:rPr lang="en-US" sz="2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con </a:t>
            </a:r>
            <a:r>
              <a:rPr lang="en-US" sz="2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sắt</a:t>
            </a:r>
            <a:r>
              <a:rPr lang="en-US" sz="2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đập</a:t>
            </a:r>
            <a:r>
              <a:rPr lang="en-US" sz="2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ngã</a:t>
            </a:r>
            <a:r>
              <a:rPr lang="en-US" sz="2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ông</a:t>
            </a:r>
            <a:r>
              <a:rPr lang="en-US" sz="2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Đùng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"/>
            </a:pPr>
            <a:r>
              <a:rPr lang="en-US" sz="2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Con </a:t>
            </a:r>
            <a:r>
              <a:rPr lang="en-US" sz="2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sắt</a:t>
            </a:r>
            <a:r>
              <a:rPr lang="en-US" sz="2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nhỏ</a:t>
            </a:r>
            <a:r>
              <a:rPr lang="en-US" sz="2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bé</a:t>
            </a:r>
            <a:r>
              <a:rPr lang="en-US" sz="2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đập</a:t>
            </a:r>
            <a:r>
              <a:rPr lang="en-US" sz="2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ông</a:t>
            </a:r>
            <a:r>
              <a:rPr lang="en-US" sz="2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Đùng</a:t>
            </a:r>
            <a:r>
              <a:rPr lang="en-US" sz="2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khổng</a:t>
            </a:r>
            <a:r>
              <a:rPr lang="en-US" sz="2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lồ</a:t>
            </a:r>
            <a:r>
              <a:rPr lang="en-US" sz="2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29" name="Hộp Văn bản 28">
            <a:extLst>
              <a:ext uri="{FF2B5EF4-FFF2-40B4-BE49-F238E27FC236}">
                <a16:creationId xmlns:a16="http://schemas.microsoft.com/office/drawing/2014/main" id="{6FF7ACC7-9869-9CAE-B837-0B3F802B585C}"/>
              </a:ext>
            </a:extLst>
          </p:cNvPr>
          <p:cNvSpPr txBox="1"/>
          <p:nvPr/>
        </p:nvSpPr>
        <p:spPr>
          <a:xfrm>
            <a:off x="6140498" y="4150388"/>
            <a:ext cx="6097554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>
              <a:spcBef>
                <a:spcPts val="0"/>
              </a:spcBef>
              <a:spcAft>
                <a:spcPts val="1200"/>
              </a:spcAft>
            </a:pPr>
            <a:r>
              <a:rPr lang="en-US" sz="2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“</a:t>
            </a:r>
            <a:r>
              <a:rPr lang="en-US" sz="2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Đắp</a:t>
            </a:r>
            <a:r>
              <a:rPr lang="en-US" sz="2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mười</a:t>
            </a:r>
            <a:r>
              <a:rPr lang="en-US" sz="2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chiếc</a:t>
            </a:r>
            <a:r>
              <a:rPr lang="en-US" sz="2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chiếu</a:t>
            </a:r>
            <a:r>
              <a:rPr lang="en-US" sz="2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en-US" sz="2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bàn</a:t>
            </a:r>
            <a:r>
              <a:rPr lang="en-US" sz="2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tay</a:t>
            </a:r>
            <a:r>
              <a:rPr lang="en-US" sz="2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en-US" sz="2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to </a:t>
            </a:r>
            <a:r>
              <a:rPr lang="en-US" sz="2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lớn</a:t>
            </a:r>
            <a:r>
              <a:rPr lang="en-US" sz="2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khổng</a:t>
            </a:r>
            <a:r>
              <a:rPr lang="en-US" sz="2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lồ</a:t>
            </a:r>
            <a:r>
              <a:rPr lang="en-US" sz="2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ông</a:t>
            </a:r>
            <a:r>
              <a:rPr lang="en-US" sz="2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Đùng</a:t>
            </a:r>
            <a:endParaRPr lang="en-US" sz="2000" dirty="0"/>
          </a:p>
        </p:txBody>
      </p:sp>
      <p:sp>
        <p:nvSpPr>
          <p:cNvPr id="32" name="Hộp Văn bản 31">
            <a:extLst>
              <a:ext uri="{FF2B5EF4-FFF2-40B4-BE49-F238E27FC236}">
                <a16:creationId xmlns:a16="http://schemas.microsoft.com/office/drawing/2014/main" id="{93791358-5A4D-4E47-E62A-C5532F2D7033}"/>
              </a:ext>
            </a:extLst>
          </p:cNvPr>
          <p:cNvSpPr txBox="1"/>
          <p:nvPr/>
        </p:nvSpPr>
        <p:spPr>
          <a:xfrm>
            <a:off x="1860680" y="4960520"/>
            <a:ext cx="10175415" cy="7718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400"/>
            </a:pPr>
            <a:r>
              <a:rPr lang="en-US" sz="2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2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trái</a:t>
            </a:r>
            <a:r>
              <a:rPr lang="en-US" sz="2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lẽ</a:t>
            </a:r>
            <a:r>
              <a:rPr lang="en-US" sz="2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thường</a:t>
            </a:r>
            <a:r>
              <a:rPr lang="en-US" sz="2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US" sz="2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tưởng</a:t>
            </a:r>
            <a:r>
              <a:rPr lang="en-US" sz="2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rằng</a:t>
            </a:r>
            <a:r>
              <a:rPr lang="en-US" sz="2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”, “ai </a:t>
            </a:r>
            <a:r>
              <a:rPr lang="en-US" sz="2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ngờ</a:t>
            </a:r>
            <a:r>
              <a:rPr lang="en-US" sz="2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”, </a:t>
            </a:r>
            <a:r>
              <a:rPr lang="en-US" sz="2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</a:t>
            </a:r>
            <a:r>
              <a:rPr lang="en-US" sz="2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2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2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muốn</a:t>
            </a:r>
            <a:r>
              <a:rPr lang="en-US" sz="2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en-US" sz="2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kẻ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mạnh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lúc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cũng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thắng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kẻ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yếu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lúc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cũng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thua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35" name="Hộp Văn bản 34">
            <a:extLst>
              <a:ext uri="{FF2B5EF4-FFF2-40B4-BE49-F238E27FC236}">
                <a16:creationId xmlns:a16="http://schemas.microsoft.com/office/drawing/2014/main" id="{DF0DCFF6-2847-91ED-E9BD-A2F2080B8619}"/>
              </a:ext>
            </a:extLst>
          </p:cNvPr>
          <p:cNvSpPr txBox="1"/>
          <p:nvPr/>
        </p:nvSpPr>
        <p:spPr>
          <a:xfrm>
            <a:off x="1860680" y="5628312"/>
            <a:ext cx="970314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Bên</a:t>
            </a:r>
            <a:r>
              <a:rPr lang="en-US" sz="2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cạnh</a:t>
            </a:r>
            <a:r>
              <a:rPr lang="en-US" sz="2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sức</a:t>
            </a:r>
            <a:r>
              <a:rPr lang="en-US" sz="2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mạnh</a:t>
            </a:r>
            <a:r>
              <a:rPr lang="en-US" sz="2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cơ</a:t>
            </a:r>
            <a:r>
              <a:rPr lang="en-US" sz="2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bắp</a:t>
            </a:r>
            <a:r>
              <a:rPr lang="en-US" sz="2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hay </a:t>
            </a:r>
            <a:r>
              <a:rPr lang="en-US" sz="2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2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2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giúp</a:t>
            </a:r>
            <a:r>
              <a:rPr lang="en-US" sz="2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con </a:t>
            </a:r>
            <a:r>
              <a:rPr lang="en-US" sz="2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làm</a:t>
            </a:r>
            <a:r>
              <a:rPr lang="en-US" sz="2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nên</a:t>
            </a:r>
            <a:r>
              <a:rPr lang="en-US" sz="2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chiến</a:t>
            </a:r>
            <a:r>
              <a:rPr lang="en-US" sz="2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thắng</a:t>
            </a:r>
            <a:r>
              <a:rPr lang="en-US" sz="2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thì</a:t>
            </a:r>
            <a:r>
              <a:rPr lang="en-US" sz="2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trí</a:t>
            </a:r>
            <a:r>
              <a:rPr lang="en-US" sz="20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tuệ</a:t>
            </a:r>
            <a:r>
              <a:rPr lang="en-US" sz="20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0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en-US" sz="20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hiểu</a:t>
            </a:r>
            <a:r>
              <a:rPr lang="en-US" sz="20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rõ</a:t>
            </a:r>
            <a:r>
              <a:rPr lang="en-US" sz="20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điểm</a:t>
            </a:r>
            <a:r>
              <a:rPr lang="en-US" sz="20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mạnh</a:t>
            </a:r>
            <a:r>
              <a:rPr lang="en-US" sz="20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0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điểm</a:t>
            </a:r>
            <a:r>
              <a:rPr lang="en-US" sz="20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yếu</a:t>
            </a:r>
            <a:r>
              <a:rPr lang="en-US" sz="20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0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mình</a:t>
            </a:r>
            <a:r>
              <a:rPr lang="en-US" sz="20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0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đối</a:t>
            </a:r>
            <a:r>
              <a:rPr lang="en-US" sz="20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phương</a:t>
            </a:r>
            <a:r>
              <a:rPr lang="en-US" sz="20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cũng</a:t>
            </a:r>
            <a:r>
              <a:rPr lang="en-US" sz="20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0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yếu</a:t>
            </a:r>
            <a:r>
              <a:rPr lang="en-US" sz="20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tố</a:t>
            </a:r>
            <a:r>
              <a:rPr lang="en-US" sz="20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quyết</a:t>
            </a:r>
            <a:r>
              <a:rPr lang="en-US" sz="20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định</a:t>
            </a:r>
            <a:r>
              <a:rPr lang="en-US" sz="20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làm</a:t>
            </a:r>
            <a:r>
              <a:rPr lang="en-US" sz="20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nên</a:t>
            </a:r>
            <a:r>
              <a:rPr lang="en-US" sz="20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chiến</a:t>
            </a:r>
            <a:r>
              <a:rPr lang="en-US" sz="20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thắng</a:t>
            </a:r>
            <a:r>
              <a:rPr lang="en-US" sz="20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-“</a:t>
            </a:r>
            <a:r>
              <a:rPr lang="en-US" sz="20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biết</a:t>
            </a:r>
            <a:r>
              <a:rPr lang="en-US" sz="20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0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biết</a:t>
            </a:r>
            <a:r>
              <a:rPr lang="en-US" sz="20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ta, </a:t>
            </a:r>
            <a:r>
              <a:rPr lang="en-US" sz="20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trăm</a:t>
            </a:r>
            <a:r>
              <a:rPr lang="en-US" sz="20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trận</a:t>
            </a:r>
            <a:r>
              <a:rPr lang="en-US" sz="20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trăm</a:t>
            </a:r>
            <a:r>
              <a:rPr lang="en-US" sz="20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thắng</a:t>
            </a:r>
            <a:r>
              <a:rPr lang="en-US" sz="20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” 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22087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  <p:bldP spid="23" grpId="0"/>
      <p:bldP spid="26" grpId="0"/>
      <p:bldP spid="29" grpId="0"/>
      <p:bldP spid="32" grpId="0"/>
      <p:bldP spid="3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E18E375A-0346-B918-417E-FEEA1C75E96B}"/>
              </a:ext>
            </a:extLst>
          </p:cNvPr>
          <p:cNvSpPr txBox="1"/>
          <p:nvPr/>
        </p:nvSpPr>
        <p:spPr>
          <a:xfrm>
            <a:off x="772301" y="812411"/>
            <a:ext cx="2948799" cy="613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3200" b="1" dirty="0">
                <a:solidFill>
                  <a:srgbClr val="3A863A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2. 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 BẢN 3</a:t>
            </a:r>
            <a:endParaRPr lang="en-US" sz="3200" dirty="0">
              <a:solidFill>
                <a:srgbClr val="3A863A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7" name="Bảng 6">
            <a:extLst>
              <a:ext uri="{FF2B5EF4-FFF2-40B4-BE49-F238E27FC236}">
                <a16:creationId xmlns:a16="http://schemas.microsoft.com/office/drawing/2014/main" id="{5355530F-5ABF-CC8D-F3B6-74C49E113C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4741761"/>
              </p:ext>
            </p:extLst>
          </p:nvPr>
        </p:nvGraphicFramePr>
        <p:xfrm>
          <a:off x="242963" y="2038900"/>
          <a:ext cx="12020157" cy="459049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37907">
                  <a:extLst>
                    <a:ext uri="{9D8B030D-6E8A-4147-A177-3AD203B41FA5}">
                      <a16:colId xmlns:a16="http://schemas.microsoft.com/office/drawing/2014/main" val="2006194129"/>
                    </a:ext>
                  </a:extLst>
                </a:gridCol>
                <a:gridCol w="2022409">
                  <a:extLst>
                    <a:ext uri="{9D8B030D-6E8A-4147-A177-3AD203B41FA5}">
                      <a16:colId xmlns:a16="http://schemas.microsoft.com/office/drawing/2014/main" val="2962670501"/>
                    </a:ext>
                  </a:extLst>
                </a:gridCol>
                <a:gridCol w="2975601">
                  <a:extLst>
                    <a:ext uri="{9D8B030D-6E8A-4147-A177-3AD203B41FA5}">
                      <a16:colId xmlns:a16="http://schemas.microsoft.com/office/drawing/2014/main" val="1205113668"/>
                    </a:ext>
                  </a:extLst>
                </a:gridCol>
                <a:gridCol w="5984240">
                  <a:extLst>
                    <a:ext uri="{9D8B030D-6E8A-4147-A177-3AD203B41FA5}">
                      <a16:colId xmlns:a16="http://schemas.microsoft.com/office/drawing/2014/main" val="1663456794"/>
                    </a:ext>
                  </a:extLst>
                </a:gridCol>
              </a:tblGrid>
              <a:tr h="44799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657" marR="5465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A863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khoe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657" marR="5465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A863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tế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657" marR="5465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A863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xét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657" marR="5465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A863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2511970"/>
                  </a:ext>
                </a:extLst>
              </a:tr>
              <a:tr h="142245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Đèn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657" marR="5465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A863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57" marR="5465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657" marR="5465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57" marR="5465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96534925"/>
                  </a:ext>
                </a:extLst>
              </a:tr>
              <a:tr h="127085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Trăng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657" marR="5465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A863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657" marR="5465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657" marR="5465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657" marR="5465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48120146"/>
                  </a:ext>
                </a:extLst>
              </a:tr>
              <a:tr h="144919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657" marR="5465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A863A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657" marR="5465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1109808"/>
                  </a:ext>
                </a:extLst>
              </a:tr>
            </a:tbl>
          </a:graphicData>
        </a:graphic>
      </p:graphicFrame>
      <p:sp>
        <p:nvSpPr>
          <p:cNvPr id="8" name="Rectangle 1">
            <a:extLst>
              <a:ext uri="{FF2B5EF4-FFF2-40B4-BE49-F238E27FC236}">
                <a16:creationId xmlns:a16="http://schemas.microsoft.com/office/drawing/2014/main" id="{0A14EE99-678C-04C3-338F-3568B78DD7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8407" y="1425656"/>
            <a:ext cx="720902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khoe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trăng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đèn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4FD21B3C-A403-A933-7F59-4B722A5BBAEB}"/>
              </a:ext>
            </a:extLst>
          </p:cNvPr>
          <p:cNvSpPr txBox="1"/>
          <p:nvPr/>
        </p:nvSpPr>
        <p:spPr>
          <a:xfrm>
            <a:off x="1432781" y="2476878"/>
            <a:ext cx="1968500" cy="14358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6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2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khoe</a:t>
            </a:r>
            <a:r>
              <a:rPr lang="en-US" sz="2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2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tỏ</a:t>
            </a:r>
            <a:r>
              <a:rPr lang="en-US" sz="2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endParaRPr lang="en-US" sz="2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56DC91E7-9A6F-B3D1-5A25-24B4A1A83954}"/>
              </a:ext>
            </a:extLst>
          </p:cNvPr>
          <p:cNvSpPr txBox="1"/>
          <p:nvPr/>
        </p:nvSpPr>
        <p:spPr>
          <a:xfrm>
            <a:off x="3375025" y="2504813"/>
            <a:ext cx="2639695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6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2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0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26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6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6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6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…?</a:t>
            </a:r>
            <a:r>
              <a:rPr lang="en-US" sz="2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-&gt;</a:t>
            </a:r>
            <a:r>
              <a:rPr lang="en-US" sz="26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lang="en-US" sz="2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endParaRPr lang="en-US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C3041FE4-4665-7FC7-9AAA-261FFFE61696}"/>
              </a:ext>
            </a:extLst>
          </p:cNvPr>
          <p:cNvSpPr txBox="1"/>
          <p:nvPr/>
        </p:nvSpPr>
        <p:spPr>
          <a:xfrm>
            <a:off x="6289040" y="2476878"/>
            <a:ext cx="5950585" cy="14358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6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khoe</a:t>
            </a:r>
            <a:r>
              <a:rPr lang="en-US" sz="2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2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2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6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26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6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6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6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26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6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6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6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6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che</a:t>
            </a:r>
            <a:r>
              <a:rPr lang="en-US" sz="26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chắn</a:t>
            </a:r>
            <a:r>
              <a:rPr lang="en-US" sz="26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cẩn</a:t>
            </a:r>
            <a:r>
              <a:rPr lang="en-US" sz="26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thận</a:t>
            </a:r>
            <a:endParaRPr lang="en-US" sz="26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094593E7-DEB4-748E-5C3D-CA128D017248}"/>
              </a:ext>
            </a:extLst>
          </p:cNvPr>
          <p:cNvSpPr txBox="1"/>
          <p:nvPr/>
        </p:nvSpPr>
        <p:spPr>
          <a:xfrm>
            <a:off x="1283556" y="3880249"/>
            <a:ext cx="2266950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6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2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khoe</a:t>
            </a:r>
            <a:r>
              <a:rPr lang="en-US" sz="2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2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tỏ</a:t>
            </a:r>
            <a:r>
              <a:rPr lang="en-US" sz="2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endParaRPr lang="en-US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28D5205E-0E87-C590-6800-85125DD38207}"/>
              </a:ext>
            </a:extLst>
          </p:cNvPr>
          <p:cNvSpPr txBox="1"/>
          <p:nvPr/>
        </p:nvSpPr>
        <p:spPr>
          <a:xfrm>
            <a:off x="3333750" y="3886557"/>
            <a:ext cx="3321050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6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2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từ:</a:t>
            </a:r>
            <a:r>
              <a:rPr lang="en-US" sz="260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26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6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26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r>
              <a:rPr lang="en-US" sz="2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&gt; </a:t>
            </a:r>
            <a:r>
              <a:rPr lang="en-US" sz="26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che</a:t>
            </a:r>
            <a:r>
              <a:rPr lang="en-US" sz="2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khuất</a:t>
            </a:r>
            <a:endParaRPr lang="en-US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99AF8A70-20D4-956D-3CBB-98B2C3557784}"/>
              </a:ext>
            </a:extLst>
          </p:cNvPr>
          <p:cNvSpPr txBox="1"/>
          <p:nvPr/>
        </p:nvSpPr>
        <p:spPr>
          <a:xfrm>
            <a:off x="6438265" y="3858156"/>
            <a:ext cx="5536117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6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khoe</a:t>
            </a:r>
            <a:r>
              <a:rPr lang="en-US" sz="2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2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2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6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26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6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6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tỏ</a:t>
            </a:r>
            <a:r>
              <a:rPr lang="en-US" sz="26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6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26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6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endParaRPr lang="en-US" sz="2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29704ACF-FBC1-8E78-8FBD-27250AD5B3E6}"/>
              </a:ext>
            </a:extLst>
          </p:cNvPr>
          <p:cNvSpPr txBox="1"/>
          <p:nvPr/>
        </p:nvSpPr>
        <p:spPr>
          <a:xfrm>
            <a:off x="1283556" y="5207620"/>
            <a:ext cx="10767885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6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ài</a:t>
            </a:r>
            <a:r>
              <a:rPr lang="en-US" sz="26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6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6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khoe</a:t>
            </a:r>
            <a:r>
              <a:rPr lang="en-US" sz="26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khoang</a:t>
            </a:r>
            <a:r>
              <a:rPr lang="en-US" sz="26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6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6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6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6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26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6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6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hảo</a:t>
            </a:r>
            <a:r>
              <a:rPr lang="en-US" sz="26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6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6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6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6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6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6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6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6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6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6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6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6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6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ta”</a:t>
            </a:r>
            <a:endParaRPr lang="en-US" sz="2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Hộp Văn bản 7">
            <a:extLst>
              <a:ext uri="{FF2B5EF4-FFF2-40B4-BE49-F238E27FC236}">
                <a16:creationId xmlns:a16="http://schemas.microsoft.com/office/drawing/2014/main" id="{48FD34EA-FD5A-3B7A-85B3-313F4A87705A}"/>
              </a:ext>
            </a:extLst>
          </p:cNvPr>
          <p:cNvSpPr txBox="1"/>
          <p:nvPr/>
        </p:nvSpPr>
        <p:spPr>
          <a:xfrm>
            <a:off x="242963" y="83878"/>
            <a:ext cx="6437008" cy="707886"/>
          </a:xfrm>
          <a:prstGeom prst="rect">
            <a:avLst/>
          </a:prstGeom>
          <a:gradFill>
            <a:gsLst>
              <a:gs pos="0">
                <a:srgbClr val="00CC00">
                  <a:shade val="30000"/>
                  <a:satMod val="115000"/>
                </a:srgbClr>
              </a:gs>
              <a:gs pos="45000">
                <a:srgbClr val="00CC00">
                  <a:shade val="100000"/>
                  <a:satMod val="115000"/>
                </a:srgbClr>
              </a:gs>
            </a:gsLst>
            <a:lin ang="2700000" scaled="1"/>
          </a:gradFill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II.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Suy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ngẫm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và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phản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hồi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3921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  <p:bldP spid="14" grpId="0"/>
      <p:bldP spid="16" grpId="0"/>
      <p:bldP spid="18" grpId="0"/>
      <p:bldP spid="20" grpId="0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DC9DE6AA-6355-1BD0-27F5-69CC674535A0}"/>
              </a:ext>
            </a:extLst>
          </p:cNvPr>
          <p:cNvSpPr txBox="1"/>
          <p:nvPr/>
        </p:nvSpPr>
        <p:spPr>
          <a:xfrm>
            <a:off x="1271873" y="265265"/>
            <a:ext cx="3772075" cy="707886"/>
          </a:xfrm>
          <a:prstGeom prst="rect">
            <a:avLst/>
          </a:prstGeom>
          <a:gradFill>
            <a:gsLst>
              <a:gs pos="0">
                <a:srgbClr val="00CC00">
                  <a:shade val="30000"/>
                  <a:satMod val="115000"/>
                </a:srgbClr>
              </a:gs>
              <a:gs pos="91000">
                <a:srgbClr val="00CC00">
                  <a:shade val="100000"/>
                  <a:satMod val="115000"/>
                </a:srgbClr>
              </a:gs>
            </a:gsLst>
            <a:lin ang="2700000" scaled="1"/>
          </a:gradFill>
        </p:spPr>
        <p:txBody>
          <a:bodyPr wrap="square">
            <a:spAutoFit/>
          </a:bodyPr>
          <a:lstStyle/>
          <a:p>
            <a:r>
              <a:rPr lang="pt-BR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III. TỔNG KẾT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A851BF9A-587B-2BE7-B186-AD85B59736FC}"/>
              </a:ext>
            </a:extLst>
          </p:cNvPr>
          <p:cNvSpPr txBox="1"/>
          <p:nvPr/>
        </p:nvSpPr>
        <p:spPr>
          <a:xfrm>
            <a:off x="1271873" y="991425"/>
            <a:ext cx="2631533" cy="613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</a:pPr>
            <a:r>
              <a:rPr lang="en-US" sz="32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Nghệ</a:t>
            </a:r>
            <a:r>
              <a:rPr lang="en-US" sz="32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endParaRPr lang="en-US" sz="3200" dirty="0">
              <a:solidFill>
                <a:srgbClr val="0066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Cuộn: Ngang 5">
            <a:extLst>
              <a:ext uri="{FF2B5EF4-FFF2-40B4-BE49-F238E27FC236}">
                <a16:creationId xmlns:a16="http://schemas.microsoft.com/office/drawing/2014/main" id="{2E83BF3F-D39B-23AF-5C92-08B1EBB8AC06}"/>
              </a:ext>
            </a:extLst>
          </p:cNvPr>
          <p:cNvSpPr/>
          <p:nvPr/>
        </p:nvSpPr>
        <p:spPr>
          <a:xfrm>
            <a:off x="1480657" y="1501789"/>
            <a:ext cx="10214814" cy="2339719"/>
          </a:xfrm>
          <a:prstGeom prst="horizontalScroll">
            <a:avLst/>
          </a:prstGeom>
          <a:noFill/>
          <a:ln w="76200">
            <a:solidFill>
              <a:srgbClr val="1F75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AE21612E-634E-EA4E-A375-99A9061628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81581" y="1461121"/>
            <a:ext cx="2108840" cy="2312555"/>
          </a:xfrm>
          <a:prstGeom prst="rect">
            <a:avLst/>
          </a:prstGeom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E3EF0BF9-EBD7-AE07-C00F-99E0C9798CF3}"/>
              </a:ext>
            </a:extLst>
          </p:cNvPr>
          <p:cNvSpPr txBox="1"/>
          <p:nvPr/>
        </p:nvSpPr>
        <p:spPr>
          <a:xfrm>
            <a:off x="2713410" y="2397598"/>
            <a:ext cx="8132390" cy="548099"/>
          </a:xfrm>
          <a:prstGeom prst="rect">
            <a:avLst/>
          </a:prstGeom>
          <a:noFill/>
          <a:ln w="1905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 marR="149225" algn="just">
              <a:lnSpc>
                <a:spcPct val="115000"/>
              </a:lnSpc>
              <a:spcBef>
                <a:spcPts val="10"/>
              </a:spcBef>
              <a:buSzPts val="1400"/>
              <a:tabLst>
                <a:tab pos="229235" algn="l"/>
              </a:tabLst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,...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Cuộn: Ngang 11">
            <a:extLst>
              <a:ext uri="{FF2B5EF4-FFF2-40B4-BE49-F238E27FC236}">
                <a16:creationId xmlns:a16="http://schemas.microsoft.com/office/drawing/2014/main" id="{0E312EF8-4FBE-DDF9-F37E-77F0C4E3C0DB}"/>
              </a:ext>
            </a:extLst>
          </p:cNvPr>
          <p:cNvSpPr/>
          <p:nvPr/>
        </p:nvSpPr>
        <p:spPr>
          <a:xfrm>
            <a:off x="1480656" y="4413061"/>
            <a:ext cx="10214814" cy="2339719"/>
          </a:xfrm>
          <a:prstGeom prst="horizontalScroll">
            <a:avLst/>
          </a:prstGeom>
          <a:noFill/>
          <a:ln w="76200">
            <a:solidFill>
              <a:srgbClr val="1F75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14" name="Hình ảnh 13">
            <a:extLst>
              <a:ext uri="{FF2B5EF4-FFF2-40B4-BE49-F238E27FC236}">
                <a16:creationId xmlns:a16="http://schemas.microsoft.com/office/drawing/2014/main" id="{F913E08C-C215-AE60-5430-C1F5A2F98F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81580" y="4372393"/>
            <a:ext cx="2108840" cy="2312555"/>
          </a:xfrm>
          <a:prstGeom prst="rect">
            <a:avLst/>
          </a:prstGeom>
        </p:spPr>
      </p:pic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20C26029-88BE-AC58-CF9E-EA04C19538E5}"/>
              </a:ext>
            </a:extLst>
          </p:cNvPr>
          <p:cNvSpPr txBox="1"/>
          <p:nvPr/>
        </p:nvSpPr>
        <p:spPr>
          <a:xfrm>
            <a:off x="2713410" y="5165129"/>
            <a:ext cx="8132390" cy="1043619"/>
          </a:xfrm>
          <a:prstGeom prst="rect">
            <a:avLst/>
          </a:prstGeom>
          <a:noFill/>
          <a:ln w="1905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 marR="149225" algn="just">
              <a:lnSpc>
                <a:spcPct val="115000"/>
              </a:lnSpc>
              <a:spcBef>
                <a:spcPts val="10"/>
              </a:spcBef>
              <a:buSzPts val="1400"/>
              <a:tabLst>
                <a:tab pos="229235" algn="l"/>
              </a:tabLst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ta”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E8B512B4-058A-AE37-64CA-A4CED87B3B28}"/>
              </a:ext>
            </a:extLst>
          </p:cNvPr>
          <p:cNvSpPr txBox="1"/>
          <p:nvPr/>
        </p:nvSpPr>
        <p:spPr>
          <a:xfrm>
            <a:off x="1271873" y="3810642"/>
            <a:ext cx="2631533" cy="613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</a:pPr>
            <a:r>
              <a:rPr lang="en-US" sz="32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32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dung</a:t>
            </a:r>
            <a:endParaRPr lang="en-US" sz="3200" dirty="0">
              <a:solidFill>
                <a:srgbClr val="0066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2106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2" grpId="0" animBg="1"/>
      <p:bldP spid="15" grpId="0" animBg="1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ình tự do: Hình 7">
            <a:extLst>
              <a:ext uri="{FF2B5EF4-FFF2-40B4-BE49-F238E27FC236}">
                <a16:creationId xmlns:a16="http://schemas.microsoft.com/office/drawing/2014/main" id="{04456F8A-472B-3E38-CEFE-1AB93F17BBF0}"/>
              </a:ext>
            </a:extLst>
          </p:cNvPr>
          <p:cNvSpPr/>
          <p:nvPr/>
        </p:nvSpPr>
        <p:spPr>
          <a:xfrm>
            <a:off x="-10109" y="172341"/>
            <a:ext cx="4081613" cy="6685658"/>
          </a:xfrm>
          <a:custGeom>
            <a:avLst/>
            <a:gdLst>
              <a:gd name="connsiteX0" fmla="*/ 0 w 4081613"/>
              <a:gd name="connsiteY0" fmla="*/ 0 h 6685658"/>
              <a:gd name="connsiteX1" fmla="*/ 4081613 w 4081613"/>
              <a:gd name="connsiteY1" fmla="*/ 6685658 h 6685658"/>
              <a:gd name="connsiteX2" fmla="*/ 0 w 4081613"/>
              <a:gd name="connsiteY2" fmla="*/ 6685658 h 6685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81613" h="6685658">
                <a:moveTo>
                  <a:pt x="0" y="0"/>
                </a:moveTo>
                <a:lnTo>
                  <a:pt x="4081613" y="6685658"/>
                </a:lnTo>
                <a:lnTo>
                  <a:pt x="0" y="6685658"/>
                </a:lnTo>
                <a:close/>
              </a:path>
            </a:pathLst>
          </a:custGeom>
          <a:solidFill>
            <a:srgbClr val="99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Hình tự do: Hình 8">
            <a:extLst>
              <a:ext uri="{FF2B5EF4-FFF2-40B4-BE49-F238E27FC236}">
                <a16:creationId xmlns:a16="http://schemas.microsoft.com/office/drawing/2014/main" id="{0FBA6EEB-5020-72FB-4EE9-828D49258747}"/>
              </a:ext>
            </a:extLst>
          </p:cNvPr>
          <p:cNvSpPr/>
          <p:nvPr/>
        </p:nvSpPr>
        <p:spPr>
          <a:xfrm>
            <a:off x="-10110" y="-1"/>
            <a:ext cx="4081613" cy="6858000"/>
          </a:xfrm>
          <a:custGeom>
            <a:avLst/>
            <a:gdLst>
              <a:gd name="connsiteX0" fmla="*/ 6081502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12807 h 6858000"/>
              <a:gd name="connsiteX3" fmla="*/ 0 w 6096000"/>
              <a:gd name="connsiteY3" fmla="*/ 0 h 6858000"/>
              <a:gd name="connsiteX4" fmla="*/ 6057826 w 6096000"/>
              <a:gd name="connsiteY4" fmla="*/ 0 h 6858000"/>
              <a:gd name="connsiteX5" fmla="*/ 0 w 6096000"/>
              <a:gd name="connsiteY5" fmla="*/ 6858000 h 6858000"/>
              <a:gd name="connsiteX6" fmla="*/ 0 w 609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58000">
                <a:moveTo>
                  <a:pt x="6081502" y="0"/>
                </a:moveTo>
                <a:lnTo>
                  <a:pt x="6096000" y="0"/>
                </a:lnTo>
                <a:lnTo>
                  <a:pt x="6096000" y="12807"/>
                </a:lnTo>
                <a:close/>
                <a:moveTo>
                  <a:pt x="0" y="0"/>
                </a:moveTo>
                <a:lnTo>
                  <a:pt x="6057826" y="0"/>
                </a:lnTo>
                <a:lnTo>
                  <a:pt x="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99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08D4735-63C1-4F13-B5A7-14243DE4D769}"/>
              </a:ext>
            </a:extLst>
          </p:cNvPr>
          <p:cNvSpPr txBox="1"/>
          <p:nvPr/>
        </p:nvSpPr>
        <p:spPr>
          <a:xfrm>
            <a:off x="4091722" y="214053"/>
            <a:ext cx="7786201" cy="707886"/>
          </a:xfrm>
          <a:prstGeom prst="rect">
            <a:avLst/>
          </a:prstGeom>
          <a:solidFill>
            <a:srgbClr val="006600"/>
          </a:solidFill>
          <a:ln w="38100"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pPr marL="0" marR="0" algn="ctr">
              <a:spcBef>
                <a:spcPts val="600"/>
              </a:spcBef>
              <a:spcAft>
                <a:spcPts val="0"/>
              </a:spcAft>
            </a:pP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en-US" sz="4000" b="1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Đối tượng 1">
            <a:extLst>
              <a:ext uri="{FF2B5EF4-FFF2-40B4-BE49-F238E27FC236}">
                <a16:creationId xmlns:a16="http://schemas.microsoft.com/office/drawing/2014/main" id="{6B292B20-5763-B0F8-5851-2D0775A9B6E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927600" y="2641600"/>
          <a:ext cx="914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914400" imgH="216000" progId="Equation.DSMT4">
                  <p:embed/>
                </p:oleObj>
              </mc:Choice>
              <mc:Fallback>
                <p:oleObj name="Equation" r:id="rId2" imgW="914400" imgH="216000" progId="Equation.DSMT4">
                  <p:embed/>
                  <p:pic>
                    <p:nvPicPr>
                      <p:cNvPr id="2" name="Đối tượng 1">
                        <a:extLst>
                          <a:ext uri="{FF2B5EF4-FFF2-40B4-BE49-F238E27FC236}">
                            <a16:creationId xmlns:a16="http://schemas.microsoft.com/office/drawing/2014/main" id="{6B292B20-5763-B0F8-5851-2D0775A9B6E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927600" y="2641600"/>
                        <a:ext cx="914400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Cuộn: Ngang 10">
            <a:extLst>
              <a:ext uri="{FF2B5EF4-FFF2-40B4-BE49-F238E27FC236}">
                <a16:creationId xmlns:a16="http://schemas.microsoft.com/office/drawing/2014/main" id="{9C751495-63C0-E27F-1D85-A807C976AD09}"/>
              </a:ext>
            </a:extLst>
          </p:cNvPr>
          <p:cNvSpPr/>
          <p:nvPr/>
        </p:nvSpPr>
        <p:spPr>
          <a:xfrm>
            <a:off x="3849764" y="1465307"/>
            <a:ext cx="7786201" cy="5135055"/>
          </a:xfrm>
          <a:prstGeom prst="horizontalScroll">
            <a:avLst/>
          </a:prstGeom>
          <a:noFill/>
          <a:ln w="76200">
            <a:solidFill>
              <a:srgbClr val="1F75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12" name="Hình ảnh 11">
            <a:extLst>
              <a:ext uri="{FF2B5EF4-FFF2-40B4-BE49-F238E27FC236}">
                <a16:creationId xmlns:a16="http://schemas.microsoft.com/office/drawing/2014/main" id="{538F045B-4119-98CE-7876-3B8071C4D5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48434" y="1716082"/>
            <a:ext cx="2191973" cy="1942590"/>
          </a:xfrm>
          <a:prstGeom prst="rect">
            <a:avLst/>
          </a:prstGeom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id="{2A61611D-2109-A0A7-9567-AA3E2E9F4C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3529" y="1465307"/>
            <a:ext cx="3088955" cy="2318054"/>
          </a:xfrm>
          <a:prstGeom prst="rect">
            <a:avLst/>
          </a:prstGeom>
        </p:spPr>
      </p:pic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5B57A5B3-894E-CACE-8E92-4E9F8DB2C088}"/>
              </a:ext>
            </a:extLst>
          </p:cNvPr>
          <p:cNvSpPr txBox="1"/>
          <p:nvPr/>
        </p:nvSpPr>
        <p:spPr>
          <a:xfrm>
            <a:off x="4669202" y="2857500"/>
            <a:ext cx="6819900" cy="17458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30480" algn="just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BT1: 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So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sánh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mục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đích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ba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mục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đích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truyện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ngụ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ngôn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5462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ộn: Ngang 3">
            <a:extLst>
              <a:ext uri="{FF2B5EF4-FFF2-40B4-BE49-F238E27FC236}">
                <a16:creationId xmlns:a16="http://schemas.microsoft.com/office/drawing/2014/main" id="{A36DD1BC-3D50-0BCA-6536-8A7E39D0D47B}"/>
              </a:ext>
            </a:extLst>
          </p:cNvPr>
          <p:cNvSpPr/>
          <p:nvPr/>
        </p:nvSpPr>
        <p:spPr>
          <a:xfrm>
            <a:off x="433465" y="123015"/>
            <a:ext cx="2131935" cy="1113962"/>
          </a:xfrm>
          <a:prstGeom prst="horizontalScroll">
            <a:avLst/>
          </a:prstGeom>
          <a:noFill/>
          <a:ln w="76200">
            <a:solidFill>
              <a:srgbClr val="1F75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 err="1">
                <a:solidFill>
                  <a:srgbClr val="3A86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600" b="1" dirty="0">
                <a:solidFill>
                  <a:srgbClr val="3A86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3A86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600" b="1" dirty="0">
                <a:solidFill>
                  <a:srgbClr val="3A86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606B14A6-8D6E-3583-AB5F-DEAD78F79C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6027" y="79402"/>
            <a:ext cx="1395772" cy="1236974"/>
          </a:xfrm>
          <a:prstGeom prst="rect">
            <a:avLst/>
          </a:prstGeom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46F79344-656E-38C9-71E0-0EB87EE43470}"/>
              </a:ext>
            </a:extLst>
          </p:cNvPr>
          <p:cNvSpPr txBox="1"/>
          <p:nvPr/>
        </p:nvSpPr>
        <p:spPr>
          <a:xfrm>
            <a:off x="508832" y="1488180"/>
            <a:ext cx="11174335" cy="975716"/>
          </a:xfrm>
          <a:prstGeom prst="rect">
            <a:avLst/>
          </a:prstGeom>
          <a:noFill/>
          <a:ln w="38100">
            <a:solidFill>
              <a:srgbClr val="3A863A"/>
            </a:solidFill>
          </a:ln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</a:pPr>
            <a:r>
              <a:rPr lang="en-US" sz="26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6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giống</a:t>
            </a:r>
            <a:r>
              <a:rPr lang="en-US" sz="26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6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truyện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ngụ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ngôn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VB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đều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giàu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triết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lí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thường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gợi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huống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B40BCB1D-A852-649F-5E04-0FF47144171B}"/>
              </a:ext>
            </a:extLst>
          </p:cNvPr>
          <p:cNvSpPr txBox="1"/>
          <p:nvPr/>
        </p:nvSpPr>
        <p:spPr>
          <a:xfrm>
            <a:off x="508832" y="2595734"/>
            <a:ext cx="7213600" cy="515590"/>
          </a:xfrm>
          <a:prstGeom prst="rect">
            <a:avLst/>
          </a:prstGeom>
          <a:noFill/>
          <a:ln w="38100">
            <a:solidFill>
              <a:srgbClr val="3A863A"/>
            </a:solidFill>
          </a:ln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</a:pPr>
            <a:r>
              <a:rPr lang="en-US" sz="26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6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sz="26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6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yếu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do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loại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quy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0B305D10-46A4-C0ED-8CFC-5C16C4D7AFA6}"/>
              </a:ext>
            </a:extLst>
          </p:cNvPr>
          <p:cNvSpPr txBox="1"/>
          <p:nvPr/>
        </p:nvSpPr>
        <p:spPr>
          <a:xfrm>
            <a:off x="466843" y="3153963"/>
            <a:ext cx="11409045" cy="9757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</a:pP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Truyện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ngụ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ngôn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dù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ngắn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gọn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vẫn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cuối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chuyện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thái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thường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bộc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lộ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chuyện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D78CFEBB-A8A6-2D45-35E1-954AEF8C3231}"/>
              </a:ext>
            </a:extLst>
          </p:cNvPr>
          <p:cNvSpPr txBox="1"/>
          <p:nvPr/>
        </p:nvSpPr>
        <p:spPr>
          <a:xfrm>
            <a:off x="433465" y="4214958"/>
            <a:ext cx="10844763" cy="14358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</a:pP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1, 2, 3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dù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huống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vẫn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loại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bộc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lộ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trực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thái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niệm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ví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bình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trực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Nực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cười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hoặc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kinh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ngạc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hay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báo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chừng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8399B1B7-1B9A-B6D8-8D83-A0B172320B3A}"/>
              </a:ext>
            </a:extLst>
          </p:cNvPr>
          <p:cNvSpPr txBox="1"/>
          <p:nvPr/>
        </p:nvSpPr>
        <p:spPr>
          <a:xfrm>
            <a:off x="694055" y="5724822"/>
            <a:ext cx="10844762" cy="9757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just">
              <a:lnSpc>
                <a:spcPct val="115000"/>
              </a:lnSpc>
              <a:buFont typeface="Wingdings" panose="05000000000000000000" pitchFamily="2" charset="2"/>
              <a:buChar char=""/>
            </a:pPr>
            <a:r>
              <a:rPr lang="en-US" sz="26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Các</a:t>
            </a:r>
            <a:r>
              <a:rPr lang="en-US" sz="2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bài</a:t>
            </a:r>
            <a:r>
              <a:rPr lang="en-US" sz="2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học</a:t>
            </a:r>
            <a:r>
              <a:rPr lang="en-US" sz="2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cuộc</a:t>
            </a:r>
            <a:r>
              <a:rPr lang="en-US" sz="2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sống</a:t>
            </a:r>
            <a:r>
              <a:rPr lang="en-US" sz="2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thường</a:t>
            </a:r>
            <a:r>
              <a:rPr lang="en-US" sz="2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phong</a:t>
            </a:r>
            <a:r>
              <a:rPr lang="en-US" sz="2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phú</a:t>
            </a:r>
            <a:r>
              <a:rPr lang="en-US" sz="2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cách</a:t>
            </a:r>
            <a:r>
              <a:rPr lang="en-US" sz="2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thể</a:t>
            </a:r>
            <a:r>
              <a:rPr lang="en-US" sz="2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hiện</a:t>
            </a:r>
            <a:r>
              <a:rPr lang="en-US" sz="2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các</a:t>
            </a:r>
            <a:r>
              <a:rPr lang="en-US" sz="2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bài</a:t>
            </a:r>
            <a:r>
              <a:rPr lang="en-US" sz="2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học</a:t>
            </a:r>
            <a:r>
              <a:rPr lang="en-US" sz="2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ấy</a:t>
            </a:r>
            <a:r>
              <a:rPr lang="en-US" sz="2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rất</a:t>
            </a:r>
            <a:r>
              <a:rPr lang="en-US" sz="2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đa</a:t>
            </a:r>
            <a:r>
              <a:rPr lang="en-US" sz="2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dạng</a:t>
            </a:r>
            <a:r>
              <a:rPr lang="en-US" sz="2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có</a:t>
            </a:r>
            <a:r>
              <a:rPr lang="en-US" sz="2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cả</a:t>
            </a:r>
            <a:r>
              <a:rPr lang="en-US" sz="2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một</a:t>
            </a:r>
            <a:r>
              <a:rPr lang="en-US" sz="2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kho</a:t>
            </a:r>
            <a:r>
              <a:rPr lang="en-US" sz="2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tàng</a:t>
            </a:r>
            <a:r>
              <a:rPr lang="en-US" sz="2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văn</a:t>
            </a:r>
            <a:r>
              <a:rPr lang="en-US" sz="2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học</a:t>
            </a:r>
            <a:r>
              <a:rPr lang="en-US" sz="2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dân</a:t>
            </a:r>
            <a:r>
              <a:rPr lang="en-US" sz="2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gian</a:t>
            </a:r>
            <a:r>
              <a:rPr lang="en-US" sz="2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văn</a:t>
            </a:r>
            <a:r>
              <a:rPr lang="en-US" sz="2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học</a:t>
            </a:r>
            <a:r>
              <a:rPr lang="en-US" sz="2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nói</a:t>
            </a:r>
            <a:r>
              <a:rPr lang="en-US" sz="2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chung</a:t>
            </a:r>
            <a:endParaRPr lang="en-US" sz="2600" b="1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4093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16" grpId="0"/>
      <p:bldP spid="19" grpId="0"/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ình tự do: Hình 7">
            <a:extLst>
              <a:ext uri="{FF2B5EF4-FFF2-40B4-BE49-F238E27FC236}">
                <a16:creationId xmlns:a16="http://schemas.microsoft.com/office/drawing/2014/main" id="{04456F8A-472B-3E38-CEFE-1AB93F17BBF0}"/>
              </a:ext>
            </a:extLst>
          </p:cNvPr>
          <p:cNvSpPr/>
          <p:nvPr/>
        </p:nvSpPr>
        <p:spPr>
          <a:xfrm>
            <a:off x="-10108" y="172341"/>
            <a:ext cx="3641632" cy="6685658"/>
          </a:xfrm>
          <a:custGeom>
            <a:avLst/>
            <a:gdLst>
              <a:gd name="connsiteX0" fmla="*/ 0 w 4081613"/>
              <a:gd name="connsiteY0" fmla="*/ 0 h 6685658"/>
              <a:gd name="connsiteX1" fmla="*/ 4081613 w 4081613"/>
              <a:gd name="connsiteY1" fmla="*/ 6685658 h 6685658"/>
              <a:gd name="connsiteX2" fmla="*/ 0 w 4081613"/>
              <a:gd name="connsiteY2" fmla="*/ 6685658 h 6685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81613" h="6685658">
                <a:moveTo>
                  <a:pt x="0" y="0"/>
                </a:moveTo>
                <a:lnTo>
                  <a:pt x="4081613" y="6685658"/>
                </a:lnTo>
                <a:lnTo>
                  <a:pt x="0" y="6685658"/>
                </a:lnTo>
                <a:close/>
              </a:path>
            </a:pathLst>
          </a:custGeom>
          <a:solidFill>
            <a:srgbClr val="99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Hình tự do: Hình 8">
            <a:extLst>
              <a:ext uri="{FF2B5EF4-FFF2-40B4-BE49-F238E27FC236}">
                <a16:creationId xmlns:a16="http://schemas.microsoft.com/office/drawing/2014/main" id="{0FBA6EEB-5020-72FB-4EE9-828D49258747}"/>
              </a:ext>
            </a:extLst>
          </p:cNvPr>
          <p:cNvSpPr/>
          <p:nvPr/>
        </p:nvSpPr>
        <p:spPr>
          <a:xfrm>
            <a:off x="-10110" y="-1"/>
            <a:ext cx="3945055" cy="6858000"/>
          </a:xfrm>
          <a:custGeom>
            <a:avLst/>
            <a:gdLst>
              <a:gd name="connsiteX0" fmla="*/ 6081502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12807 h 6858000"/>
              <a:gd name="connsiteX3" fmla="*/ 0 w 6096000"/>
              <a:gd name="connsiteY3" fmla="*/ 0 h 6858000"/>
              <a:gd name="connsiteX4" fmla="*/ 6057826 w 6096000"/>
              <a:gd name="connsiteY4" fmla="*/ 0 h 6858000"/>
              <a:gd name="connsiteX5" fmla="*/ 0 w 6096000"/>
              <a:gd name="connsiteY5" fmla="*/ 6858000 h 6858000"/>
              <a:gd name="connsiteX6" fmla="*/ 0 w 609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58000">
                <a:moveTo>
                  <a:pt x="6081502" y="0"/>
                </a:moveTo>
                <a:lnTo>
                  <a:pt x="6096000" y="0"/>
                </a:lnTo>
                <a:lnTo>
                  <a:pt x="6096000" y="12807"/>
                </a:lnTo>
                <a:close/>
                <a:moveTo>
                  <a:pt x="0" y="0"/>
                </a:moveTo>
                <a:lnTo>
                  <a:pt x="6057826" y="0"/>
                </a:lnTo>
                <a:lnTo>
                  <a:pt x="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99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08D4735-63C1-4F13-B5A7-14243DE4D769}"/>
              </a:ext>
            </a:extLst>
          </p:cNvPr>
          <p:cNvSpPr txBox="1"/>
          <p:nvPr/>
        </p:nvSpPr>
        <p:spPr>
          <a:xfrm>
            <a:off x="4091722" y="214053"/>
            <a:ext cx="7786201" cy="707886"/>
          </a:xfrm>
          <a:prstGeom prst="rect">
            <a:avLst/>
          </a:prstGeom>
          <a:solidFill>
            <a:srgbClr val="006600"/>
          </a:solidFill>
          <a:ln w="38100"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pPr marL="0" marR="0" algn="ctr">
              <a:spcBef>
                <a:spcPts val="600"/>
              </a:spcBef>
              <a:spcAft>
                <a:spcPts val="0"/>
              </a:spcAft>
            </a:pP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en-US" sz="4000" b="1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Đối tượng 1">
            <a:extLst>
              <a:ext uri="{FF2B5EF4-FFF2-40B4-BE49-F238E27FC236}">
                <a16:creationId xmlns:a16="http://schemas.microsoft.com/office/drawing/2014/main" id="{6B292B20-5763-B0F8-5851-2D0775A9B6E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927600" y="2641600"/>
          <a:ext cx="914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914400" imgH="216000" progId="Equation.DSMT4">
                  <p:embed/>
                </p:oleObj>
              </mc:Choice>
              <mc:Fallback>
                <p:oleObj name="Equation" r:id="rId2" imgW="914400" imgH="216000" progId="Equation.DSMT4">
                  <p:embed/>
                  <p:pic>
                    <p:nvPicPr>
                      <p:cNvPr id="2" name="Đối tượng 1">
                        <a:extLst>
                          <a:ext uri="{FF2B5EF4-FFF2-40B4-BE49-F238E27FC236}">
                            <a16:creationId xmlns:a16="http://schemas.microsoft.com/office/drawing/2014/main" id="{6B292B20-5763-B0F8-5851-2D0775A9B6E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927600" y="2641600"/>
                        <a:ext cx="914400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Cuộn: Ngang 10">
            <a:extLst>
              <a:ext uri="{FF2B5EF4-FFF2-40B4-BE49-F238E27FC236}">
                <a16:creationId xmlns:a16="http://schemas.microsoft.com/office/drawing/2014/main" id="{9C751495-63C0-E27F-1D85-A807C976AD09}"/>
              </a:ext>
            </a:extLst>
          </p:cNvPr>
          <p:cNvSpPr/>
          <p:nvPr/>
        </p:nvSpPr>
        <p:spPr>
          <a:xfrm>
            <a:off x="3556000" y="1465307"/>
            <a:ext cx="8191500" cy="5135055"/>
          </a:xfrm>
          <a:prstGeom prst="horizontalScroll">
            <a:avLst/>
          </a:prstGeom>
          <a:noFill/>
          <a:ln w="76200">
            <a:solidFill>
              <a:srgbClr val="1F75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12" name="Hình ảnh 11">
            <a:extLst>
              <a:ext uri="{FF2B5EF4-FFF2-40B4-BE49-F238E27FC236}">
                <a16:creationId xmlns:a16="http://schemas.microsoft.com/office/drawing/2014/main" id="{538F045B-4119-98CE-7876-3B8071C4D5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48434" y="1716082"/>
            <a:ext cx="2191973" cy="1942590"/>
          </a:xfrm>
          <a:prstGeom prst="rect">
            <a:avLst/>
          </a:prstGeom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id="{2A61611D-2109-A0A7-9567-AA3E2E9F4C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3529" y="1465307"/>
            <a:ext cx="3088955" cy="2318054"/>
          </a:xfrm>
          <a:prstGeom prst="rect">
            <a:avLst/>
          </a:prstGeom>
        </p:spPr>
      </p:pic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5B57A5B3-894E-CACE-8E92-4E9F8DB2C088}"/>
              </a:ext>
            </a:extLst>
          </p:cNvPr>
          <p:cNvSpPr txBox="1"/>
          <p:nvPr/>
        </p:nvSpPr>
        <p:spPr>
          <a:xfrm>
            <a:off x="4332913" y="2687377"/>
            <a:ext cx="7303052" cy="23121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30480" algn="just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BT2: 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chuyện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ta”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ta?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khoảng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5 – 7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ghi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ấy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0348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ộn: Ngang 3">
            <a:extLst>
              <a:ext uri="{FF2B5EF4-FFF2-40B4-BE49-F238E27FC236}">
                <a16:creationId xmlns:a16="http://schemas.microsoft.com/office/drawing/2014/main" id="{A36DD1BC-3D50-0BCA-6536-8A7E39D0D47B}"/>
              </a:ext>
            </a:extLst>
          </p:cNvPr>
          <p:cNvSpPr/>
          <p:nvPr/>
        </p:nvSpPr>
        <p:spPr>
          <a:xfrm>
            <a:off x="433465" y="123015"/>
            <a:ext cx="2131935" cy="1113962"/>
          </a:xfrm>
          <a:prstGeom prst="horizontalScroll">
            <a:avLst/>
          </a:prstGeom>
          <a:noFill/>
          <a:ln w="76200">
            <a:solidFill>
              <a:srgbClr val="1F75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3A86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3A86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A86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3A86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606B14A6-8D6E-3583-AB5F-DEAD78F79C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6027" y="79402"/>
            <a:ext cx="1395772" cy="1236974"/>
          </a:xfrm>
          <a:prstGeom prst="rect">
            <a:avLst/>
          </a:prstGeom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46F79344-656E-38C9-71E0-0EB87EE43470}"/>
              </a:ext>
            </a:extLst>
          </p:cNvPr>
          <p:cNvSpPr txBox="1"/>
          <p:nvPr/>
        </p:nvSpPr>
        <p:spPr>
          <a:xfrm>
            <a:off x="673617" y="1842294"/>
            <a:ext cx="3568183" cy="548099"/>
          </a:xfrm>
          <a:prstGeom prst="rect">
            <a:avLst/>
          </a:prstGeom>
          <a:noFill/>
          <a:ln w="38100">
            <a:solidFill>
              <a:srgbClr val="3A863A"/>
            </a:solidFill>
          </a:ln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</a:pP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  </a:t>
            </a:r>
            <a:r>
              <a:rPr lang="en-US" sz="2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dung </a:t>
            </a:r>
            <a:r>
              <a:rPr lang="en-US" sz="2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endParaRPr lang="en-US" sz="2800" b="1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B40BCB1D-A852-649F-5E04-0FF47144171B}"/>
              </a:ext>
            </a:extLst>
          </p:cNvPr>
          <p:cNvSpPr txBox="1"/>
          <p:nvPr/>
        </p:nvSpPr>
        <p:spPr>
          <a:xfrm>
            <a:off x="699332" y="5369820"/>
            <a:ext cx="9714668" cy="548099"/>
          </a:xfrm>
          <a:prstGeom prst="rect">
            <a:avLst/>
          </a:prstGeom>
          <a:noFill/>
          <a:ln w="38100">
            <a:solidFill>
              <a:srgbClr val="3A863A"/>
            </a:solidFill>
          </a:ln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</a:pPr>
            <a:r>
              <a:rPr lang="en-US" sz="2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đoạn</a:t>
            </a: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đảm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bảo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đoạn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dung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lượng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0B305D10-46A4-C0ED-8CFC-5C16C4D7AFA6}"/>
              </a:ext>
            </a:extLst>
          </p:cNvPr>
          <p:cNvSpPr txBox="1"/>
          <p:nvPr/>
        </p:nvSpPr>
        <p:spPr>
          <a:xfrm>
            <a:off x="591224" y="2665606"/>
            <a:ext cx="11009548" cy="10436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dung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ý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ta”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D78CFEBB-A8A6-2D45-35E1-954AEF8C3231}"/>
              </a:ext>
            </a:extLst>
          </p:cNvPr>
          <p:cNvSpPr txBox="1"/>
          <p:nvPr/>
        </p:nvSpPr>
        <p:spPr>
          <a:xfrm>
            <a:off x="591224" y="3935437"/>
            <a:ext cx="10844763" cy="10436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giúp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huy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mạnh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khắc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phục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hạn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chế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thân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,…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2414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16" grpId="0"/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Bảng 4">
            <a:extLst>
              <a:ext uri="{FF2B5EF4-FFF2-40B4-BE49-F238E27FC236}">
                <a16:creationId xmlns:a16="http://schemas.microsoft.com/office/drawing/2014/main" id="{DAA1D7F3-2026-8B5C-0F05-A49F809C73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0781639"/>
              </p:ext>
            </p:extLst>
          </p:nvPr>
        </p:nvGraphicFramePr>
        <p:xfrm>
          <a:off x="691838" y="584201"/>
          <a:ext cx="11030263" cy="6139028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424476">
                  <a:extLst>
                    <a:ext uri="{9D8B030D-6E8A-4147-A177-3AD203B41FA5}">
                      <a16:colId xmlns:a16="http://schemas.microsoft.com/office/drawing/2014/main" val="49790210"/>
                    </a:ext>
                  </a:extLst>
                </a:gridCol>
                <a:gridCol w="8795373">
                  <a:extLst>
                    <a:ext uri="{9D8B030D-6E8A-4147-A177-3AD203B41FA5}">
                      <a16:colId xmlns:a16="http://schemas.microsoft.com/office/drawing/2014/main" val="3462354244"/>
                    </a:ext>
                  </a:extLst>
                </a:gridCol>
                <a:gridCol w="810414">
                  <a:extLst>
                    <a:ext uri="{9D8B030D-6E8A-4147-A177-3AD203B41FA5}">
                      <a16:colId xmlns:a16="http://schemas.microsoft.com/office/drawing/2014/main" val="2057845133"/>
                    </a:ext>
                  </a:extLst>
                </a:gridCol>
              </a:tblGrid>
              <a:tr h="38342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88" marR="5468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A863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Mô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88" marR="5468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A863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88" marR="5468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A863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8153712"/>
                  </a:ext>
                </a:extLst>
              </a:tr>
              <a:tr h="387780">
                <a:tc rowSpan="2"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88" marR="5468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A863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Đảm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khoảng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150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chữ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88" marR="5468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88" marR="5468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91324956"/>
                  </a:ext>
                </a:extLst>
              </a:tr>
              <a:tr h="5064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đảm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cầu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88" marR="5468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88" marR="5468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20913643"/>
                  </a:ext>
                </a:extLst>
              </a:tr>
              <a:tr h="800244">
                <a:tc rowSpan="4"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88" marR="5468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A863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Nêu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“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ta” qua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tìm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hiểu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88" marR="5468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88" marR="5468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78529489"/>
                  </a:ext>
                </a:extLst>
              </a:tr>
              <a:tr h="163388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Xác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định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ý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“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ta”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cuộc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0" marR="0" algn="just">
                        <a:lnSpc>
                          <a:spcPct val="115000"/>
                        </a:lnSpc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-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giúp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chúng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ta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huy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mạnh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khắc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phục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hạn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chế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thân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tìm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hội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,…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688" marR="5468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88" marR="5468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75525580"/>
                  </a:ext>
                </a:extLst>
              </a:tr>
              <a:tr h="38342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Times New Roman" panose="02020603050405020304" pitchFamily="18" charset="0"/>
                        <a:buChar char="-"/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Nêu được thông điệp từ những ý nghĩa đó.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688" marR="5468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88" marR="5468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95610090"/>
                  </a:ext>
                </a:extLst>
              </a:tr>
              <a:tr h="38342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Khẳng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định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xúc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88" marR="5468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88" marR="5468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31514312"/>
                  </a:ext>
                </a:extLst>
              </a:tr>
              <a:tr h="80441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pháp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88" marR="5468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A863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vi-VN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Đảm</a:t>
                      </a:r>
                      <a:r>
                        <a:rPr lang="vi-VN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vi-VN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chuẩn</a:t>
                      </a:r>
                      <a:r>
                        <a:rPr lang="vi-VN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vi-VN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lang="vi-VN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vi-VN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vi-VN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pháp</a:t>
                      </a:r>
                      <a:r>
                        <a:rPr lang="vi-VN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tiếng</a:t>
                      </a:r>
                      <a:r>
                        <a:rPr lang="vi-VN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Việt</a:t>
                      </a:r>
                      <a:r>
                        <a:rPr lang="vi-VN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88" marR="5468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88" marR="5468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4020337"/>
                  </a:ext>
                </a:extLst>
              </a:tr>
              <a:tr h="800244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tạo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88" marR="5468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A863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vi-VN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vi-VN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vi-VN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suy </a:t>
                      </a:r>
                      <a:r>
                        <a:rPr lang="vi-VN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</a:t>
                      </a:r>
                      <a:r>
                        <a:rPr lang="vi-VN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sâu </a:t>
                      </a:r>
                      <a:r>
                        <a:rPr lang="vi-VN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sắc</a:t>
                      </a:r>
                      <a:r>
                        <a:rPr lang="vi-VN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vi-VN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vấn</a:t>
                      </a:r>
                      <a:r>
                        <a:rPr lang="vi-VN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vi-VN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nghị</a:t>
                      </a:r>
                      <a:r>
                        <a:rPr lang="vi-VN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luận</a:t>
                      </a:r>
                      <a:r>
                        <a:rPr lang="vi-VN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 </a:t>
                      </a:r>
                      <a:r>
                        <a:rPr lang="vi-VN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vi-VN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vi-VN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diễn</a:t>
                      </a:r>
                      <a:r>
                        <a:rPr lang="vi-VN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r>
                        <a:rPr lang="vi-VN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mới</a:t>
                      </a:r>
                      <a:r>
                        <a:rPr lang="vi-VN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mẻ</a:t>
                      </a:r>
                      <a:r>
                        <a:rPr lang="vi-VN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88" marR="5468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1,0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88" marR="5468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27764238"/>
                  </a:ext>
                </a:extLst>
              </a:tr>
            </a:tbl>
          </a:graphicData>
        </a:graphic>
      </p:graphicFrame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C012AF71-4962-81CE-AB8A-DA7B35F92FF3}"/>
              </a:ext>
            </a:extLst>
          </p:cNvPr>
          <p:cNvSpPr txBox="1"/>
          <p:nvPr/>
        </p:nvSpPr>
        <p:spPr>
          <a:xfrm>
            <a:off x="691838" y="7771"/>
            <a:ext cx="6096000" cy="6126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1500"/>
              </a:spcBef>
              <a:spcAft>
                <a:spcPts val="750"/>
              </a:spcAft>
            </a:pP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Rubrics </a:t>
            </a:r>
            <a:r>
              <a:rPr lang="en-US" sz="3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endParaRPr lang="en-US" sz="2800" b="1" dirty="0">
              <a:solidFill>
                <a:srgbClr val="00B050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18384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ình tự do: Hình 7">
            <a:extLst>
              <a:ext uri="{FF2B5EF4-FFF2-40B4-BE49-F238E27FC236}">
                <a16:creationId xmlns:a16="http://schemas.microsoft.com/office/drawing/2014/main" id="{04456F8A-472B-3E38-CEFE-1AB93F17BBF0}"/>
              </a:ext>
            </a:extLst>
          </p:cNvPr>
          <p:cNvSpPr/>
          <p:nvPr/>
        </p:nvSpPr>
        <p:spPr>
          <a:xfrm>
            <a:off x="-10109" y="172341"/>
            <a:ext cx="4081613" cy="6685658"/>
          </a:xfrm>
          <a:custGeom>
            <a:avLst/>
            <a:gdLst>
              <a:gd name="connsiteX0" fmla="*/ 0 w 4081613"/>
              <a:gd name="connsiteY0" fmla="*/ 0 h 6685658"/>
              <a:gd name="connsiteX1" fmla="*/ 4081613 w 4081613"/>
              <a:gd name="connsiteY1" fmla="*/ 6685658 h 6685658"/>
              <a:gd name="connsiteX2" fmla="*/ 0 w 4081613"/>
              <a:gd name="connsiteY2" fmla="*/ 6685658 h 6685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81613" h="6685658">
                <a:moveTo>
                  <a:pt x="0" y="0"/>
                </a:moveTo>
                <a:lnTo>
                  <a:pt x="4081613" y="6685658"/>
                </a:lnTo>
                <a:lnTo>
                  <a:pt x="0" y="6685658"/>
                </a:lnTo>
                <a:close/>
              </a:path>
            </a:pathLst>
          </a:custGeom>
          <a:solidFill>
            <a:srgbClr val="99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Hình tự do: Hình 8">
            <a:extLst>
              <a:ext uri="{FF2B5EF4-FFF2-40B4-BE49-F238E27FC236}">
                <a16:creationId xmlns:a16="http://schemas.microsoft.com/office/drawing/2014/main" id="{0FBA6EEB-5020-72FB-4EE9-828D49258747}"/>
              </a:ext>
            </a:extLst>
          </p:cNvPr>
          <p:cNvSpPr/>
          <p:nvPr/>
        </p:nvSpPr>
        <p:spPr>
          <a:xfrm>
            <a:off x="-10110" y="-1"/>
            <a:ext cx="4081613" cy="6858000"/>
          </a:xfrm>
          <a:custGeom>
            <a:avLst/>
            <a:gdLst>
              <a:gd name="connsiteX0" fmla="*/ 6081502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12807 h 6858000"/>
              <a:gd name="connsiteX3" fmla="*/ 0 w 6096000"/>
              <a:gd name="connsiteY3" fmla="*/ 0 h 6858000"/>
              <a:gd name="connsiteX4" fmla="*/ 6057826 w 6096000"/>
              <a:gd name="connsiteY4" fmla="*/ 0 h 6858000"/>
              <a:gd name="connsiteX5" fmla="*/ 0 w 6096000"/>
              <a:gd name="connsiteY5" fmla="*/ 6858000 h 6858000"/>
              <a:gd name="connsiteX6" fmla="*/ 0 w 609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58000">
                <a:moveTo>
                  <a:pt x="6081502" y="0"/>
                </a:moveTo>
                <a:lnTo>
                  <a:pt x="6096000" y="0"/>
                </a:lnTo>
                <a:lnTo>
                  <a:pt x="6096000" y="12807"/>
                </a:lnTo>
                <a:close/>
                <a:moveTo>
                  <a:pt x="0" y="0"/>
                </a:moveTo>
                <a:lnTo>
                  <a:pt x="6057826" y="0"/>
                </a:lnTo>
                <a:lnTo>
                  <a:pt x="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99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08D4735-63C1-4F13-B5A7-14243DE4D769}"/>
              </a:ext>
            </a:extLst>
          </p:cNvPr>
          <p:cNvSpPr txBox="1"/>
          <p:nvPr/>
        </p:nvSpPr>
        <p:spPr>
          <a:xfrm>
            <a:off x="5842000" y="272055"/>
            <a:ext cx="4274065" cy="707886"/>
          </a:xfrm>
          <a:prstGeom prst="rect">
            <a:avLst/>
          </a:prstGeom>
          <a:solidFill>
            <a:srgbClr val="006600"/>
          </a:solidFill>
          <a:ln w="38100"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pPr marL="0" marR="0" algn="ctr">
              <a:spcBef>
                <a:spcPts val="600"/>
              </a:spcBef>
              <a:spcAft>
                <a:spcPts val="0"/>
              </a:spcAft>
            </a:pP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en-US" sz="4000" b="1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Đối tượng 1">
            <a:extLst>
              <a:ext uri="{FF2B5EF4-FFF2-40B4-BE49-F238E27FC236}">
                <a16:creationId xmlns:a16="http://schemas.microsoft.com/office/drawing/2014/main" id="{6B292B20-5763-B0F8-5851-2D0775A9B6E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927600" y="2641600"/>
          <a:ext cx="914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914400" imgH="216000" progId="Equation.DSMT4">
                  <p:embed/>
                </p:oleObj>
              </mc:Choice>
              <mc:Fallback>
                <p:oleObj name="Equation" r:id="rId2" imgW="914400" imgH="216000" progId="Equation.DSMT4">
                  <p:embed/>
                  <p:pic>
                    <p:nvPicPr>
                      <p:cNvPr id="2" name="Đối tượng 1">
                        <a:extLst>
                          <a:ext uri="{FF2B5EF4-FFF2-40B4-BE49-F238E27FC236}">
                            <a16:creationId xmlns:a16="http://schemas.microsoft.com/office/drawing/2014/main" id="{6B292B20-5763-B0F8-5851-2D0775A9B6E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927600" y="2641600"/>
                        <a:ext cx="914400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Cuộn: Ngang 10">
            <a:extLst>
              <a:ext uri="{FF2B5EF4-FFF2-40B4-BE49-F238E27FC236}">
                <a16:creationId xmlns:a16="http://schemas.microsoft.com/office/drawing/2014/main" id="{9C751495-63C0-E27F-1D85-A807C976AD09}"/>
              </a:ext>
            </a:extLst>
          </p:cNvPr>
          <p:cNvSpPr/>
          <p:nvPr/>
        </p:nvSpPr>
        <p:spPr>
          <a:xfrm>
            <a:off x="3735464" y="1251997"/>
            <a:ext cx="7869633" cy="5135055"/>
          </a:xfrm>
          <a:prstGeom prst="horizontalScroll">
            <a:avLst/>
          </a:prstGeom>
          <a:noFill/>
          <a:ln w="76200">
            <a:solidFill>
              <a:srgbClr val="1F75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12" name="Hình ảnh 11">
            <a:extLst>
              <a:ext uri="{FF2B5EF4-FFF2-40B4-BE49-F238E27FC236}">
                <a16:creationId xmlns:a16="http://schemas.microsoft.com/office/drawing/2014/main" id="{538F045B-4119-98CE-7876-3B8071C4D5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92744" y="1600693"/>
            <a:ext cx="2100421" cy="1861454"/>
          </a:xfrm>
          <a:prstGeom prst="rect">
            <a:avLst/>
          </a:prstGeom>
        </p:spPr>
      </p:pic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C37C9D45-101E-A923-7657-CD2A49FE4D7E}"/>
              </a:ext>
            </a:extLst>
          </p:cNvPr>
          <p:cNvSpPr txBox="1"/>
          <p:nvPr/>
        </p:nvSpPr>
        <p:spPr>
          <a:xfrm>
            <a:off x="4590584" y="2059597"/>
            <a:ext cx="7059827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nl-NL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theo bàn: </a:t>
            </a:r>
            <a:endParaRPr lang="en-US" sz="32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Sưu tầm những câu truyện dân gian, thơ ca dân gian có nội dung liên quan đến bài học “biết người biết ta”.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nl-NL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nl-N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nl-N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viết đoạn văn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3-4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sưu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Hình ảnh 17">
            <a:extLst>
              <a:ext uri="{FF2B5EF4-FFF2-40B4-BE49-F238E27FC236}">
                <a16:creationId xmlns:a16="http://schemas.microsoft.com/office/drawing/2014/main" id="{F410CEC6-F5EF-FA42-AC7A-60E7D074AA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76" y="1773257"/>
            <a:ext cx="2024373" cy="151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71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5B7510B7-9ED4-5981-12EE-B52EE88E3F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2862" y="3743325"/>
            <a:ext cx="4695825" cy="3114675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097F8AC4-C172-5761-908D-CD00FC33CA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082392" cy="6858000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EE71BF10-3EC6-5BC4-334E-4E2A8B526DE7}"/>
              </a:ext>
            </a:extLst>
          </p:cNvPr>
          <p:cNvSpPr txBox="1"/>
          <p:nvPr/>
        </p:nvSpPr>
        <p:spPr>
          <a:xfrm>
            <a:off x="2624098" y="1131865"/>
            <a:ext cx="7122103" cy="30080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600"/>
              </a:spcBef>
            </a:pPr>
            <a:r>
              <a:rPr lang="en-US" sz="6000" b="1" dirty="0" err="1">
                <a:solidFill>
                  <a:srgbClr val="00B050"/>
                </a:solidFill>
              </a:rPr>
              <a:t>Tiết</a:t>
            </a:r>
            <a:r>
              <a:rPr lang="en-US" sz="6000" b="1">
                <a:solidFill>
                  <a:srgbClr val="00B050"/>
                </a:solidFill>
              </a:rPr>
              <a:t>: 19 - </a:t>
            </a:r>
            <a:r>
              <a:rPr lang="pl-PL" sz="6000" b="1">
                <a:solidFill>
                  <a:srgbClr val="00B050"/>
                </a:solidFill>
              </a:rPr>
              <a:t>VĂN </a:t>
            </a:r>
            <a:r>
              <a:rPr lang="pl-PL" sz="6000" b="1" dirty="0">
                <a:solidFill>
                  <a:srgbClr val="00B050"/>
                </a:solidFill>
              </a:rPr>
              <a:t>BẢN 3</a:t>
            </a:r>
            <a:endParaRPr lang="en-US" sz="6000" b="1" dirty="0">
              <a:solidFill>
                <a:srgbClr val="00B050"/>
              </a:solidFill>
            </a:endParaRPr>
          </a:p>
          <a:p>
            <a:pPr algn="ctr">
              <a:lnSpc>
                <a:spcPct val="115000"/>
              </a:lnSpc>
              <a:spcBef>
                <a:spcPts val="600"/>
              </a:spcBef>
            </a:pPr>
            <a:r>
              <a:rPr lang="en-US" sz="4000" b="1" i="1" dirty="0" err="1">
                <a:solidFill>
                  <a:srgbClr val="FF0000"/>
                </a:solidFill>
              </a:rPr>
              <a:t>Đọc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kết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nối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chủ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điểm</a:t>
            </a:r>
            <a:r>
              <a:rPr lang="en-US" sz="4000" b="1" i="1" dirty="0">
                <a:solidFill>
                  <a:srgbClr val="FF0000"/>
                </a:solidFill>
              </a:rPr>
              <a:t>:</a:t>
            </a:r>
          </a:p>
          <a:p>
            <a:pPr algn="ctr">
              <a:lnSpc>
                <a:spcPct val="115000"/>
              </a:lnSpc>
              <a:spcBef>
                <a:spcPts val="600"/>
              </a:spcBef>
            </a:pPr>
            <a:r>
              <a:rPr lang="pl-PL" sz="6000" b="1" i="1" dirty="0">
                <a:solidFill>
                  <a:srgbClr val="FF0000"/>
                </a:solidFill>
              </a:rPr>
              <a:t>BIẾT NGƯỜI, BIẾT TA</a:t>
            </a:r>
            <a:r>
              <a:rPr lang="en-US" sz="6000" b="0" i="1" dirty="0">
                <a:solidFill>
                  <a:srgbClr val="FF0000"/>
                </a:solidFill>
                <a:effectLst/>
                <a:latin typeface="Arial Rounded MT Bold" panose="020F07040305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</a:t>
            </a:r>
            <a:endParaRPr lang="en-US" sz="6000" b="1" i="1" dirty="0">
              <a:solidFill>
                <a:srgbClr val="FF0000"/>
              </a:solidFill>
              <a:effectLst/>
              <a:latin typeface="Arial Rounded MT Bold" panose="020F0704030504030204" pitchFamily="34" charset="0"/>
              <a:ea typeface="Segoe UI" panose="020B0502040204020203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2218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85F2CA0C-4B1C-9E4B-895C-97EE2C0CFB95}"/>
              </a:ext>
            </a:extLst>
          </p:cNvPr>
          <p:cNvSpPr txBox="1"/>
          <p:nvPr/>
        </p:nvSpPr>
        <p:spPr>
          <a:xfrm>
            <a:off x="895350" y="998429"/>
            <a:ext cx="10629900" cy="4657942"/>
          </a:xfrm>
          <a:prstGeom prst="rect">
            <a:avLst/>
          </a:prstGeom>
          <a:noFill/>
          <a:ln w="38100">
            <a:solidFill>
              <a:srgbClr val="3A863A"/>
            </a:solidFill>
          </a:ln>
        </p:spPr>
        <p:txBody>
          <a:bodyPr wrap="square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tabLst>
                <a:tab pos="1386840" algn="l"/>
              </a:tabLst>
            </a:pPr>
            <a:r>
              <a:rPr lang="vi-VN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PHIẾU CHỈNH SỬA BÀI VIẾT</a:t>
            </a:r>
            <a:endParaRPr lang="en-US" sz="2800" b="1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tabLst>
                <a:tab pos="1386840" algn="l"/>
              </a:tabLst>
            </a:pPr>
            <a:r>
              <a:rPr lang="vi-VN" sz="28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Nhiệm</a:t>
            </a:r>
            <a:r>
              <a:rPr lang="vi-VN" sz="28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vụ</a:t>
            </a:r>
            <a:r>
              <a:rPr lang="vi-VN" sz="28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: </a:t>
            </a:r>
            <a:r>
              <a:rPr lang="vi-VN" sz="2800" b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Hãy</a:t>
            </a:r>
            <a:r>
              <a:rPr lang="vi-VN" sz="28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đọc</a:t>
            </a:r>
            <a:r>
              <a:rPr lang="vi-VN" sz="28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bài</a:t>
            </a:r>
            <a:r>
              <a:rPr lang="vi-VN" sz="28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viết</a:t>
            </a:r>
            <a:r>
              <a:rPr lang="vi-VN" sz="28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của</a:t>
            </a:r>
            <a:r>
              <a:rPr lang="vi-VN" sz="28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mình</a:t>
            </a:r>
            <a:r>
              <a:rPr lang="vi-VN" sz="28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và</a:t>
            </a:r>
            <a:r>
              <a:rPr lang="vi-VN" sz="28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hoàn</a:t>
            </a:r>
            <a:r>
              <a:rPr lang="vi-VN" sz="28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chỉnh</a:t>
            </a:r>
            <a:r>
              <a:rPr lang="vi-VN" sz="28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bài</a:t>
            </a:r>
            <a:r>
              <a:rPr lang="vi-VN" sz="28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viết</a:t>
            </a:r>
            <a:r>
              <a:rPr lang="vi-VN" sz="28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bằng</a:t>
            </a:r>
            <a:r>
              <a:rPr lang="vi-VN" sz="28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cách</a:t>
            </a:r>
            <a:r>
              <a:rPr lang="vi-VN" sz="28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trả</a:t>
            </a:r>
            <a:r>
              <a:rPr lang="vi-VN" sz="28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lời</a:t>
            </a:r>
            <a:r>
              <a:rPr lang="vi-VN" sz="28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các</a:t>
            </a:r>
            <a:r>
              <a:rPr lang="vi-VN" sz="28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câu </a:t>
            </a:r>
            <a:r>
              <a:rPr lang="vi-VN" sz="2800" b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hỏi</a:t>
            </a:r>
            <a:r>
              <a:rPr lang="vi-VN" sz="28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sau: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tabLst>
                <a:tab pos="1386840" algn="l"/>
              </a:tabLst>
            </a:pPr>
            <a:r>
              <a:rPr lang="vi-VN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1. </a:t>
            </a:r>
            <a:r>
              <a:rPr lang="vi-VN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Bài</a:t>
            </a:r>
            <a:r>
              <a:rPr lang="vi-VN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viết</a:t>
            </a:r>
            <a:r>
              <a:rPr lang="vi-VN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 </a:t>
            </a:r>
            <a:r>
              <a:rPr lang="vi-VN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đảm</a:t>
            </a:r>
            <a:r>
              <a:rPr lang="vi-VN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bảo</a:t>
            </a:r>
            <a:r>
              <a:rPr lang="vi-VN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hình</a:t>
            </a:r>
            <a:r>
              <a:rPr lang="vi-VN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thức</a:t>
            </a:r>
            <a:r>
              <a:rPr lang="vi-VN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đoạn</a:t>
            </a:r>
            <a:r>
              <a:rPr lang="vi-VN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văn chưa?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tabLst>
                <a:tab pos="1386840" algn="l"/>
              </a:tabLst>
            </a:pPr>
            <a:r>
              <a:rPr lang="vi-VN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2. </a:t>
            </a:r>
            <a:r>
              <a:rPr lang="vi-VN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Nội</a:t>
            </a:r>
            <a:r>
              <a:rPr lang="vi-VN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dung </a:t>
            </a:r>
            <a:r>
              <a:rPr lang="vi-VN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đã</a:t>
            </a:r>
            <a:r>
              <a:rPr lang="vi-VN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đảm</a:t>
            </a:r>
            <a:r>
              <a:rPr lang="vi-VN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bảo</a:t>
            </a:r>
            <a:r>
              <a:rPr lang="vi-VN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các</a:t>
            </a:r>
            <a:r>
              <a:rPr lang="vi-VN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ý chưa? </a:t>
            </a:r>
            <a:r>
              <a:rPr lang="vi-VN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Nếu</a:t>
            </a:r>
            <a:r>
              <a:rPr lang="vi-VN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chưa </a:t>
            </a:r>
            <a:r>
              <a:rPr lang="vi-VN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cần</a:t>
            </a:r>
            <a:r>
              <a:rPr lang="vi-VN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bổ</a:t>
            </a:r>
            <a:r>
              <a:rPr lang="vi-VN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sung </a:t>
            </a:r>
            <a:r>
              <a:rPr lang="vi-VN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những</a:t>
            </a:r>
            <a:r>
              <a:rPr lang="vi-VN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ý </a:t>
            </a:r>
            <a:r>
              <a:rPr lang="vi-VN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nào</a:t>
            </a:r>
            <a:r>
              <a:rPr lang="vi-VN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?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tabLst>
                <a:tab pos="1386840" algn="l"/>
              </a:tabLst>
            </a:pPr>
            <a:r>
              <a:rPr lang="vi-VN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3.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Bài</a:t>
            </a:r>
            <a:r>
              <a:rPr lang="vi-VN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viết</a:t>
            </a:r>
            <a:r>
              <a:rPr lang="vi-VN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có</a:t>
            </a:r>
            <a:r>
              <a:rPr lang="vi-VN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sai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chính</a:t>
            </a:r>
            <a:r>
              <a:rPr lang="vi-VN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tả</a:t>
            </a:r>
            <a:r>
              <a:rPr lang="vi-VN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không?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Nếu</a:t>
            </a:r>
            <a:r>
              <a:rPr lang="vi-VN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có</a:t>
            </a:r>
            <a:r>
              <a:rPr lang="vi-VN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em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sửa</a:t>
            </a:r>
            <a:r>
              <a:rPr lang="vi-VN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chữa</a:t>
            </a:r>
            <a:r>
              <a:rPr lang="vi-VN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như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thế</a:t>
            </a:r>
            <a:r>
              <a:rPr lang="vi-VN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nào</a:t>
            </a:r>
            <a:r>
              <a:rPr lang="vi-VN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?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tabLst>
                <a:tab pos="1386840" algn="l"/>
              </a:tabLst>
            </a:pPr>
            <a:r>
              <a:rPr lang="vi-VN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4.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Bài</a:t>
            </a:r>
            <a:r>
              <a:rPr lang="vi-VN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viết</a:t>
            </a:r>
            <a:r>
              <a:rPr lang="vi-VN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đã</a:t>
            </a:r>
            <a:r>
              <a:rPr lang="vi-VN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thể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điệp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mà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văn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bản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gửi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gắm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chưa</a:t>
            </a:r>
            <a:r>
              <a:rPr lang="vi-VN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Nếu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chưa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hãy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bổ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sung.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CC6C8C12-B1A4-C0AC-77A0-A542EE284F4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9644" y="711694"/>
            <a:ext cx="2100421" cy="1861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1888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ộn: Ngang 3">
            <a:extLst>
              <a:ext uri="{FF2B5EF4-FFF2-40B4-BE49-F238E27FC236}">
                <a16:creationId xmlns:a16="http://schemas.microsoft.com/office/drawing/2014/main" id="{B890E4D3-C584-27AE-00A7-917FE2884DE9}"/>
              </a:ext>
            </a:extLst>
          </p:cNvPr>
          <p:cNvSpPr/>
          <p:nvPr/>
        </p:nvSpPr>
        <p:spPr>
          <a:xfrm>
            <a:off x="2033664" y="591597"/>
            <a:ext cx="7869633" cy="5135055"/>
          </a:xfrm>
          <a:prstGeom prst="horizontalScroll">
            <a:avLst/>
          </a:prstGeom>
          <a:noFill/>
          <a:ln w="76200">
            <a:solidFill>
              <a:srgbClr val="1F75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34D61D93-C78B-5588-8154-CD084D670D2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90944" y="940293"/>
            <a:ext cx="2100421" cy="1861454"/>
          </a:xfrm>
          <a:prstGeom prst="rect">
            <a:avLst/>
          </a:prstGeom>
        </p:spPr>
      </p:pic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B3BE2792-3338-01E2-D989-A351C268CB49}"/>
              </a:ext>
            </a:extLst>
          </p:cNvPr>
          <p:cNvSpPr txBox="1"/>
          <p:nvPr/>
        </p:nvSpPr>
        <p:spPr>
          <a:xfrm>
            <a:off x="3276600" y="1996925"/>
            <a:ext cx="6096000" cy="20807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tabLst>
                <a:tab pos="2124075" algn="l"/>
                <a:tab pos="2980690" algn="ctr"/>
              </a:tabLst>
            </a:pPr>
            <a:r>
              <a:rPr lang="en-US" sz="36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lang="pt-BR" sz="36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ướng dẫn học ở nhà:</a:t>
            </a:r>
            <a:endParaRPr lang="en-US" sz="3600" b="1" dirty="0">
              <a:solidFill>
                <a:srgbClr val="3A863A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pt-BR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Vẽ sơ đồ tư duy về các đơn vị kiến thức của bài học.</a:t>
            </a:r>
            <a:endParaRPr lang="en-US" sz="3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182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ộn: Ngang 3">
            <a:extLst>
              <a:ext uri="{FF2B5EF4-FFF2-40B4-BE49-F238E27FC236}">
                <a16:creationId xmlns:a16="http://schemas.microsoft.com/office/drawing/2014/main" id="{B890E4D3-C584-27AE-00A7-917FE2884DE9}"/>
              </a:ext>
            </a:extLst>
          </p:cNvPr>
          <p:cNvSpPr/>
          <p:nvPr/>
        </p:nvSpPr>
        <p:spPr>
          <a:xfrm>
            <a:off x="2033664" y="591597"/>
            <a:ext cx="7869633" cy="5135055"/>
          </a:xfrm>
          <a:prstGeom prst="horizontalScroll">
            <a:avLst/>
          </a:prstGeom>
          <a:noFill/>
          <a:ln w="76200">
            <a:solidFill>
              <a:srgbClr val="1F75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34D61D93-C78B-5588-8154-CD084D670D2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90944" y="940293"/>
            <a:ext cx="2100421" cy="1861454"/>
          </a:xfrm>
          <a:prstGeom prst="rect">
            <a:avLst/>
          </a:prstGeom>
        </p:spPr>
      </p:pic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B3BE2792-3338-01E2-D989-A351C268CB49}"/>
              </a:ext>
            </a:extLst>
          </p:cNvPr>
          <p:cNvSpPr txBox="1"/>
          <p:nvPr/>
        </p:nvSpPr>
        <p:spPr>
          <a:xfrm>
            <a:off x="3276600" y="1996925"/>
            <a:ext cx="6096000" cy="1723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>
                <a:tab pos="2124075" algn="l"/>
                <a:tab pos="2980690" algn="ctr"/>
              </a:tabLst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CHÀO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THÂN ÁI CÁC EM!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9791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55FB33E9-D152-372D-52F9-8B9BC8DEAE84}"/>
              </a:ext>
            </a:extLst>
          </p:cNvPr>
          <p:cNvSpPr/>
          <p:nvPr/>
        </p:nvSpPr>
        <p:spPr>
          <a:xfrm>
            <a:off x="1277983" y="339220"/>
            <a:ext cx="9841173" cy="69675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innerShdw blurRad="3810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5E08D2F3-ADC5-13CD-0725-3662CC072C8E}"/>
              </a:ext>
            </a:extLst>
          </p:cNvPr>
          <p:cNvSpPr/>
          <p:nvPr/>
        </p:nvSpPr>
        <p:spPr>
          <a:xfrm>
            <a:off x="1617130" y="558967"/>
            <a:ext cx="9270968" cy="277248"/>
          </a:xfrm>
          <a:prstGeom prst="roundRect">
            <a:avLst>
              <a:gd name="adj" fmla="val 50000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7" name="Nhóm 26">
            <a:extLst>
              <a:ext uri="{FF2B5EF4-FFF2-40B4-BE49-F238E27FC236}">
                <a16:creationId xmlns:a16="http://schemas.microsoft.com/office/drawing/2014/main" id="{36ECE4BB-2BED-ED14-DF8D-08D10B46D15C}"/>
              </a:ext>
            </a:extLst>
          </p:cNvPr>
          <p:cNvGrpSpPr/>
          <p:nvPr/>
        </p:nvGrpSpPr>
        <p:grpSpPr>
          <a:xfrm>
            <a:off x="7448368" y="364936"/>
            <a:ext cx="661270" cy="661270"/>
            <a:chOff x="7245050" y="491613"/>
            <a:chExt cx="432620" cy="432620"/>
          </a:xfrm>
        </p:grpSpPr>
        <p:sp>
          <p:nvSpPr>
            <p:cNvPr id="21" name="Hình Bầu dục 20">
              <a:extLst>
                <a:ext uri="{FF2B5EF4-FFF2-40B4-BE49-F238E27FC236}">
                  <a16:creationId xmlns:a16="http://schemas.microsoft.com/office/drawing/2014/main" id="{BC9A5266-DC0B-4537-0439-47CF75C1A2F9}"/>
                </a:ext>
              </a:extLst>
            </p:cNvPr>
            <p:cNvSpPr/>
            <p:nvPr/>
          </p:nvSpPr>
          <p:spPr>
            <a:xfrm>
              <a:off x="7245050" y="491613"/>
              <a:ext cx="432620" cy="43262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Hình Bầu dục 21">
              <a:extLst>
                <a:ext uri="{FF2B5EF4-FFF2-40B4-BE49-F238E27FC236}">
                  <a16:creationId xmlns:a16="http://schemas.microsoft.com/office/drawing/2014/main" id="{E6946D2D-A655-18B3-FC2F-81FB8CE211FF}"/>
                </a:ext>
              </a:extLst>
            </p:cNvPr>
            <p:cNvSpPr/>
            <p:nvPr/>
          </p:nvSpPr>
          <p:spPr>
            <a:xfrm>
              <a:off x="7323709" y="570272"/>
              <a:ext cx="275302" cy="275302"/>
            </a:xfrm>
            <a:prstGeom prst="ellipse">
              <a:avLst/>
            </a:prstGeom>
            <a:gradFill flip="none" rotWithShape="1">
              <a:gsLst>
                <a:gs pos="0">
                  <a:srgbClr val="FF00FF">
                    <a:alpha val="69804"/>
                  </a:srgbClr>
                </a:gs>
                <a:gs pos="100000">
                  <a:srgbClr val="660066"/>
                </a:gs>
              </a:gsLst>
              <a:lin ang="2700000" scaled="1"/>
              <a:tileRect/>
            </a:gradFill>
            <a:ln>
              <a:gradFill>
                <a:gsLst>
                  <a:gs pos="0">
                    <a:srgbClr val="660066"/>
                  </a:gs>
                  <a:gs pos="100000">
                    <a:schemeClr val="bg1">
                      <a:alpha val="0"/>
                    </a:schemeClr>
                  </a:gs>
                </a:gsLst>
                <a:lin ang="18600000" scaled="0"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grpSp>
        <p:nvGrpSpPr>
          <p:cNvPr id="83" name="Nhóm 82">
            <a:extLst>
              <a:ext uri="{FF2B5EF4-FFF2-40B4-BE49-F238E27FC236}">
                <a16:creationId xmlns:a16="http://schemas.microsoft.com/office/drawing/2014/main" id="{E70B24A0-2C5B-EBFE-BC87-2A46BC276AEB}"/>
              </a:ext>
            </a:extLst>
          </p:cNvPr>
          <p:cNvGrpSpPr/>
          <p:nvPr/>
        </p:nvGrpSpPr>
        <p:grpSpPr>
          <a:xfrm>
            <a:off x="652330" y="386299"/>
            <a:ext cx="3134362" cy="5911563"/>
            <a:chOff x="612542" y="406056"/>
            <a:chExt cx="3134362" cy="5911563"/>
          </a:xfrm>
        </p:grpSpPr>
        <p:sp>
          <p:nvSpPr>
            <p:cNvPr id="38" name="Hình tự do: Hình 37">
              <a:extLst>
                <a:ext uri="{FF2B5EF4-FFF2-40B4-BE49-F238E27FC236}">
                  <a16:creationId xmlns:a16="http://schemas.microsoft.com/office/drawing/2014/main" id="{A677CE88-9A78-840E-6C11-C3B32B326FE2}"/>
                </a:ext>
              </a:extLst>
            </p:cNvPr>
            <p:cNvSpPr/>
            <p:nvPr/>
          </p:nvSpPr>
          <p:spPr>
            <a:xfrm flipH="1">
              <a:off x="2108941" y="3182748"/>
              <a:ext cx="70782" cy="340897"/>
            </a:xfrm>
            <a:custGeom>
              <a:avLst/>
              <a:gdLst>
                <a:gd name="connsiteX0" fmla="*/ 0 w 233858"/>
                <a:gd name="connsiteY0" fmla="*/ 0 h 284480"/>
                <a:gd name="connsiteX1" fmla="*/ 233680 w 233858"/>
                <a:gd name="connsiteY1" fmla="*/ 142240 h 284480"/>
                <a:gd name="connsiteX2" fmla="*/ 30480 w 233858"/>
                <a:gd name="connsiteY2" fmla="*/ 284480 h 284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3858" h="284480">
                  <a:moveTo>
                    <a:pt x="0" y="0"/>
                  </a:moveTo>
                  <a:cubicBezTo>
                    <a:pt x="114300" y="47413"/>
                    <a:pt x="228600" y="94827"/>
                    <a:pt x="233680" y="142240"/>
                  </a:cubicBezTo>
                  <a:cubicBezTo>
                    <a:pt x="238760" y="189653"/>
                    <a:pt x="134620" y="237066"/>
                    <a:pt x="30480" y="284480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Hình tự do: Hình 8">
              <a:extLst>
                <a:ext uri="{FF2B5EF4-FFF2-40B4-BE49-F238E27FC236}">
                  <a16:creationId xmlns:a16="http://schemas.microsoft.com/office/drawing/2014/main" id="{E4D4B9AD-8BC1-0995-B93D-0CC69F98BDFE}"/>
                </a:ext>
              </a:extLst>
            </p:cNvPr>
            <p:cNvSpPr/>
            <p:nvPr/>
          </p:nvSpPr>
          <p:spPr>
            <a:xfrm>
              <a:off x="612542" y="3211766"/>
              <a:ext cx="3134362" cy="3105853"/>
            </a:xfrm>
            <a:custGeom>
              <a:avLst/>
              <a:gdLst>
                <a:gd name="connsiteX0" fmla="*/ 1140542 w 2281084"/>
                <a:gd name="connsiteY0" fmla="*/ 218767 h 2342536"/>
                <a:gd name="connsiteX1" fmla="*/ 983225 w 2281084"/>
                <a:gd name="connsiteY1" fmla="*/ 376084 h 2342536"/>
                <a:gd name="connsiteX2" fmla="*/ 1140542 w 2281084"/>
                <a:gd name="connsiteY2" fmla="*/ 533401 h 2342536"/>
                <a:gd name="connsiteX3" fmla="*/ 1297859 w 2281084"/>
                <a:gd name="connsiteY3" fmla="*/ 376084 h 2342536"/>
                <a:gd name="connsiteX4" fmla="*/ 1140542 w 2281084"/>
                <a:gd name="connsiteY4" fmla="*/ 218767 h 2342536"/>
                <a:gd name="connsiteX5" fmla="*/ 1140542 w 2281084"/>
                <a:gd name="connsiteY5" fmla="*/ 0 h 2342536"/>
                <a:gd name="connsiteX6" fmla="*/ 2281084 w 2281084"/>
                <a:gd name="connsiteY6" fmla="*/ 1171268 h 2342536"/>
                <a:gd name="connsiteX7" fmla="*/ 1140542 w 2281084"/>
                <a:gd name="connsiteY7" fmla="*/ 2342536 h 2342536"/>
                <a:gd name="connsiteX8" fmla="*/ 0 w 2281084"/>
                <a:gd name="connsiteY8" fmla="*/ 1171268 h 2342536"/>
                <a:gd name="connsiteX9" fmla="*/ 1140542 w 2281084"/>
                <a:gd name="connsiteY9" fmla="*/ 0 h 2342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81084" h="2342536">
                  <a:moveTo>
                    <a:pt x="1140542" y="218767"/>
                  </a:moveTo>
                  <a:cubicBezTo>
                    <a:pt x="1053658" y="218767"/>
                    <a:pt x="983225" y="289200"/>
                    <a:pt x="983225" y="376084"/>
                  </a:cubicBezTo>
                  <a:cubicBezTo>
                    <a:pt x="983225" y="462968"/>
                    <a:pt x="1053658" y="533401"/>
                    <a:pt x="1140542" y="533401"/>
                  </a:cubicBezTo>
                  <a:cubicBezTo>
                    <a:pt x="1227426" y="533401"/>
                    <a:pt x="1297859" y="462968"/>
                    <a:pt x="1297859" y="376084"/>
                  </a:cubicBezTo>
                  <a:cubicBezTo>
                    <a:pt x="1297859" y="289200"/>
                    <a:pt x="1227426" y="218767"/>
                    <a:pt x="1140542" y="218767"/>
                  </a:cubicBezTo>
                  <a:close/>
                  <a:moveTo>
                    <a:pt x="1140542" y="0"/>
                  </a:moveTo>
                  <a:cubicBezTo>
                    <a:pt x="1770446" y="0"/>
                    <a:pt x="2281084" y="524395"/>
                    <a:pt x="2281084" y="1171268"/>
                  </a:cubicBezTo>
                  <a:cubicBezTo>
                    <a:pt x="2281084" y="1818141"/>
                    <a:pt x="1770446" y="2342536"/>
                    <a:pt x="1140542" y="2342536"/>
                  </a:cubicBezTo>
                  <a:cubicBezTo>
                    <a:pt x="510638" y="2342536"/>
                    <a:pt x="0" y="1818141"/>
                    <a:pt x="0" y="1171268"/>
                  </a:cubicBezTo>
                  <a:cubicBezTo>
                    <a:pt x="0" y="524395"/>
                    <a:pt x="510638" y="0"/>
                    <a:pt x="1140542" y="0"/>
                  </a:cubicBezTo>
                  <a:close/>
                </a:path>
              </a:pathLst>
            </a:custGeom>
            <a:gradFill flip="none" rotWithShape="1">
              <a:gsLst>
                <a:gs pos="1000">
                  <a:srgbClr val="00CC00">
                    <a:alpha val="50000"/>
                  </a:srgbClr>
                </a:gs>
                <a:gs pos="100000">
                  <a:srgbClr val="008000">
                    <a:alpha val="80000"/>
                  </a:srgbClr>
                </a:gs>
              </a:gsLst>
              <a:lin ang="2700000" scaled="1"/>
              <a:tileRect/>
            </a:gradFill>
            <a:ln>
              <a:gradFill>
                <a:gsLst>
                  <a:gs pos="0">
                    <a:srgbClr val="008000"/>
                  </a:gs>
                  <a:gs pos="100000">
                    <a:schemeClr val="bg1">
                      <a:alpha val="0"/>
                    </a:schemeClr>
                  </a:gs>
                </a:gsLst>
                <a:lin ang="10200000" scaled="0"/>
              </a:gradFill>
            </a:ln>
            <a:effectLst>
              <a:reflection blurRad="6350" stA="50000" endA="300" endPos="41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grpSp>
          <p:nvGrpSpPr>
            <p:cNvPr id="16" name="Nhóm 15">
              <a:extLst>
                <a:ext uri="{FF2B5EF4-FFF2-40B4-BE49-F238E27FC236}">
                  <a16:creationId xmlns:a16="http://schemas.microsoft.com/office/drawing/2014/main" id="{C47BA3E2-F897-B044-A266-D8326F659AD6}"/>
                </a:ext>
              </a:extLst>
            </p:cNvPr>
            <p:cNvGrpSpPr/>
            <p:nvPr/>
          </p:nvGrpSpPr>
          <p:grpSpPr>
            <a:xfrm>
              <a:off x="1849088" y="406056"/>
              <a:ext cx="661269" cy="661270"/>
              <a:chOff x="2308896" y="511393"/>
              <a:chExt cx="432620" cy="432620"/>
            </a:xfrm>
          </p:grpSpPr>
          <p:sp>
            <p:nvSpPr>
              <p:cNvPr id="14" name="Hình Bầu dục 13">
                <a:extLst>
                  <a:ext uri="{FF2B5EF4-FFF2-40B4-BE49-F238E27FC236}">
                    <a16:creationId xmlns:a16="http://schemas.microsoft.com/office/drawing/2014/main" id="{B7B28874-22C5-F054-E1D5-5928D4DE5D36}"/>
                  </a:ext>
                </a:extLst>
              </p:cNvPr>
              <p:cNvSpPr/>
              <p:nvPr/>
            </p:nvSpPr>
            <p:spPr>
              <a:xfrm>
                <a:off x="2308896" y="511393"/>
                <a:ext cx="432620" cy="43262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" name="Hình Bầu dục 14">
                <a:extLst>
                  <a:ext uri="{FF2B5EF4-FFF2-40B4-BE49-F238E27FC236}">
                    <a16:creationId xmlns:a16="http://schemas.microsoft.com/office/drawing/2014/main" id="{10572D5D-5B50-2B7C-D9A0-8AC6D569A34A}"/>
                  </a:ext>
                </a:extLst>
              </p:cNvPr>
              <p:cNvSpPr/>
              <p:nvPr/>
            </p:nvSpPr>
            <p:spPr>
              <a:xfrm>
                <a:off x="2375556" y="601973"/>
                <a:ext cx="275302" cy="275302"/>
              </a:xfrm>
              <a:prstGeom prst="ellipse">
                <a:avLst/>
              </a:prstGeom>
              <a:gradFill flip="none" rotWithShape="1">
                <a:gsLst>
                  <a:gs pos="1000">
                    <a:srgbClr val="00CC00">
                      <a:alpha val="50000"/>
                    </a:srgbClr>
                  </a:gs>
                  <a:gs pos="100000">
                    <a:srgbClr val="008000">
                      <a:alpha val="80000"/>
                    </a:srgbClr>
                  </a:gs>
                </a:gsLst>
                <a:lin ang="2700000" scaled="1"/>
                <a:tileRect/>
              </a:gradFill>
              <a:ln>
                <a:gradFill>
                  <a:gsLst>
                    <a:gs pos="0">
                      <a:srgbClr val="008000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10200000" scaled="0"/>
                </a:gra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</p:grpSp>
        <p:cxnSp>
          <p:nvCxnSpPr>
            <p:cNvPr id="30" name="Đường nối Thẳng 29">
              <a:extLst>
                <a:ext uri="{FF2B5EF4-FFF2-40B4-BE49-F238E27FC236}">
                  <a16:creationId xmlns:a16="http://schemas.microsoft.com/office/drawing/2014/main" id="{BEF241D6-431D-F52B-E9CC-CBC75A18809E}"/>
                </a:ext>
              </a:extLst>
            </p:cNvPr>
            <p:cNvCxnSpPr>
              <a:cxnSpLocks/>
              <a:stCxn id="14" idx="4"/>
              <a:endCxn id="9" idx="5"/>
            </p:cNvCxnSpPr>
            <p:nvPr/>
          </p:nvCxnSpPr>
          <p:spPr>
            <a:xfrm>
              <a:off x="2179723" y="1067326"/>
              <a:ext cx="0" cy="214444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Hình tự do: Hình 36">
              <a:extLst>
                <a:ext uri="{FF2B5EF4-FFF2-40B4-BE49-F238E27FC236}">
                  <a16:creationId xmlns:a16="http://schemas.microsoft.com/office/drawing/2014/main" id="{1652A4D0-7032-35F3-668D-445F1451BFBA}"/>
                </a:ext>
              </a:extLst>
            </p:cNvPr>
            <p:cNvSpPr/>
            <p:nvPr/>
          </p:nvSpPr>
          <p:spPr>
            <a:xfrm>
              <a:off x="2169677" y="3197647"/>
              <a:ext cx="82963" cy="321831"/>
            </a:xfrm>
            <a:custGeom>
              <a:avLst/>
              <a:gdLst>
                <a:gd name="connsiteX0" fmla="*/ 0 w 233858"/>
                <a:gd name="connsiteY0" fmla="*/ 0 h 284480"/>
                <a:gd name="connsiteX1" fmla="*/ 233680 w 233858"/>
                <a:gd name="connsiteY1" fmla="*/ 142240 h 284480"/>
                <a:gd name="connsiteX2" fmla="*/ 30480 w 233858"/>
                <a:gd name="connsiteY2" fmla="*/ 284480 h 284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3858" h="284480">
                  <a:moveTo>
                    <a:pt x="0" y="0"/>
                  </a:moveTo>
                  <a:cubicBezTo>
                    <a:pt x="114300" y="47413"/>
                    <a:pt x="228600" y="94827"/>
                    <a:pt x="233680" y="142240"/>
                  </a:cubicBezTo>
                  <a:cubicBezTo>
                    <a:pt x="238760" y="189653"/>
                    <a:pt x="134620" y="237066"/>
                    <a:pt x="30480" y="284480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7" name="Đường nối Thẳng 46">
              <a:extLst>
                <a:ext uri="{FF2B5EF4-FFF2-40B4-BE49-F238E27FC236}">
                  <a16:creationId xmlns:a16="http://schemas.microsoft.com/office/drawing/2014/main" id="{C51AEB4B-224B-F525-530A-4C2CA60C97A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04111" y="3103486"/>
              <a:ext cx="141083" cy="6514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Đường nối Thẳng 54">
              <a:extLst>
                <a:ext uri="{FF2B5EF4-FFF2-40B4-BE49-F238E27FC236}">
                  <a16:creationId xmlns:a16="http://schemas.microsoft.com/office/drawing/2014/main" id="{E683F57A-7E27-598E-3033-45DA7F0DFAA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23121" y="3136672"/>
              <a:ext cx="141083" cy="6514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4" name="Nhóm 83">
            <a:extLst>
              <a:ext uri="{FF2B5EF4-FFF2-40B4-BE49-F238E27FC236}">
                <a16:creationId xmlns:a16="http://schemas.microsoft.com/office/drawing/2014/main" id="{C3A59529-FF63-3214-C28F-454B70DADD36}"/>
              </a:ext>
            </a:extLst>
          </p:cNvPr>
          <p:cNvGrpSpPr/>
          <p:nvPr/>
        </p:nvGrpSpPr>
        <p:grpSpPr>
          <a:xfrm>
            <a:off x="3410643" y="368249"/>
            <a:ext cx="3097247" cy="5155728"/>
            <a:chOff x="3116140" y="422514"/>
            <a:chExt cx="3097247" cy="5155728"/>
          </a:xfrm>
        </p:grpSpPr>
        <p:sp>
          <p:nvSpPr>
            <p:cNvPr id="60" name="Hình tự do: Hình 59">
              <a:extLst>
                <a:ext uri="{FF2B5EF4-FFF2-40B4-BE49-F238E27FC236}">
                  <a16:creationId xmlns:a16="http://schemas.microsoft.com/office/drawing/2014/main" id="{400A709C-FEC3-400A-6596-A737FEAB601D}"/>
                </a:ext>
              </a:extLst>
            </p:cNvPr>
            <p:cNvSpPr/>
            <p:nvPr/>
          </p:nvSpPr>
          <p:spPr>
            <a:xfrm flipH="1">
              <a:off x="4594909" y="2165062"/>
              <a:ext cx="90273" cy="339378"/>
            </a:xfrm>
            <a:custGeom>
              <a:avLst/>
              <a:gdLst>
                <a:gd name="connsiteX0" fmla="*/ 0 w 233858"/>
                <a:gd name="connsiteY0" fmla="*/ 0 h 284480"/>
                <a:gd name="connsiteX1" fmla="*/ 233680 w 233858"/>
                <a:gd name="connsiteY1" fmla="*/ 142240 h 284480"/>
                <a:gd name="connsiteX2" fmla="*/ 30480 w 233858"/>
                <a:gd name="connsiteY2" fmla="*/ 284480 h 284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3858" h="284480">
                  <a:moveTo>
                    <a:pt x="0" y="0"/>
                  </a:moveTo>
                  <a:cubicBezTo>
                    <a:pt x="114300" y="47413"/>
                    <a:pt x="228600" y="94827"/>
                    <a:pt x="233680" y="142240"/>
                  </a:cubicBezTo>
                  <a:cubicBezTo>
                    <a:pt x="238760" y="189653"/>
                    <a:pt x="134620" y="237066"/>
                    <a:pt x="30480" y="284480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Hình tự do: Hình 9">
              <a:extLst>
                <a:ext uri="{FF2B5EF4-FFF2-40B4-BE49-F238E27FC236}">
                  <a16:creationId xmlns:a16="http://schemas.microsoft.com/office/drawing/2014/main" id="{EE4EC44A-6278-A0F6-89A1-A62D03AB6E7C}"/>
                </a:ext>
              </a:extLst>
            </p:cNvPr>
            <p:cNvSpPr/>
            <p:nvPr/>
          </p:nvSpPr>
          <p:spPr>
            <a:xfrm>
              <a:off x="3116140" y="2165062"/>
              <a:ext cx="3097247" cy="3413180"/>
            </a:xfrm>
            <a:custGeom>
              <a:avLst/>
              <a:gdLst>
                <a:gd name="connsiteX0" fmla="*/ 1140542 w 2281084"/>
                <a:gd name="connsiteY0" fmla="*/ 218767 h 2342536"/>
                <a:gd name="connsiteX1" fmla="*/ 983225 w 2281084"/>
                <a:gd name="connsiteY1" fmla="*/ 376084 h 2342536"/>
                <a:gd name="connsiteX2" fmla="*/ 1140542 w 2281084"/>
                <a:gd name="connsiteY2" fmla="*/ 533401 h 2342536"/>
                <a:gd name="connsiteX3" fmla="*/ 1297859 w 2281084"/>
                <a:gd name="connsiteY3" fmla="*/ 376084 h 2342536"/>
                <a:gd name="connsiteX4" fmla="*/ 1140542 w 2281084"/>
                <a:gd name="connsiteY4" fmla="*/ 218767 h 2342536"/>
                <a:gd name="connsiteX5" fmla="*/ 1140542 w 2281084"/>
                <a:gd name="connsiteY5" fmla="*/ 0 h 2342536"/>
                <a:gd name="connsiteX6" fmla="*/ 2281084 w 2281084"/>
                <a:gd name="connsiteY6" fmla="*/ 1171268 h 2342536"/>
                <a:gd name="connsiteX7" fmla="*/ 1140542 w 2281084"/>
                <a:gd name="connsiteY7" fmla="*/ 2342536 h 2342536"/>
                <a:gd name="connsiteX8" fmla="*/ 0 w 2281084"/>
                <a:gd name="connsiteY8" fmla="*/ 1171268 h 2342536"/>
                <a:gd name="connsiteX9" fmla="*/ 1140542 w 2281084"/>
                <a:gd name="connsiteY9" fmla="*/ 0 h 2342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81084" h="2342536">
                  <a:moveTo>
                    <a:pt x="1140542" y="218767"/>
                  </a:moveTo>
                  <a:cubicBezTo>
                    <a:pt x="1053658" y="218767"/>
                    <a:pt x="983225" y="289200"/>
                    <a:pt x="983225" y="376084"/>
                  </a:cubicBezTo>
                  <a:cubicBezTo>
                    <a:pt x="983225" y="462968"/>
                    <a:pt x="1053658" y="533401"/>
                    <a:pt x="1140542" y="533401"/>
                  </a:cubicBezTo>
                  <a:cubicBezTo>
                    <a:pt x="1227426" y="533401"/>
                    <a:pt x="1297859" y="462968"/>
                    <a:pt x="1297859" y="376084"/>
                  </a:cubicBezTo>
                  <a:cubicBezTo>
                    <a:pt x="1297859" y="289200"/>
                    <a:pt x="1227426" y="218767"/>
                    <a:pt x="1140542" y="218767"/>
                  </a:cubicBezTo>
                  <a:close/>
                  <a:moveTo>
                    <a:pt x="1140542" y="0"/>
                  </a:moveTo>
                  <a:cubicBezTo>
                    <a:pt x="1770446" y="0"/>
                    <a:pt x="2281084" y="524395"/>
                    <a:pt x="2281084" y="1171268"/>
                  </a:cubicBezTo>
                  <a:cubicBezTo>
                    <a:pt x="2281084" y="1818141"/>
                    <a:pt x="1770446" y="2342536"/>
                    <a:pt x="1140542" y="2342536"/>
                  </a:cubicBezTo>
                  <a:cubicBezTo>
                    <a:pt x="510638" y="2342536"/>
                    <a:pt x="0" y="1818141"/>
                    <a:pt x="0" y="1171268"/>
                  </a:cubicBezTo>
                  <a:cubicBezTo>
                    <a:pt x="0" y="524395"/>
                    <a:pt x="510638" y="0"/>
                    <a:pt x="1140542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CC00">
                    <a:lumMod val="100000"/>
                    <a:alpha val="70000"/>
                  </a:srgbClr>
                </a:gs>
                <a:gs pos="100000">
                  <a:srgbClr val="FF9900"/>
                </a:gs>
              </a:gsLst>
              <a:lin ang="2700000" scaled="1"/>
              <a:tileRect/>
            </a:gradFill>
            <a:ln>
              <a:gradFill>
                <a:gsLst>
                  <a:gs pos="0">
                    <a:srgbClr val="FF9900"/>
                  </a:gs>
                  <a:gs pos="100000">
                    <a:schemeClr val="bg1">
                      <a:alpha val="0"/>
                    </a:schemeClr>
                  </a:gs>
                </a:gsLst>
                <a:lin ang="18600000" scaled="0"/>
              </a:gradFill>
            </a:ln>
            <a:effectLst>
              <a:reflection blurRad="6350" stA="50000" endA="300" endPos="41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grpSp>
          <p:nvGrpSpPr>
            <p:cNvPr id="26" name="Nhóm 25">
              <a:extLst>
                <a:ext uri="{FF2B5EF4-FFF2-40B4-BE49-F238E27FC236}">
                  <a16:creationId xmlns:a16="http://schemas.microsoft.com/office/drawing/2014/main" id="{0F29E380-3DDE-0F4B-7DDF-2FAB425DF9EE}"/>
                </a:ext>
              </a:extLst>
            </p:cNvPr>
            <p:cNvGrpSpPr/>
            <p:nvPr/>
          </p:nvGrpSpPr>
          <p:grpSpPr>
            <a:xfrm>
              <a:off x="4362221" y="422514"/>
              <a:ext cx="661270" cy="661270"/>
              <a:chOff x="4477774" y="522160"/>
              <a:chExt cx="432620" cy="432620"/>
            </a:xfrm>
          </p:grpSpPr>
          <p:sp>
            <p:nvSpPr>
              <p:cNvPr id="18" name="Hình Bầu dục 17">
                <a:extLst>
                  <a:ext uri="{FF2B5EF4-FFF2-40B4-BE49-F238E27FC236}">
                    <a16:creationId xmlns:a16="http://schemas.microsoft.com/office/drawing/2014/main" id="{08E82409-6F35-AC8A-B41E-5CA75127A7D9}"/>
                  </a:ext>
                </a:extLst>
              </p:cNvPr>
              <p:cNvSpPr/>
              <p:nvPr/>
            </p:nvSpPr>
            <p:spPr>
              <a:xfrm>
                <a:off x="4477774" y="522160"/>
                <a:ext cx="432620" cy="43262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9" name="Hình Bầu dục 18">
                <a:extLst>
                  <a:ext uri="{FF2B5EF4-FFF2-40B4-BE49-F238E27FC236}">
                    <a16:creationId xmlns:a16="http://schemas.microsoft.com/office/drawing/2014/main" id="{62D16F22-97F7-3DAD-2B8F-663AF9A713C3}"/>
                  </a:ext>
                </a:extLst>
              </p:cNvPr>
              <p:cNvSpPr/>
              <p:nvPr/>
            </p:nvSpPr>
            <p:spPr>
              <a:xfrm>
                <a:off x="4556123" y="587583"/>
                <a:ext cx="275302" cy="275302"/>
              </a:xfrm>
              <a:prstGeom prst="ellipse">
                <a:avLst/>
              </a:prstGeom>
              <a:gradFill flip="none" rotWithShape="1">
                <a:gsLst>
                  <a:gs pos="0">
                    <a:srgbClr val="FFCC00">
                      <a:lumMod val="100000"/>
                      <a:alpha val="70000"/>
                    </a:srgbClr>
                  </a:gs>
                  <a:gs pos="100000">
                    <a:srgbClr val="FF9900"/>
                  </a:gs>
                </a:gsLst>
                <a:lin ang="2700000" scaled="1"/>
                <a:tileRect/>
              </a:gradFill>
              <a:ln>
                <a:gradFill>
                  <a:gsLst>
                    <a:gs pos="0">
                      <a:srgbClr val="FF9900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18600000" scaled="0"/>
                </a:gra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</p:grpSp>
        <p:cxnSp>
          <p:nvCxnSpPr>
            <p:cNvPr id="61" name="Đường nối Thẳng 60">
              <a:extLst>
                <a:ext uri="{FF2B5EF4-FFF2-40B4-BE49-F238E27FC236}">
                  <a16:creationId xmlns:a16="http://schemas.microsoft.com/office/drawing/2014/main" id="{59244866-2195-E5E8-3910-F7665CF6711B}"/>
                </a:ext>
              </a:extLst>
            </p:cNvPr>
            <p:cNvCxnSpPr>
              <a:cxnSpLocks/>
              <a:stCxn id="18" idx="4"/>
            </p:cNvCxnSpPr>
            <p:nvPr/>
          </p:nvCxnSpPr>
          <p:spPr>
            <a:xfrm flipH="1">
              <a:off x="4677677" y="1083785"/>
              <a:ext cx="15176" cy="117318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Hình tự do: Hình 61">
              <a:extLst>
                <a:ext uri="{FF2B5EF4-FFF2-40B4-BE49-F238E27FC236}">
                  <a16:creationId xmlns:a16="http://schemas.microsoft.com/office/drawing/2014/main" id="{E61C6EF9-A5A4-E1E8-62BE-B8E9399288F6}"/>
                </a:ext>
              </a:extLst>
            </p:cNvPr>
            <p:cNvSpPr/>
            <p:nvPr/>
          </p:nvSpPr>
          <p:spPr>
            <a:xfrm>
              <a:off x="4654533" y="2172486"/>
              <a:ext cx="113331" cy="339378"/>
            </a:xfrm>
            <a:custGeom>
              <a:avLst/>
              <a:gdLst>
                <a:gd name="connsiteX0" fmla="*/ 0 w 233858"/>
                <a:gd name="connsiteY0" fmla="*/ 0 h 284480"/>
                <a:gd name="connsiteX1" fmla="*/ 233680 w 233858"/>
                <a:gd name="connsiteY1" fmla="*/ 142240 h 284480"/>
                <a:gd name="connsiteX2" fmla="*/ 30480 w 233858"/>
                <a:gd name="connsiteY2" fmla="*/ 284480 h 284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3858" h="284480">
                  <a:moveTo>
                    <a:pt x="0" y="0"/>
                  </a:moveTo>
                  <a:cubicBezTo>
                    <a:pt x="114300" y="47413"/>
                    <a:pt x="228600" y="94827"/>
                    <a:pt x="233680" y="142240"/>
                  </a:cubicBezTo>
                  <a:cubicBezTo>
                    <a:pt x="238760" y="189653"/>
                    <a:pt x="134620" y="237066"/>
                    <a:pt x="30480" y="284480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3" name="Đường nối Thẳng 62">
              <a:extLst>
                <a:ext uri="{FF2B5EF4-FFF2-40B4-BE49-F238E27FC236}">
                  <a16:creationId xmlns:a16="http://schemas.microsoft.com/office/drawing/2014/main" id="{ED7E7C40-A654-AE98-2A6C-8EE950724E4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02414" y="2137192"/>
              <a:ext cx="179933" cy="6485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Đường nối Thẳng 63">
              <a:extLst>
                <a:ext uri="{FF2B5EF4-FFF2-40B4-BE49-F238E27FC236}">
                  <a16:creationId xmlns:a16="http://schemas.microsoft.com/office/drawing/2014/main" id="{6EF26EFC-A17D-B2A6-B7B8-C83AD17A080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02415" y="2188154"/>
              <a:ext cx="179933" cy="6485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5" name="Nhóm 84">
            <a:extLst>
              <a:ext uri="{FF2B5EF4-FFF2-40B4-BE49-F238E27FC236}">
                <a16:creationId xmlns:a16="http://schemas.microsoft.com/office/drawing/2014/main" id="{F43133DC-7B59-9EBF-B256-F1961DEF47D2}"/>
              </a:ext>
            </a:extLst>
          </p:cNvPr>
          <p:cNvGrpSpPr/>
          <p:nvPr/>
        </p:nvGrpSpPr>
        <p:grpSpPr>
          <a:xfrm>
            <a:off x="6291328" y="1025795"/>
            <a:ext cx="2884350" cy="5113815"/>
            <a:chOff x="6019185" y="1036681"/>
            <a:chExt cx="2884350" cy="5113815"/>
          </a:xfrm>
        </p:grpSpPr>
        <p:sp>
          <p:nvSpPr>
            <p:cNvPr id="66" name="Hình tự do: Hình 65">
              <a:extLst>
                <a:ext uri="{FF2B5EF4-FFF2-40B4-BE49-F238E27FC236}">
                  <a16:creationId xmlns:a16="http://schemas.microsoft.com/office/drawing/2014/main" id="{8961B428-3076-0601-9C6F-6D33A6C27569}"/>
                </a:ext>
              </a:extLst>
            </p:cNvPr>
            <p:cNvSpPr/>
            <p:nvPr/>
          </p:nvSpPr>
          <p:spPr>
            <a:xfrm flipH="1">
              <a:off x="7426667" y="3106614"/>
              <a:ext cx="103414" cy="364269"/>
            </a:xfrm>
            <a:custGeom>
              <a:avLst/>
              <a:gdLst>
                <a:gd name="connsiteX0" fmla="*/ 0 w 233858"/>
                <a:gd name="connsiteY0" fmla="*/ 0 h 284480"/>
                <a:gd name="connsiteX1" fmla="*/ 233680 w 233858"/>
                <a:gd name="connsiteY1" fmla="*/ 142240 h 284480"/>
                <a:gd name="connsiteX2" fmla="*/ 30480 w 233858"/>
                <a:gd name="connsiteY2" fmla="*/ 284480 h 284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3858" h="284480">
                  <a:moveTo>
                    <a:pt x="0" y="0"/>
                  </a:moveTo>
                  <a:cubicBezTo>
                    <a:pt x="114300" y="47413"/>
                    <a:pt x="228600" y="94827"/>
                    <a:pt x="233680" y="142240"/>
                  </a:cubicBezTo>
                  <a:cubicBezTo>
                    <a:pt x="238760" y="189653"/>
                    <a:pt x="134620" y="237066"/>
                    <a:pt x="30480" y="284480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Hình tự do: Hình 11">
              <a:extLst>
                <a:ext uri="{FF2B5EF4-FFF2-40B4-BE49-F238E27FC236}">
                  <a16:creationId xmlns:a16="http://schemas.microsoft.com/office/drawing/2014/main" id="{CB294536-4618-D646-ACA2-1D6468029C6B}"/>
                </a:ext>
              </a:extLst>
            </p:cNvPr>
            <p:cNvSpPr/>
            <p:nvPr/>
          </p:nvSpPr>
          <p:spPr>
            <a:xfrm>
              <a:off x="6019185" y="3109786"/>
              <a:ext cx="2884350" cy="3040710"/>
            </a:xfrm>
            <a:custGeom>
              <a:avLst/>
              <a:gdLst>
                <a:gd name="connsiteX0" fmla="*/ 1140542 w 2281084"/>
                <a:gd name="connsiteY0" fmla="*/ 218767 h 2342536"/>
                <a:gd name="connsiteX1" fmla="*/ 983225 w 2281084"/>
                <a:gd name="connsiteY1" fmla="*/ 376084 h 2342536"/>
                <a:gd name="connsiteX2" fmla="*/ 1140542 w 2281084"/>
                <a:gd name="connsiteY2" fmla="*/ 533401 h 2342536"/>
                <a:gd name="connsiteX3" fmla="*/ 1297859 w 2281084"/>
                <a:gd name="connsiteY3" fmla="*/ 376084 h 2342536"/>
                <a:gd name="connsiteX4" fmla="*/ 1140542 w 2281084"/>
                <a:gd name="connsiteY4" fmla="*/ 218767 h 2342536"/>
                <a:gd name="connsiteX5" fmla="*/ 1140542 w 2281084"/>
                <a:gd name="connsiteY5" fmla="*/ 0 h 2342536"/>
                <a:gd name="connsiteX6" fmla="*/ 2281084 w 2281084"/>
                <a:gd name="connsiteY6" fmla="*/ 1171268 h 2342536"/>
                <a:gd name="connsiteX7" fmla="*/ 1140542 w 2281084"/>
                <a:gd name="connsiteY7" fmla="*/ 2342536 h 2342536"/>
                <a:gd name="connsiteX8" fmla="*/ 0 w 2281084"/>
                <a:gd name="connsiteY8" fmla="*/ 1171268 h 2342536"/>
                <a:gd name="connsiteX9" fmla="*/ 1140542 w 2281084"/>
                <a:gd name="connsiteY9" fmla="*/ 0 h 2342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81084" h="2342536">
                  <a:moveTo>
                    <a:pt x="1140542" y="218767"/>
                  </a:moveTo>
                  <a:cubicBezTo>
                    <a:pt x="1053658" y="218767"/>
                    <a:pt x="983225" y="289200"/>
                    <a:pt x="983225" y="376084"/>
                  </a:cubicBezTo>
                  <a:cubicBezTo>
                    <a:pt x="983225" y="462968"/>
                    <a:pt x="1053658" y="533401"/>
                    <a:pt x="1140542" y="533401"/>
                  </a:cubicBezTo>
                  <a:cubicBezTo>
                    <a:pt x="1227426" y="533401"/>
                    <a:pt x="1297859" y="462968"/>
                    <a:pt x="1297859" y="376084"/>
                  </a:cubicBezTo>
                  <a:cubicBezTo>
                    <a:pt x="1297859" y="289200"/>
                    <a:pt x="1227426" y="218767"/>
                    <a:pt x="1140542" y="218767"/>
                  </a:cubicBezTo>
                  <a:close/>
                  <a:moveTo>
                    <a:pt x="1140542" y="0"/>
                  </a:moveTo>
                  <a:cubicBezTo>
                    <a:pt x="1770446" y="0"/>
                    <a:pt x="2281084" y="524395"/>
                    <a:pt x="2281084" y="1171268"/>
                  </a:cubicBezTo>
                  <a:cubicBezTo>
                    <a:pt x="2281084" y="1818141"/>
                    <a:pt x="1770446" y="2342536"/>
                    <a:pt x="1140542" y="2342536"/>
                  </a:cubicBezTo>
                  <a:cubicBezTo>
                    <a:pt x="510638" y="2342536"/>
                    <a:pt x="0" y="1818141"/>
                    <a:pt x="0" y="1171268"/>
                  </a:cubicBezTo>
                  <a:cubicBezTo>
                    <a:pt x="0" y="524395"/>
                    <a:pt x="510638" y="0"/>
                    <a:pt x="1140542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00FF">
                    <a:alpha val="69804"/>
                  </a:srgbClr>
                </a:gs>
                <a:gs pos="100000">
                  <a:srgbClr val="660066"/>
                </a:gs>
              </a:gsLst>
              <a:lin ang="2700000" scaled="1"/>
              <a:tileRect/>
            </a:gradFill>
            <a:ln>
              <a:gradFill>
                <a:gsLst>
                  <a:gs pos="0">
                    <a:srgbClr val="660066"/>
                  </a:gs>
                  <a:gs pos="100000">
                    <a:schemeClr val="bg1">
                      <a:alpha val="0"/>
                    </a:schemeClr>
                  </a:gs>
                </a:gsLst>
                <a:lin ang="18600000" scaled="0"/>
              </a:gradFill>
            </a:ln>
            <a:effectLst>
              <a:reflection blurRad="6350" stA="50000" endA="300" endPos="41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67" name="Đường nối Thẳng 66">
              <a:extLst>
                <a:ext uri="{FF2B5EF4-FFF2-40B4-BE49-F238E27FC236}">
                  <a16:creationId xmlns:a16="http://schemas.microsoft.com/office/drawing/2014/main" id="{917C6C8E-9759-4DBA-359C-C3E33B000F29}"/>
                </a:ext>
              </a:extLst>
            </p:cNvPr>
            <p:cNvCxnSpPr>
              <a:cxnSpLocks/>
            </p:cNvCxnSpPr>
            <p:nvPr/>
          </p:nvCxnSpPr>
          <p:spPr>
            <a:xfrm>
              <a:off x="7524325" y="1036681"/>
              <a:ext cx="0" cy="207902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Hình tự do: Hình 67">
              <a:extLst>
                <a:ext uri="{FF2B5EF4-FFF2-40B4-BE49-F238E27FC236}">
                  <a16:creationId xmlns:a16="http://schemas.microsoft.com/office/drawing/2014/main" id="{0221BCCD-92C4-CCA1-8535-16B205B6182F}"/>
                </a:ext>
              </a:extLst>
            </p:cNvPr>
            <p:cNvSpPr/>
            <p:nvPr/>
          </p:nvSpPr>
          <p:spPr>
            <a:xfrm>
              <a:off x="7504797" y="3106614"/>
              <a:ext cx="129828" cy="364269"/>
            </a:xfrm>
            <a:custGeom>
              <a:avLst/>
              <a:gdLst>
                <a:gd name="connsiteX0" fmla="*/ 0 w 233858"/>
                <a:gd name="connsiteY0" fmla="*/ 0 h 284480"/>
                <a:gd name="connsiteX1" fmla="*/ 233680 w 233858"/>
                <a:gd name="connsiteY1" fmla="*/ 142240 h 284480"/>
                <a:gd name="connsiteX2" fmla="*/ 30480 w 233858"/>
                <a:gd name="connsiteY2" fmla="*/ 284480 h 284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3858" h="284480">
                  <a:moveTo>
                    <a:pt x="0" y="0"/>
                  </a:moveTo>
                  <a:cubicBezTo>
                    <a:pt x="114300" y="47413"/>
                    <a:pt x="228600" y="94827"/>
                    <a:pt x="233680" y="142240"/>
                  </a:cubicBezTo>
                  <a:cubicBezTo>
                    <a:pt x="238760" y="189653"/>
                    <a:pt x="134620" y="237066"/>
                    <a:pt x="30480" y="284480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9" name="Đường nối Thẳng 68">
              <a:extLst>
                <a:ext uri="{FF2B5EF4-FFF2-40B4-BE49-F238E27FC236}">
                  <a16:creationId xmlns:a16="http://schemas.microsoft.com/office/drawing/2014/main" id="{968C1058-049F-53AE-8FEC-0B5BD978FC6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421264" y="3071809"/>
              <a:ext cx="206126" cy="6960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Đường nối Thẳng 69">
              <a:extLst>
                <a:ext uri="{FF2B5EF4-FFF2-40B4-BE49-F238E27FC236}">
                  <a16:creationId xmlns:a16="http://schemas.microsoft.com/office/drawing/2014/main" id="{DAAD5E66-4D89-1770-D64D-A7983F5247A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421263" y="3046093"/>
              <a:ext cx="206126" cy="6960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6" name="Nhóm 85">
            <a:extLst>
              <a:ext uri="{FF2B5EF4-FFF2-40B4-BE49-F238E27FC236}">
                <a16:creationId xmlns:a16="http://schemas.microsoft.com/office/drawing/2014/main" id="{BDD32071-FF1E-8C56-FC4A-BA18E0B6CAEF}"/>
              </a:ext>
            </a:extLst>
          </p:cNvPr>
          <p:cNvGrpSpPr/>
          <p:nvPr/>
        </p:nvGrpSpPr>
        <p:grpSpPr>
          <a:xfrm>
            <a:off x="8740030" y="395014"/>
            <a:ext cx="2884350" cy="4875023"/>
            <a:chOff x="8367910" y="375822"/>
            <a:chExt cx="2884350" cy="4875023"/>
          </a:xfrm>
        </p:grpSpPr>
        <p:sp>
          <p:nvSpPr>
            <p:cNvPr id="72" name="Hình tự do: Hình 71">
              <a:extLst>
                <a:ext uri="{FF2B5EF4-FFF2-40B4-BE49-F238E27FC236}">
                  <a16:creationId xmlns:a16="http://schemas.microsoft.com/office/drawing/2014/main" id="{D6164327-FCF6-368D-1DFE-33D397D10B5B}"/>
                </a:ext>
              </a:extLst>
            </p:cNvPr>
            <p:cNvSpPr/>
            <p:nvPr/>
          </p:nvSpPr>
          <p:spPr>
            <a:xfrm flipH="1">
              <a:off x="9777864" y="2208427"/>
              <a:ext cx="74281" cy="332761"/>
            </a:xfrm>
            <a:custGeom>
              <a:avLst/>
              <a:gdLst>
                <a:gd name="connsiteX0" fmla="*/ 0 w 233858"/>
                <a:gd name="connsiteY0" fmla="*/ 0 h 284480"/>
                <a:gd name="connsiteX1" fmla="*/ 233680 w 233858"/>
                <a:gd name="connsiteY1" fmla="*/ 142240 h 284480"/>
                <a:gd name="connsiteX2" fmla="*/ 30480 w 233858"/>
                <a:gd name="connsiteY2" fmla="*/ 284480 h 284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3858" h="284480">
                  <a:moveTo>
                    <a:pt x="0" y="0"/>
                  </a:moveTo>
                  <a:cubicBezTo>
                    <a:pt x="114300" y="47413"/>
                    <a:pt x="228600" y="94827"/>
                    <a:pt x="233680" y="142240"/>
                  </a:cubicBezTo>
                  <a:cubicBezTo>
                    <a:pt x="238760" y="189653"/>
                    <a:pt x="134620" y="237066"/>
                    <a:pt x="30480" y="284480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Hình tự do: Hình 12">
              <a:extLst>
                <a:ext uri="{FF2B5EF4-FFF2-40B4-BE49-F238E27FC236}">
                  <a16:creationId xmlns:a16="http://schemas.microsoft.com/office/drawing/2014/main" id="{D0BCBFC4-E98C-1A33-08C5-9CD4641191B2}"/>
                </a:ext>
              </a:extLst>
            </p:cNvPr>
            <p:cNvSpPr/>
            <p:nvPr/>
          </p:nvSpPr>
          <p:spPr>
            <a:xfrm>
              <a:off x="8367910" y="2210135"/>
              <a:ext cx="2884350" cy="3040710"/>
            </a:xfrm>
            <a:custGeom>
              <a:avLst/>
              <a:gdLst>
                <a:gd name="connsiteX0" fmla="*/ 1140542 w 2281084"/>
                <a:gd name="connsiteY0" fmla="*/ 218767 h 2342536"/>
                <a:gd name="connsiteX1" fmla="*/ 983225 w 2281084"/>
                <a:gd name="connsiteY1" fmla="*/ 376084 h 2342536"/>
                <a:gd name="connsiteX2" fmla="*/ 1140542 w 2281084"/>
                <a:gd name="connsiteY2" fmla="*/ 533401 h 2342536"/>
                <a:gd name="connsiteX3" fmla="*/ 1297859 w 2281084"/>
                <a:gd name="connsiteY3" fmla="*/ 376084 h 2342536"/>
                <a:gd name="connsiteX4" fmla="*/ 1140542 w 2281084"/>
                <a:gd name="connsiteY4" fmla="*/ 218767 h 2342536"/>
                <a:gd name="connsiteX5" fmla="*/ 1140542 w 2281084"/>
                <a:gd name="connsiteY5" fmla="*/ 0 h 2342536"/>
                <a:gd name="connsiteX6" fmla="*/ 2281084 w 2281084"/>
                <a:gd name="connsiteY6" fmla="*/ 1171268 h 2342536"/>
                <a:gd name="connsiteX7" fmla="*/ 1140542 w 2281084"/>
                <a:gd name="connsiteY7" fmla="*/ 2342536 h 2342536"/>
                <a:gd name="connsiteX8" fmla="*/ 0 w 2281084"/>
                <a:gd name="connsiteY8" fmla="*/ 1171268 h 2342536"/>
                <a:gd name="connsiteX9" fmla="*/ 1140542 w 2281084"/>
                <a:gd name="connsiteY9" fmla="*/ 0 h 2342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81084" h="2342536">
                  <a:moveTo>
                    <a:pt x="1140542" y="218767"/>
                  </a:moveTo>
                  <a:cubicBezTo>
                    <a:pt x="1053658" y="218767"/>
                    <a:pt x="983225" y="289200"/>
                    <a:pt x="983225" y="376084"/>
                  </a:cubicBezTo>
                  <a:cubicBezTo>
                    <a:pt x="983225" y="462968"/>
                    <a:pt x="1053658" y="533401"/>
                    <a:pt x="1140542" y="533401"/>
                  </a:cubicBezTo>
                  <a:cubicBezTo>
                    <a:pt x="1227426" y="533401"/>
                    <a:pt x="1297859" y="462968"/>
                    <a:pt x="1297859" y="376084"/>
                  </a:cubicBezTo>
                  <a:cubicBezTo>
                    <a:pt x="1297859" y="289200"/>
                    <a:pt x="1227426" y="218767"/>
                    <a:pt x="1140542" y="218767"/>
                  </a:cubicBezTo>
                  <a:close/>
                  <a:moveTo>
                    <a:pt x="1140542" y="0"/>
                  </a:moveTo>
                  <a:cubicBezTo>
                    <a:pt x="1770446" y="0"/>
                    <a:pt x="2281084" y="524395"/>
                    <a:pt x="2281084" y="1171268"/>
                  </a:cubicBezTo>
                  <a:cubicBezTo>
                    <a:pt x="2281084" y="1818141"/>
                    <a:pt x="1770446" y="2342536"/>
                    <a:pt x="1140542" y="2342536"/>
                  </a:cubicBezTo>
                  <a:cubicBezTo>
                    <a:pt x="510638" y="2342536"/>
                    <a:pt x="0" y="1818141"/>
                    <a:pt x="0" y="1171268"/>
                  </a:cubicBezTo>
                  <a:cubicBezTo>
                    <a:pt x="0" y="524395"/>
                    <a:pt x="510638" y="0"/>
                    <a:pt x="1140542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066FF">
                    <a:alpha val="69804"/>
                  </a:srgbClr>
                </a:gs>
                <a:gs pos="100000">
                  <a:srgbClr val="0000CC"/>
                </a:gs>
              </a:gsLst>
              <a:lin ang="2700000" scaled="1"/>
              <a:tileRect/>
            </a:gradFill>
            <a:ln>
              <a:gradFill>
                <a:gsLst>
                  <a:gs pos="0">
                    <a:srgbClr val="0000CC"/>
                  </a:gs>
                  <a:gs pos="100000">
                    <a:schemeClr val="bg1">
                      <a:alpha val="0"/>
                    </a:schemeClr>
                  </a:gs>
                </a:gsLst>
                <a:lin ang="18600000" scaled="0"/>
              </a:gradFill>
            </a:ln>
            <a:effectLst>
              <a:reflection blurRad="6350" stA="50000" endA="300" endPos="41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28" name="Nhóm 27">
              <a:extLst>
                <a:ext uri="{FF2B5EF4-FFF2-40B4-BE49-F238E27FC236}">
                  <a16:creationId xmlns:a16="http://schemas.microsoft.com/office/drawing/2014/main" id="{BFF6572F-1ACD-278A-5743-DA91ED37EB79}"/>
                </a:ext>
              </a:extLst>
            </p:cNvPr>
            <p:cNvGrpSpPr/>
            <p:nvPr/>
          </p:nvGrpSpPr>
          <p:grpSpPr>
            <a:xfrm>
              <a:off x="9524950" y="375822"/>
              <a:ext cx="661270" cy="661270"/>
              <a:chOff x="9593775" y="491613"/>
              <a:chExt cx="432620" cy="432620"/>
            </a:xfrm>
          </p:grpSpPr>
          <p:sp>
            <p:nvSpPr>
              <p:cNvPr id="24" name="Hình Bầu dục 23">
                <a:extLst>
                  <a:ext uri="{FF2B5EF4-FFF2-40B4-BE49-F238E27FC236}">
                    <a16:creationId xmlns:a16="http://schemas.microsoft.com/office/drawing/2014/main" id="{8B30ED1B-5748-DDC7-BC3F-4882A8E1F81A}"/>
                  </a:ext>
                </a:extLst>
              </p:cNvPr>
              <p:cNvSpPr/>
              <p:nvPr/>
            </p:nvSpPr>
            <p:spPr>
              <a:xfrm>
                <a:off x="9593775" y="491613"/>
                <a:ext cx="432620" cy="43262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5" name="Hình Bầu dục 24">
                <a:extLst>
                  <a:ext uri="{FF2B5EF4-FFF2-40B4-BE49-F238E27FC236}">
                    <a16:creationId xmlns:a16="http://schemas.microsoft.com/office/drawing/2014/main" id="{3FBB9EFD-0F79-7D27-BF0B-490CB8FCCF27}"/>
                  </a:ext>
                </a:extLst>
              </p:cNvPr>
              <p:cNvSpPr/>
              <p:nvPr/>
            </p:nvSpPr>
            <p:spPr>
              <a:xfrm>
                <a:off x="9672434" y="570272"/>
                <a:ext cx="275302" cy="275302"/>
              </a:xfrm>
              <a:prstGeom prst="ellipse">
                <a:avLst/>
              </a:prstGeom>
              <a:gradFill flip="none" rotWithShape="1">
                <a:gsLst>
                  <a:gs pos="0">
                    <a:srgbClr val="0066FF">
                      <a:alpha val="69804"/>
                    </a:srgbClr>
                  </a:gs>
                  <a:gs pos="100000">
                    <a:srgbClr val="0000CC"/>
                  </a:gs>
                </a:gsLst>
                <a:lin ang="2700000" scaled="1"/>
                <a:tileRect/>
              </a:gradFill>
              <a:ln>
                <a:gradFill>
                  <a:gsLst>
                    <a:gs pos="0">
                      <a:srgbClr val="0000CC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18600000" scaled="0"/>
                </a:gra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</p:grpSp>
        <p:cxnSp>
          <p:nvCxnSpPr>
            <p:cNvPr id="73" name="Đường nối Thẳng 72">
              <a:extLst>
                <a:ext uri="{FF2B5EF4-FFF2-40B4-BE49-F238E27FC236}">
                  <a16:creationId xmlns:a16="http://schemas.microsoft.com/office/drawing/2014/main" id="{87373B2A-E693-FCA0-8A41-3B1DB4F4B3A9}"/>
                </a:ext>
              </a:extLst>
            </p:cNvPr>
            <p:cNvCxnSpPr>
              <a:cxnSpLocks/>
              <a:stCxn id="24" idx="4"/>
            </p:cNvCxnSpPr>
            <p:nvPr/>
          </p:nvCxnSpPr>
          <p:spPr>
            <a:xfrm flipH="1">
              <a:off x="9848012" y="1037093"/>
              <a:ext cx="7573" cy="1179636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Hình tự do: Hình 73">
              <a:extLst>
                <a:ext uri="{FF2B5EF4-FFF2-40B4-BE49-F238E27FC236}">
                  <a16:creationId xmlns:a16="http://schemas.microsoft.com/office/drawing/2014/main" id="{617E17AC-6268-1474-5038-0F53F46CA896}"/>
                </a:ext>
              </a:extLst>
            </p:cNvPr>
            <p:cNvSpPr/>
            <p:nvPr/>
          </p:nvSpPr>
          <p:spPr>
            <a:xfrm>
              <a:off x="9833984" y="2208427"/>
              <a:ext cx="93254" cy="332761"/>
            </a:xfrm>
            <a:custGeom>
              <a:avLst/>
              <a:gdLst>
                <a:gd name="connsiteX0" fmla="*/ 0 w 233858"/>
                <a:gd name="connsiteY0" fmla="*/ 0 h 284480"/>
                <a:gd name="connsiteX1" fmla="*/ 233680 w 233858"/>
                <a:gd name="connsiteY1" fmla="*/ 142240 h 284480"/>
                <a:gd name="connsiteX2" fmla="*/ 30480 w 233858"/>
                <a:gd name="connsiteY2" fmla="*/ 284480 h 284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3858" h="284480">
                  <a:moveTo>
                    <a:pt x="0" y="0"/>
                  </a:moveTo>
                  <a:cubicBezTo>
                    <a:pt x="114300" y="47413"/>
                    <a:pt x="228600" y="94827"/>
                    <a:pt x="233680" y="142240"/>
                  </a:cubicBezTo>
                  <a:cubicBezTo>
                    <a:pt x="238760" y="189653"/>
                    <a:pt x="134620" y="237066"/>
                    <a:pt x="30480" y="284480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5" name="Đường nối Thẳng 74">
              <a:extLst>
                <a:ext uri="{FF2B5EF4-FFF2-40B4-BE49-F238E27FC236}">
                  <a16:creationId xmlns:a16="http://schemas.microsoft.com/office/drawing/2014/main" id="{D2D81D44-237C-8479-7586-042C81EC757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773983" y="2176633"/>
              <a:ext cx="148058" cy="6358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Đường nối Thẳng 75">
              <a:extLst>
                <a:ext uri="{FF2B5EF4-FFF2-40B4-BE49-F238E27FC236}">
                  <a16:creationId xmlns:a16="http://schemas.microsoft.com/office/drawing/2014/main" id="{62C3747F-97A2-8019-C08E-58B3482F7A1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773982" y="2153141"/>
              <a:ext cx="148058" cy="6358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2" name="Hình ảnh 91">
            <a:extLst>
              <a:ext uri="{FF2B5EF4-FFF2-40B4-BE49-F238E27FC236}">
                <a16:creationId xmlns:a16="http://schemas.microsoft.com/office/drawing/2014/main" id="{FD8A2F7D-1415-0C66-2DE1-47EB0F7F159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9014" y="3398494"/>
            <a:ext cx="1363435" cy="1023167"/>
          </a:xfrm>
          <a:prstGeom prst="rect">
            <a:avLst/>
          </a:prstGeom>
        </p:spPr>
      </p:pic>
      <p:pic>
        <p:nvPicPr>
          <p:cNvPr id="94" name="Hình ảnh 93">
            <a:extLst>
              <a:ext uri="{FF2B5EF4-FFF2-40B4-BE49-F238E27FC236}">
                <a16:creationId xmlns:a16="http://schemas.microsoft.com/office/drawing/2014/main" id="{8F0A9D2C-0245-9BC9-9E4C-03322FDD80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623" y="2327941"/>
            <a:ext cx="861362" cy="656914"/>
          </a:xfrm>
          <a:prstGeom prst="rect">
            <a:avLst/>
          </a:prstGeom>
        </p:spPr>
      </p:pic>
      <p:pic>
        <p:nvPicPr>
          <p:cNvPr id="96" name="Hình ảnh 95">
            <a:extLst>
              <a:ext uri="{FF2B5EF4-FFF2-40B4-BE49-F238E27FC236}">
                <a16:creationId xmlns:a16="http://schemas.microsoft.com/office/drawing/2014/main" id="{8A1FE7C1-A05B-0DEB-4DE1-29842F3868D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8735" y="4455490"/>
            <a:ext cx="800675" cy="599733"/>
          </a:xfrm>
          <a:prstGeom prst="rect">
            <a:avLst/>
          </a:prstGeom>
        </p:spPr>
      </p:pic>
      <p:pic>
        <p:nvPicPr>
          <p:cNvPr id="98" name="Hình ảnh 97">
            <a:extLst>
              <a:ext uri="{FF2B5EF4-FFF2-40B4-BE49-F238E27FC236}">
                <a16:creationId xmlns:a16="http://schemas.microsoft.com/office/drawing/2014/main" id="{EF2F12E5-1858-73AF-D5E8-4152013C85C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650" y="4383061"/>
            <a:ext cx="1070665" cy="947670"/>
          </a:xfrm>
          <a:prstGeom prst="rect">
            <a:avLst/>
          </a:prstGeom>
        </p:spPr>
      </p:pic>
      <p:sp>
        <p:nvSpPr>
          <p:cNvPr id="99" name="Hộp Văn bản 98">
            <a:extLst>
              <a:ext uri="{FF2B5EF4-FFF2-40B4-BE49-F238E27FC236}">
                <a16:creationId xmlns:a16="http://schemas.microsoft.com/office/drawing/2014/main" id="{2BC2D9CE-7292-5D29-D5D3-1C95A939E188}"/>
              </a:ext>
            </a:extLst>
          </p:cNvPr>
          <p:cNvSpPr txBox="1"/>
          <p:nvPr/>
        </p:nvSpPr>
        <p:spPr>
          <a:xfrm>
            <a:off x="3884409" y="2763683"/>
            <a:ext cx="207818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Forte" panose="03060902040502070203" pitchFamily="66" charset="0"/>
                <a:cs typeface="Times New Roman" panose="02020603050405020304" pitchFamily="18" charset="0"/>
              </a:rPr>
              <a:t>HÌNH THÀNH KIẾN THỨC MỚI</a:t>
            </a:r>
          </a:p>
        </p:txBody>
      </p:sp>
      <p:sp>
        <p:nvSpPr>
          <p:cNvPr id="100" name="Hộp Văn bản 99">
            <a:extLst>
              <a:ext uri="{FF2B5EF4-FFF2-40B4-BE49-F238E27FC236}">
                <a16:creationId xmlns:a16="http://schemas.microsoft.com/office/drawing/2014/main" id="{35EDE2B2-AB5B-EBD0-43DF-082D8C9AEBD3}"/>
              </a:ext>
            </a:extLst>
          </p:cNvPr>
          <p:cNvSpPr txBox="1"/>
          <p:nvPr/>
        </p:nvSpPr>
        <p:spPr>
          <a:xfrm>
            <a:off x="6811044" y="4150919"/>
            <a:ext cx="207818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Forte" panose="03060902040502070203" pitchFamily="66" charset="0"/>
                <a:cs typeface="Times New Roman" panose="02020603050405020304" pitchFamily="18" charset="0"/>
              </a:rPr>
              <a:t>LUYỆN TẬP</a:t>
            </a:r>
          </a:p>
        </p:txBody>
      </p:sp>
      <p:sp>
        <p:nvSpPr>
          <p:cNvPr id="101" name="Hộp Văn bản 100">
            <a:extLst>
              <a:ext uri="{FF2B5EF4-FFF2-40B4-BE49-F238E27FC236}">
                <a16:creationId xmlns:a16="http://schemas.microsoft.com/office/drawing/2014/main" id="{B6D4BABE-2666-DD45-D8B2-6162C3542127}"/>
              </a:ext>
            </a:extLst>
          </p:cNvPr>
          <p:cNvSpPr txBox="1"/>
          <p:nvPr/>
        </p:nvSpPr>
        <p:spPr>
          <a:xfrm>
            <a:off x="9291588" y="3055204"/>
            <a:ext cx="207818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Forte" panose="03060902040502070203" pitchFamily="66" charset="0"/>
                <a:cs typeface="Times New Roman" panose="02020603050405020304" pitchFamily="18" charset="0"/>
              </a:rPr>
              <a:t>VẬN DỤNG</a:t>
            </a:r>
          </a:p>
        </p:txBody>
      </p:sp>
      <p:sp>
        <p:nvSpPr>
          <p:cNvPr id="102" name="Hộp Văn bản 101">
            <a:extLst>
              <a:ext uri="{FF2B5EF4-FFF2-40B4-BE49-F238E27FC236}">
                <a16:creationId xmlns:a16="http://schemas.microsoft.com/office/drawing/2014/main" id="{63D14C22-6FAB-AB8F-1602-DE9A1EA6952D}"/>
              </a:ext>
            </a:extLst>
          </p:cNvPr>
          <p:cNvSpPr txBox="1"/>
          <p:nvPr/>
        </p:nvSpPr>
        <p:spPr>
          <a:xfrm>
            <a:off x="1665348" y="3981463"/>
            <a:ext cx="207818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Forte" panose="03060902040502070203" pitchFamily="66" charset="0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30523752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/>
      <p:bldP spid="100" grpId="0"/>
      <p:bldP spid="101" grpId="0"/>
      <p:bldP spid="10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Hình tự do: Hình 14">
            <a:extLst>
              <a:ext uri="{FF2B5EF4-FFF2-40B4-BE49-F238E27FC236}">
                <a16:creationId xmlns:a16="http://schemas.microsoft.com/office/drawing/2014/main" id="{62F1F112-92EF-61F4-5A3E-85532301C876}"/>
              </a:ext>
            </a:extLst>
          </p:cNvPr>
          <p:cNvSpPr/>
          <p:nvPr/>
        </p:nvSpPr>
        <p:spPr>
          <a:xfrm>
            <a:off x="-10109" y="172341"/>
            <a:ext cx="4081613" cy="6685658"/>
          </a:xfrm>
          <a:custGeom>
            <a:avLst/>
            <a:gdLst>
              <a:gd name="connsiteX0" fmla="*/ 0 w 4081613"/>
              <a:gd name="connsiteY0" fmla="*/ 0 h 6685658"/>
              <a:gd name="connsiteX1" fmla="*/ 4081613 w 4081613"/>
              <a:gd name="connsiteY1" fmla="*/ 6685658 h 6685658"/>
              <a:gd name="connsiteX2" fmla="*/ 0 w 4081613"/>
              <a:gd name="connsiteY2" fmla="*/ 6685658 h 6685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81613" h="6685658">
                <a:moveTo>
                  <a:pt x="0" y="0"/>
                </a:moveTo>
                <a:lnTo>
                  <a:pt x="4081613" y="6685658"/>
                </a:lnTo>
                <a:lnTo>
                  <a:pt x="0" y="6685658"/>
                </a:lnTo>
                <a:close/>
              </a:path>
            </a:pathLst>
          </a:custGeom>
          <a:solidFill>
            <a:srgbClr val="99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61421B1-1906-4F8E-BF53-DF1E9D07C1F2}"/>
              </a:ext>
            </a:extLst>
          </p:cNvPr>
          <p:cNvSpPr txBox="1"/>
          <p:nvPr/>
        </p:nvSpPr>
        <p:spPr>
          <a:xfrm>
            <a:off x="5626608" y="222841"/>
            <a:ext cx="3862329" cy="707886"/>
          </a:xfrm>
          <a:prstGeom prst="rect">
            <a:avLst/>
          </a:prstGeom>
          <a:gradFill>
            <a:gsLst>
              <a:gs pos="0">
                <a:srgbClr val="00CC00">
                  <a:shade val="30000"/>
                  <a:satMod val="115000"/>
                </a:srgbClr>
              </a:gs>
              <a:gs pos="91000">
                <a:srgbClr val="00CC00">
                  <a:shade val="100000"/>
                  <a:satMod val="115000"/>
                </a:srgbClr>
              </a:gs>
            </a:gsLst>
            <a:lin ang="2700000" scaled="1"/>
          </a:gradFill>
          <a:ln w="38100">
            <a:noFill/>
          </a:ln>
        </p:spPr>
        <p:txBody>
          <a:bodyPr wrap="square">
            <a:spAutoFit/>
          </a:bodyPr>
          <a:lstStyle/>
          <a:p>
            <a:pPr marL="0" marR="0" algn="ctr">
              <a:spcBef>
                <a:spcPts val="600"/>
              </a:spcBef>
              <a:spcAft>
                <a:spcPts val="0"/>
              </a:spcAft>
            </a:pP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sp>
        <p:nvSpPr>
          <p:cNvPr id="8" name="Hình tự do: Hình 7">
            <a:extLst>
              <a:ext uri="{FF2B5EF4-FFF2-40B4-BE49-F238E27FC236}">
                <a16:creationId xmlns:a16="http://schemas.microsoft.com/office/drawing/2014/main" id="{EFF46C95-D8B0-5561-7CE5-E242BDFAD4B2}"/>
              </a:ext>
            </a:extLst>
          </p:cNvPr>
          <p:cNvSpPr/>
          <p:nvPr/>
        </p:nvSpPr>
        <p:spPr>
          <a:xfrm>
            <a:off x="0" y="0"/>
            <a:ext cx="4081613" cy="6858000"/>
          </a:xfrm>
          <a:custGeom>
            <a:avLst/>
            <a:gdLst>
              <a:gd name="connsiteX0" fmla="*/ 6081502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12807 h 6858000"/>
              <a:gd name="connsiteX3" fmla="*/ 0 w 6096000"/>
              <a:gd name="connsiteY3" fmla="*/ 0 h 6858000"/>
              <a:gd name="connsiteX4" fmla="*/ 6057826 w 6096000"/>
              <a:gd name="connsiteY4" fmla="*/ 0 h 6858000"/>
              <a:gd name="connsiteX5" fmla="*/ 0 w 6096000"/>
              <a:gd name="connsiteY5" fmla="*/ 6858000 h 6858000"/>
              <a:gd name="connsiteX6" fmla="*/ 0 w 609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58000">
                <a:moveTo>
                  <a:pt x="6081502" y="0"/>
                </a:moveTo>
                <a:lnTo>
                  <a:pt x="6096000" y="0"/>
                </a:lnTo>
                <a:lnTo>
                  <a:pt x="6096000" y="12807"/>
                </a:lnTo>
                <a:close/>
                <a:moveTo>
                  <a:pt x="0" y="0"/>
                </a:moveTo>
                <a:lnTo>
                  <a:pt x="6057826" y="0"/>
                </a:lnTo>
                <a:lnTo>
                  <a:pt x="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99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Bong bóng Lời nói: Hình bầu dục 18">
            <a:extLst>
              <a:ext uri="{FF2B5EF4-FFF2-40B4-BE49-F238E27FC236}">
                <a16:creationId xmlns:a16="http://schemas.microsoft.com/office/drawing/2014/main" id="{D7CDBC88-B427-A7CB-2E10-7D972648A012}"/>
              </a:ext>
            </a:extLst>
          </p:cNvPr>
          <p:cNvSpPr/>
          <p:nvPr/>
        </p:nvSpPr>
        <p:spPr>
          <a:xfrm>
            <a:off x="4091722" y="1194318"/>
            <a:ext cx="7212563" cy="2093661"/>
          </a:xfrm>
          <a:prstGeom prst="wedgeEllipseCallout">
            <a:avLst>
              <a:gd name="adj1" fmla="val -16176"/>
              <a:gd name="adj2" fmla="val 67848"/>
            </a:avLst>
          </a:prstGeom>
          <a:solidFill>
            <a:srgbClr val="33CC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–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id="{8F186860-C1FE-8E09-9F77-D4F0B12689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1628" y="1739509"/>
            <a:ext cx="3151010" cy="2789031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69DCDF71-AF03-FF05-7BCD-DC96D56F3E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412" y="2034073"/>
            <a:ext cx="6038850" cy="603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01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y2mate.com - Biết người biết ta trăm trận trăm thắng CÂU CHUYỆN ĐẦU TƯ_480p">
            <a:hlinkClick r:id="" action="ppaction://media"/>
            <a:extLst>
              <a:ext uri="{FF2B5EF4-FFF2-40B4-BE49-F238E27FC236}">
                <a16:creationId xmlns:a16="http://schemas.microsoft.com/office/drawing/2014/main" id="{F9060E76-CA12-6DDE-63E5-078547A37A5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68675" y="-23669"/>
            <a:ext cx="12192000" cy="6852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490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05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Hình tự do: Hình 14">
            <a:extLst>
              <a:ext uri="{FF2B5EF4-FFF2-40B4-BE49-F238E27FC236}">
                <a16:creationId xmlns:a16="http://schemas.microsoft.com/office/drawing/2014/main" id="{62F1F112-92EF-61F4-5A3E-85532301C876}"/>
              </a:ext>
            </a:extLst>
          </p:cNvPr>
          <p:cNvSpPr/>
          <p:nvPr/>
        </p:nvSpPr>
        <p:spPr>
          <a:xfrm>
            <a:off x="-10109" y="172341"/>
            <a:ext cx="4081613" cy="6685658"/>
          </a:xfrm>
          <a:custGeom>
            <a:avLst/>
            <a:gdLst>
              <a:gd name="connsiteX0" fmla="*/ 0 w 4081613"/>
              <a:gd name="connsiteY0" fmla="*/ 0 h 6685658"/>
              <a:gd name="connsiteX1" fmla="*/ 4081613 w 4081613"/>
              <a:gd name="connsiteY1" fmla="*/ 6685658 h 6685658"/>
              <a:gd name="connsiteX2" fmla="*/ 0 w 4081613"/>
              <a:gd name="connsiteY2" fmla="*/ 6685658 h 6685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81613" h="6685658">
                <a:moveTo>
                  <a:pt x="0" y="0"/>
                </a:moveTo>
                <a:lnTo>
                  <a:pt x="4081613" y="6685658"/>
                </a:lnTo>
                <a:lnTo>
                  <a:pt x="0" y="6685658"/>
                </a:lnTo>
                <a:close/>
              </a:path>
            </a:pathLst>
          </a:custGeom>
          <a:solidFill>
            <a:srgbClr val="99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61421B1-1906-4F8E-BF53-DF1E9D07C1F2}"/>
              </a:ext>
            </a:extLst>
          </p:cNvPr>
          <p:cNvSpPr txBox="1"/>
          <p:nvPr/>
        </p:nvSpPr>
        <p:spPr>
          <a:xfrm>
            <a:off x="5617028" y="267347"/>
            <a:ext cx="3581647" cy="707886"/>
          </a:xfrm>
          <a:prstGeom prst="rect">
            <a:avLst/>
          </a:prstGeom>
          <a:gradFill>
            <a:gsLst>
              <a:gs pos="0">
                <a:srgbClr val="00CC00">
                  <a:shade val="30000"/>
                  <a:satMod val="115000"/>
                </a:srgbClr>
              </a:gs>
              <a:gs pos="91000">
                <a:srgbClr val="00CC00">
                  <a:shade val="100000"/>
                  <a:satMod val="115000"/>
                </a:srgbClr>
              </a:gs>
            </a:gsLst>
            <a:lin ang="2700000" scaled="1"/>
          </a:gradFill>
          <a:ln w="38100">
            <a:noFill/>
          </a:ln>
        </p:spPr>
        <p:txBody>
          <a:bodyPr wrap="square">
            <a:spAutoFit/>
          </a:bodyPr>
          <a:lstStyle/>
          <a:p>
            <a:pPr marL="0" marR="0" algn="ctr">
              <a:spcBef>
                <a:spcPts val="600"/>
              </a:spcBef>
              <a:spcAft>
                <a:spcPts val="0"/>
              </a:spcAft>
            </a:pP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sp>
        <p:nvSpPr>
          <p:cNvPr id="8" name="Hình tự do: Hình 7">
            <a:extLst>
              <a:ext uri="{FF2B5EF4-FFF2-40B4-BE49-F238E27FC236}">
                <a16:creationId xmlns:a16="http://schemas.microsoft.com/office/drawing/2014/main" id="{EFF46C95-D8B0-5561-7CE5-E242BDFAD4B2}"/>
              </a:ext>
            </a:extLst>
          </p:cNvPr>
          <p:cNvSpPr/>
          <p:nvPr/>
        </p:nvSpPr>
        <p:spPr>
          <a:xfrm>
            <a:off x="0" y="0"/>
            <a:ext cx="4081613" cy="6858000"/>
          </a:xfrm>
          <a:custGeom>
            <a:avLst/>
            <a:gdLst>
              <a:gd name="connsiteX0" fmla="*/ 6081502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12807 h 6858000"/>
              <a:gd name="connsiteX3" fmla="*/ 0 w 6096000"/>
              <a:gd name="connsiteY3" fmla="*/ 0 h 6858000"/>
              <a:gd name="connsiteX4" fmla="*/ 6057826 w 6096000"/>
              <a:gd name="connsiteY4" fmla="*/ 0 h 6858000"/>
              <a:gd name="connsiteX5" fmla="*/ 0 w 6096000"/>
              <a:gd name="connsiteY5" fmla="*/ 6858000 h 6858000"/>
              <a:gd name="connsiteX6" fmla="*/ 0 w 609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58000">
                <a:moveTo>
                  <a:pt x="6081502" y="0"/>
                </a:moveTo>
                <a:lnTo>
                  <a:pt x="6096000" y="0"/>
                </a:lnTo>
                <a:lnTo>
                  <a:pt x="6096000" y="12807"/>
                </a:lnTo>
                <a:close/>
                <a:moveTo>
                  <a:pt x="0" y="0"/>
                </a:moveTo>
                <a:lnTo>
                  <a:pt x="6057826" y="0"/>
                </a:lnTo>
                <a:lnTo>
                  <a:pt x="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99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Bong bóng Lời nói: Hình bầu dục 18">
            <a:extLst>
              <a:ext uri="{FF2B5EF4-FFF2-40B4-BE49-F238E27FC236}">
                <a16:creationId xmlns:a16="http://schemas.microsoft.com/office/drawing/2014/main" id="{D7CDBC88-B427-A7CB-2E10-7D972648A012}"/>
              </a:ext>
            </a:extLst>
          </p:cNvPr>
          <p:cNvSpPr/>
          <p:nvPr/>
        </p:nvSpPr>
        <p:spPr>
          <a:xfrm>
            <a:off x="3140901" y="1284050"/>
            <a:ext cx="6325773" cy="1997285"/>
          </a:xfrm>
          <a:prstGeom prst="wedgeEllipseCallout">
            <a:avLst>
              <a:gd name="adj1" fmla="val 56892"/>
              <a:gd name="adj2" fmla="val 57311"/>
            </a:avLst>
          </a:prstGeom>
          <a:solidFill>
            <a:srgbClr val="33CC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video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id="{8F186860-C1FE-8E09-9F77-D4F0B12689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0999" y="1866983"/>
            <a:ext cx="3151010" cy="2789031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6E2B2529-F547-2209-CFBE-5A7B40F3E2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33187" y="1866983"/>
            <a:ext cx="4081613" cy="4762500"/>
          </a:xfrm>
          <a:prstGeom prst="rect">
            <a:avLst/>
          </a:prstGeom>
        </p:spPr>
      </p:pic>
      <p:sp>
        <p:nvSpPr>
          <p:cNvPr id="13" name="Bong bóng Lời nói: Hình bầu dục 12">
            <a:extLst>
              <a:ext uri="{FF2B5EF4-FFF2-40B4-BE49-F238E27FC236}">
                <a16:creationId xmlns:a16="http://schemas.microsoft.com/office/drawing/2014/main" id="{34CD0381-7FDB-93A7-D567-C7BA0DBBB75C}"/>
              </a:ext>
            </a:extLst>
          </p:cNvPr>
          <p:cNvSpPr/>
          <p:nvPr/>
        </p:nvSpPr>
        <p:spPr>
          <a:xfrm>
            <a:off x="3589892" y="4153710"/>
            <a:ext cx="6101278" cy="2326709"/>
          </a:xfrm>
          <a:prstGeom prst="wedgeEllipseCallout">
            <a:avLst>
              <a:gd name="adj1" fmla="val 51169"/>
              <a:gd name="adj2" fmla="val -58418"/>
            </a:avLst>
          </a:prstGeom>
          <a:solidFill>
            <a:srgbClr val="33CC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video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673511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Hình tự do: Hình 14">
            <a:extLst>
              <a:ext uri="{FF2B5EF4-FFF2-40B4-BE49-F238E27FC236}">
                <a16:creationId xmlns:a16="http://schemas.microsoft.com/office/drawing/2014/main" id="{62F1F112-92EF-61F4-5A3E-85532301C876}"/>
              </a:ext>
            </a:extLst>
          </p:cNvPr>
          <p:cNvSpPr/>
          <p:nvPr/>
        </p:nvSpPr>
        <p:spPr>
          <a:xfrm>
            <a:off x="-10109" y="172341"/>
            <a:ext cx="4081613" cy="6685658"/>
          </a:xfrm>
          <a:custGeom>
            <a:avLst/>
            <a:gdLst>
              <a:gd name="connsiteX0" fmla="*/ 0 w 4081613"/>
              <a:gd name="connsiteY0" fmla="*/ 0 h 6685658"/>
              <a:gd name="connsiteX1" fmla="*/ 4081613 w 4081613"/>
              <a:gd name="connsiteY1" fmla="*/ 6685658 h 6685658"/>
              <a:gd name="connsiteX2" fmla="*/ 0 w 4081613"/>
              <a:gd name="connsiteY2" fmla="*/ 6685658 h 6685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81613" h="6685658">
                <a:moveTo>
                  <a:pt x="0" y="0"/>
                </a:moveTo>
                <a:lnTo>
                  <a:pt x="4081613" y="6685658"/>
                </a:lnTo>
                <a:lnTo>
                  <a:pt x="0" y="6685658"/>
                </a:lnTo>
                <a:close/>
              </a:path>
            </a:pathLst>
          </a:custGeom>
          <a:solidFill>
            <a:srgbClr val="99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61421B1-1906-4F8E-BF53-DF1E9D07C1F2}"/>
              </a:ext>
            </a:extLst>
          </p:cNvPr>
          <p:cNvSpPr txBox="1"/>
          <p:nvPr/>
        </p:nvSpPr>
        <p:spPr>
          <a:xfrm>
            <a:off x="4091722" y="172340"/>
            <a:ext cx="7240554" cy="707886"/>
          </a:xfrm>
          <a:prstGeom prst="rect">
            <a:avLst/>
          </a:prstGeom>
          <a:gradFill>
            <a:gsLst>
              <a:gs pos="0">
                <a:srgbClr val="00CC00">
                  <a:shade val="30000"/>
                  <a:satMod val="115000"/>
                </a:srgbClr>
              </a:gs>
              <a:gs pos="91000">
                <a:srgbClr val="00CC00">
                  <a:shade val="100000"/>
                  <a:satMod val="115000"/>
                </a:srgbClr>
              </a:gs>
            </a:gsLst>
            <a:lin ang="2700000" scaled="1"/>
          </a:gradFill>
          <a:ln w="38100">
            <a:noFill/>
          </a:ln>
        </p:spPr>
        <p:txBody>
          <a:bodyPr wrap="square">
            <a:spAutoFit/>
          </a:bodyPr>
          <a:lstStyle/>
          <a:p>
            <a:pPr marL="0" marR="0" algn="ctr">
              <a:spcBef>
                <a:spcPts val="600"/>
              </a:spcBef>
              <a:spcAft>
                <a:spcPts val="0"/>
              </a:spcAft>
            </a:pP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HÌNH THÀNH KIẾN THỨC</a:t>
            </a:r>
          </a:p>
        </p:txBody>
      </p:sp>
      <p:sp>
        <p:nvSpPr>
          <p:cNvPr id="8" name="Hình tự do: Hình 7">
            <a:extLst>
              <a:ext uri="{FF2B5EF4-FFF2-40B4-BE49-F238E27FC236}">
                <a16:creationId xmlns:a16="http://schemas.microsoft.com/office/drawing/2014/main" id="{EFF46C95-D8B0-5561-7CE5-E242BDFAD4B2}"/>
              </a:ext>
            </a:extLst>
          </p:cNvPr>
          <p:cNvSpPr/>
          <p:nvPr/>
        </p:nvSpPr>
        <p:spPr>
          <a:xfrm>
            <a:off x="0" y="0"/>
            <a:ext cx="4081613" cy="6858000"/>
          </a:xfrm>
          <a:custGeom>
            <a:avLst/>
            <a:gdLst>
              <a:gd name="connsiteX0" fmla="*/ 6081502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12807 h 6858000"/>
              <a:gd name="connsiteX3" fmla="*/ 0 w 6096000"/>
              <a:gd name="connsiteY3" fmla="*/ 0 h 6858000"/>
              <a:gd name="connsiteX4" fmla="*/ 6057826 w 6096000"/>
              <a:gd name="connsiteY4" fmla="*/ 0 h 6858000"/>
              <a:gd name="connsiteX5" fmla="*/ 0 w 6096000"/>
              <a:gd name="connsiteY5" fmla="*/ 6858000 h 6858000"/>
              <a:gd name="connsiteX6" fmla="*/ 0 w 609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58000">
                <a:moveTo>
                  <a:pt x="6081502" y="0"/>
                </a:moveTo>
                <a:lnTo>
                  <a:pt x="6096000" y="0"/>
                </a:lnTo>
                <a:lnTo>
                  <a:pt x="6096000" y="12807"/>
                </a:lnTo>
                <a:close/>
                <a:moveTo>
                  <a:pt x="0" y="0"/>
                </a:moveTo>
                <a:lnTo>
                  <a:pt x="6057826" y="0"/>
                </a:lnTo>
                <a:lnTo>
                  <a:pt x="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99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85C74B9B-622D-C253-91A0-7319FF1A07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10554"/>
            <a:ext cx="2235135" cy="1704616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4D52374B-F6A0-382E-63D3-5AAD995259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8308" y="1642679"/>
            <a:ext cx="6226818" cy="5042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922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708557B0-64C8-235E-CDC3-058A2A8A73B3}"/>
              </a:ext>
            </a:extLst>
          </p:cNvPr>
          <p:cNvSpPr txBox="1"/>
          <p:nvPr/>
        </p:nvSpPr>
        <p:spPr>
          <a:xfrm>
            <a:off x="735951" y="104525"/>
            <a:ext cx="6439679" cy="707886"/>
          </a:xfrm>
          <a:prstGeom prst="rect">
            <a:avLst/>
          </a:prstGeom>
          <a:gradFill>
            <a:gsLst>
              <a:gs pos="0">
                <a:srgbClr val="00CC00">
                  <a:shade val="30000"/>
                  <a:satMod val="115000"/>
                </a:srgbClr>
              </a:gs>
              <a:gs pos="45000">
                <a:srgbClr val="00CC00">
                  <a:shade val="100000"/>
                  <a:satMod val="115000"/>
                </a:srgbClr>
              </a:gs>
            </a:gsLst>
            <a:lin ang="2700000" scaled="1"/>
          </a:gradFill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I.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Trải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nghiệm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cùng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văn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bản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D7E0F0DC-3ABD-5744-C180-1173A7AC0967}"/>
              </a:ext>
            </a:extLst>
          </p:cNvPr>
          <p:cNvSpPr txBox="1"/>
          <p:nvPr/>
        </p:nvSpPr>
        <p:spPr>
          <a:xfrm>
            <a:off x="735951" y="812411"/>
            <a:ext cx="1494454" cy="613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1.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Đọc</a:t>
            </a:r>
            <a:endParaRPr lang="en-US" sz="3200" dirty="0">
              <a:solidFill>
                <a:srgbClr val="3A863A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623B577A-B9B5-5B7E-BC1A-9F1792EF5422}"/>
              </a:ext>
            </a:extLst>
          </p:cNvPr>
          <p:cNvSpPr txBox="1"/>
          <p:nvPr/>
        </p:nvSpPr>
        <p:spPr>
          <a:xfrm flipH="1">
            <a:off x="810209" y="1760415"/>
            <a:ext cx="9192208" cy="954107"/>
          </a:xfrm>
          <a:prstGeom prst="rect">
            <a:avLst/>
          </a:prstGeom>
          <a:noFill/>
          <a:ln w="38100">
            <a:solidFill>
              <a:srgbClr val="3A863A"/>
            </a:solidFill>
          </a:ln>
        </p:spPr>
        <p:txBody>
          <a:bodyPr wrap="square">
            <a:spAutoFit/>
          </a:bodyPr>
          <a:lstStyle/>
          <a:p>
            <a:pPr marR="0" lvl="0" algn="just"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2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Chú</a:t>
            </a: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ý </a:t>
            </a:r>
            <a:r>
              <a:rPr lang="en-US" sz="2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giọng</a:t>
            </a: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đọc</a:t>
            </a: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: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Đọc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diễn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cảm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thể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hiện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tình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cảm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thái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độ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tác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giả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qua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từng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bài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: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nực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cười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pha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chút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mỉa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mai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hóm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hỉnh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33" name="Hình ảnh 32">
            <a:extLst>
              <a:ext uri="{FF2B5EF4-FFF2-40B4-BE49-F238E27FC236}">
                <a16:creationId xmlns:a16="http://schemas.microsoft.com/office/drawing/2014/main" id="{D03AF4E1-CAE9-3335-7F57-D176000B19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847" y="3105066"/>
            <a:ext cx="3732812" cy="3023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878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708557B0-64C8-235E-CDC3-058A2A8A73B3}"/>
              </a:ext>
            </a:extLst>
          </p:cNvPr>
          <p:cNvSpPr txBox="1"/>
          <p:nvPr/>
        </p:nvSpPr>
        <p:spPr>
          <a:xfrm>
            <a:off x="735951" y="104525"/>
            <a:ext cx="6439679" cy="707886"/>
          </a:xfrm>
          <a:prstGeom prst="rect">
            <a:avLst/>
          </a:prstGeom>
          <a:gradFill>
            <a:gsLst>
              <a:gs pos="0">
                <a:srgbClr val="00CC00">
                  <a:shade val="30000"/>
                  <a:satMod val="115000"/>
                </a:srgbClr>
              </a:gs>
              <a:gs pos="45000">
                <a:srgbClr val="00CC00">
                  <a:shade val="100000"/>
                  <a:satMod val="115000"/>
                </a:srgbClr>
              </a:gs>
            </a:gsLst>
            <a:lin ang="2700000" scaled="1"/>
          </a:gradFill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I.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Trải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nghiệm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cùng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văn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bản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D6523823-2F60-CA06-6103-4933D80D1383}"/>
              </a:ext>
            </a:extLst>
          </p:cNvPr>
          <p:cNvSpPr txBox="1"/>
          <p:nvPr/>
        </p:nvSpPr>
        <p:spPr>
          <a:xfrm>
            <a:off x="593659" y="788050"/>
            <a:ext cx="10862390" cy="613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2. </a:t>
            </a:r>
            <a:r>
              <a:rPr lang="en-US" sz="3200" b="1" dirty="0" err="1">
                <a:solidFill>
                  <a:srgbClr val="3A863A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T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ừ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khó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074C4431-94C0-0606-CB84-C73872130F14}"/>
              </a:ext>
            </a:extLst>
          </p:cNvPr>
          <p:cNvSpPr txBox="1"/>
          <p:nvPr/>
        </p:nvSpPr>
        <p:spPr>
          <a:xfrm>
            <a:off x="718167" y="1967603"/>
            <a:ext cx="5038822" cy="1384995"/>
          </a:xfrm>
          <a:prstGeom prst="rect">
            <a:avLst/>
          </a:prstGeom>
          <a:noFill/>
          <a:ln w="28575">
            <a:solidFill>
              <a:srgbClr val="3A863A"/>
            </a:solidFill>
          </a:ln>
        </p:spPr>
        <p:txBody>
          <a:bodyPr wrap="square">
            <a:spAutoFit/>
          </a:bodyPr>
          <a:lstStyle/>
          <a:p>
            <a:pPr marR="0" lvl="0" algn="just"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2800" b="1" i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Châu</a:t>
            </a:r>
            <a:r>
              <a:rPr lang="en-US" sz="28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i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chấu</a:t>
            </a:r>
            <a:r>
              <a:rPr lang="en-US" sz="28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: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côn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trùng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cánh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thẳng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đầu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tròn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thân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mập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màu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nâu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và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vàng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nhảy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giỏi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ăn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hại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lúa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CA4B4F52-281F-ACF0-0DB0-822A3A3C0609}"/>
              </a:ext>
            </a:extLst>
          </p:cNvPr>
          <p:cNvSpPr txBox="1"/>
          <p:nvPr/>
        </p:nvSpPr>
        <p:spPr>
          <a:xfrm>
            <a:off x="735951" y="3537348"/>
            <a:ext cx="2688771" cy="523220"/>
          </a:xfrm>
          <a:prstGeom prst="rect">
            <a:avLst/>
          </a:prstGeom>
          <a:noFill/>
          <a:ln w="28575">
            <a:solidFill>
              <a:srgbClr val="3A863A"/>
            </a:solidFill>
          </a:ln>
        </p:spPr>
        <p:txBody>
          <a:bodyPr wrap="square">
            <a:spAutoFit/>
          </a:bodyPr>
          <a:lstStyle/>
          <a:p>
            <a:pPr marR="0" lvl="0" algn="just"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2800" b="1" i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Dè</a:t>
            </a:r>
            <a:r>
              <a:rPr lang="en-US" sz="28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: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ngờ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rằng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9" name="Hộp Văn bản 28">
            <a:extLst>
              <a:ext uri="{FF2B5EF4-FFF2-40B4-BE49-F238E27FC236}">
                <a16:creationId xmlns:a16="http://schemas.microsoft.com/office/drawing/2014/main" id="{6904F4B0-0180-1B7D-02AD-72A5AC911E97}"/>
              </a:ext>
            </a:extLst>
          </p:cNvPr>
          <p:cNvSpPr txBox="1"/>
          <p:nvPr/>
        </p:nvSpPr>
        <p:spPr>
          <a:xfrm>
            <a:off x="714818" y="4245318"/>
            <a:ext cx="5381182" cy="954107"/>
          </a:xfrm>
          <a:prstGeom prst="rect">
            <a:avLst/>
          </a:prstGeom>
          <a:noFill/>
          <a:ln w="28575">
            <a:solidFill>
              <a:srgbClr val="3A863A"/>
            </a:solidFill>
          </a:ln>
        </p:spPr>
        <p:txBody>
          <a:bodyPr wrap="square">
            <a:spAutoFit/>
          </a:bodyPr>
          <a:lstStyle/>
          <a:p>
            <a:pPr marR="0" lvl="0" algn="just"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2800" b="1" i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Ông</a:t>
            </a:r>
            <a:r>
              <a:rPr lang="en-US" sz="28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i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Đùng</a:t>
            </a:r>
            <a:r>
              <a:rPr lang="en-US" sz="28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: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nhân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vật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khổng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lồ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trong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truyện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thần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thoại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hoặc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truyền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thuyết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25" name="Hình ảnh 24">
            <a:extLst>
              <a:ext uri="{FF2B5EF4-FFF2-40B4-BE49-F238E27FC236}">
                <a16:creationId xmlns:a16="http://schemas.microsoft.com/office/drawing/2014/main" id="{16ECA0F2-2A13-3B42-AB5D-FB92A25492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71974" y="1495936"/>
            <a:ext cx="4958117" cy="5128799"/>
          </a:xfrm>
          <a:prstGeom prst="rect">
            <a:avLst/>
          </a:prstGeom>
        </p:spPr>
      </p:pic>
      <p:pic>
        <p:nvPicPr>
          <p:cNvPr id="1026" name="Picture 2" descr="Dấu tích người khổng lồ (P.2): Người khổng lồ trong truyền thuyết của các  dân tộc (1)">
            <a:extLst>
              <a:ext uri="{FF2B5EF4-FFF2-40B4-BE49-F238E27FC236}">
                <a16:creationId xmlns:a16="http://schemas.microsoft.com/office/drawing/2014/main" id="{F99D13A6-F023-53A2-3BAD-AF3F5A61E4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2184" y="1819880"/>
            <a:ext cx="5165399" cy="4147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59797B77-A9A3-C049-657E-C91312393738}"/>
              </a:ext>
            </a:extLst>
          </p:cNvPr>
          <p:cNvSpPr txBox="1"/>
          <p:nvPr/>
        </p:nvSpPr>
        <p:spPr>
          <a:xfrm>
            <a:off x="514946" y="5323689"/>
            <a:ext cx="5599536" cy="613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3200" b="1" dirty="0">
                <a:solidFill>
                  <a:srgbClr val="3A863A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3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Phương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thức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biểu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đạt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chính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:</a:t>
            </a:r>
            <a:endParaRPr lang="en-US" sz="3200" dirty="0">
              <a:solidFill>
                <a:srgbClr val="3A863A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328038BA-7D5B-0FFA-C230-FD9F3716308F}"/>
              </a:ext>
            </a:extLst>
          </p:cNvPr>
          <p:cNvSpPr txBox="1"/>
          <p:nvPr/>
        </p:nvSpPr>
        <p:spPr>
          <a:xfrm>
            <a:off x="761909" y="5941986"/>
            <a:ext cx="1719165" cy="523220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Biểu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cảm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858442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  <p:bldP spid="29" grpId="0" animBg="1"/>
      <p:bldP spid="12" grpId="0"/>
      <p:bldP spid="13" grpId="0" animBg="1"/>
    </p:bld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1770</TotalTime>
  <Words>1435</Words>
  <Application>Microsoft Office PowerPoint</Application>
  <PresentationFormat>Widescreen</PresentationFormat>
  <Paragraphs>140</Paragraphs>
  <Slides>22</Slides>
  <Notes>0</Notes>
  <HiddenSlides>0</HiddenSlides>
  <MMClips>1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Arial</vt:lpstr>
      <vt:lpstr>Arial Rounded MT Bold</vt:lpstr>
      <vt:lpstr>Calibri</vt:lpstr>
      <vt:lpstr>Calibri Light</vt:lpstr>
      <vt:lpstr>Cambria</vt:lpstr>
      <vt:lpstr>Forte</vt:lpstr>
      <vt:lpstr>Times New Roman</vt:lpstr>
      <vt:lpstr>Wingdings</vt:lpstr>
      <vt:lpstr>Chủ đề Office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Thúy Mai</dc:creator>
  <cp:lastModifiedBy>Thiện Nguyễn</cp:lastModifiedBy>
  <cp:revision>59</cp:revision>
  <dcterms:created xsi:type="dcterms:W3CDTF">2022-06-09T09:25:57Z</dcterms:created>
  <dcterms:modified xsi:type="dcterms:W3CDTF">2023-10-07T01:10:53Z</dcterms:modified>
</cp:coreProperties>
</file>