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379" r:id="rId2"/>
    <p:sldId id="1286" r:id="rId3"/>
    <p:sldId id="275" r:id="rId4"/>
    <p:sldId id="257" r:id="rId5"/>
    <p:sldId id="1300" r:id="rId6"/>
    <p:sldId id="1301" r:id="rId7"/>
    <p:sldId id="1302" r:id="rId8"/>
    <p:sldId id="1297" r:id="rId9"/>
    <p:sldId id="1303" r:id="rId10"/>
    <p:sldId id="1304" r:id="rId11"/>
    <p:sldId id="263" r:id="rId12"/>
    <p:sldId id="1305" r:id="rId13"/>
    <p:sldId id="1307" r:id="rId14"/>
    <p:sldId id="264" r:id="rId15"/>
    <p:sldId id="292" r:id="rId16"/>
    <p:sldId id="293" r:id="rId17"/>
    <p:sldId id="309" r:id="rId18"/>
    <p:sldId id="294" r:id="rId19"/>
    <p:sldId id="304" r:id="rId20"/>
    <p:sldId id="296" r:id="rId21"/>
    <p:sldId id="297" r:id="rId22"/>
    <p:sldId id="319" r:id="rId23"/>
    <p:sldId id="299" r:id="rId24"/>
    <p:sldId id="625" r:id="rId25"/>
  </p:sldIdLst>
  <p:sldSz cx="12192000" cy="6858000"/>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28BB"/>
    <a:srgbClr val="1C11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852B7B-34B2-4118-8875-D5CD0C2E48F4}" type="datetimeFigureOut">
              <a:rPr lang="en-US" smtClean="0"/>
              <a:t>4/2/2025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61CF8A-28E2-4785-8151-098E1A36ED42}"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ChangeArrowheads="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1203"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en-US" altLang="en-US"/>
          </a:p>
        </p:txBody>
      </p:sp>
      <p:sp>
        <p:nvSpPr>
          <p:cNvPr id="51204"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760379E5-0F5A-4744-A802-0DF17AC8E5BA}" type="slidenum">
              <a:rPr lang="en-US" altLang="en-US" sz="1200" smtClean="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61CF8A-28E2-4785-8151-098E1A36ED42}" type="slidenum">
              <a:rPr lang="en-US" smtClean="0"/>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61CF8A-28E2-4785-8151-098E1A36ED42}" type="slidenum">
              <a:rPr lang="en-US" smtClean="0"/>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61CF8A-28E2-4785-8151-098E1A36ED42}" type="slidenum">
              <a:rPr lang="en-US" smtClean="0"/>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2" name="Google Shape;16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61CF8A-28E2-4785-8151-098E1A36ED42}" type="slidenum">
              <a:rPr lang="en-US" smtClean="0"/>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57345"/>
          <p:cNvSpPr>
            <a:spLocks noGrp="1" noRot="1" noChangeAspect="1" noTextEdit="1"/>
          </p:cNvSpPr>
          <p:nvPr>
            <p:ph type="sldImg"/>
          </p:nvPr>
        </p:nvSpPr>
        <p:spPr/>
      </p:sp>
      <p:sp>
        <p:nvSpPr>
          <p:cNvPr id="57347" name="文本占位符 57346"/>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3</a:t>
            </a:fld>
            <a:endParaRPr lang="zh-CN"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61CF8A-28E2-4785-8151-098E1A36ED42}" type="slidenum">
              <a:rPr 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61CF8A-28E2-4785-8151-098E1A36ED42}" type="slidenum">
              <a:rPr 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61CF8A-28E2-4785-8151-098E1A36ED42}" type="slidenum">
              <a:rPr 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61CF8A-28E2-4785-8151-098E1A36ED42}" type="slidenum">
              <a:rPr lang="en-US" smtClean="0"/>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61CF8A-28E2-4785-8151-098E1A36ED42}" type="slidenum">
              <a:rPr lang="en-US" smtClean="0"/>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61CF8A-28E2-4785-8151-098E1A36ED42}" type="slidenum">
              <a:rPr 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83DF02E-2989-4500-BEC6-028E9283B66F}" type="datetimeFigureOut">
              <a:rPr lang="en-US" smtClean="0"/>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637D0-8FB2-471E-A45F-2D580B0C06B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2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83DF02E-2989-4500-BEC6-028E9283B66F}" type="datetimeFigureOut">
              <a:rPr lang="en-US" smtClean="0"/>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637D0-8FB2-471E-A45F-2D580B0C06B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2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83DF02E-2989-4500-BEC6-028E9283B66F}" type="datetimeFigureOut">
              <a:rPr lang="en-US" smtClean="0"/>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637D0-8FB2-471E-A45F-2D580B0C06B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2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83DF02E-2989-4500-BEC6-028E9283B66F}" type="datetimeFigureOut">
              <a:rPr lang="en-US" smtClean="0"/>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637D0-8FB2-471E-A45F-2D580B0C06B5}"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2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83DF02E-2989-4500-BEC6-028E9283B66F}" type="datetimeFigureOut">
              <a:rPr lang="en-US" smtClean="0"/>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637D0-8FB2-471E-A45F-2D580B0C06B5}"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2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83DF02E-2989-4500-BEC6-028E9283B66F}" type="datetimeFigureOut">
              <a:rPr lang="en-US" smtClean="0"/>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637D0-8FB2-471E-A45F-2D580B0C06B5}"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20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83DF02E-2989-4500-BEC6-028E9283B66F}" type="datetimeFigureOut">
              <a:rPr lang="en-US" smtClean="0"/>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637D0-8FB2-471E-A45F-2D580B0C06B5}"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19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83DF02E-2989-4500-BEC6-028E9283B66F}" type="datetimeFigureOut">
              <a:rPr lang="en-US" smtClean="0"/>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637D0-8FB2-471E-A45F-2D580B0C06B5}"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18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83DF02E-2989-4500-BEC6-028E9283B66F}" type="datetimeFigureOut">
              <a:rPr lang="en-US" smtClean="0"/>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637D0-8FB2-471E-A45F-2D580B0C06B5}"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17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83DF02E-2989-4500-BEC6-028E9283B66F}" type="datetimeFigureOut">
              <a:rPr lang="en-US" smtClean="0"/>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637D0-8FB2-471E-A45F-2D580B0C06B5}"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1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83DF02E-2989-4500-BEC6-028E9283B66F}" type="datetimeFigureOut">
              <a:rPr lang="en-US" smtClean="0"/>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637D0-8FB2-471E-A45F-2D580B0C06B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3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83DF02E-2989-4500-BEC6-028E9283B66F}" type="datetimeFigureOut">
              <a:rPr lang="en-US" smtClean="0"/>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637D0-8FB2-471E-A45F-2D580B0C06B5}"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1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83DF02E-2989-4500-BEC6-028E9283B66F}" type="datetimeFigureOut">
              <a:rPr lang="en-US" smtClean="0"/>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637D0-8FB2-471E-A45F-2D580B0C06B5}"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1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83DF02E-2989-4500-BEC6-028E9283B66F}" type="datetimeFigureOut">
              <a:rPr lang="en-US" smtClean="0"/>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637D0-8FB2-471E-A45F-2D580B0C06B5}"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1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83DF02E-2989-4500-BEC6-028E9283B66F}" type="datetimeFigureOut">
              <a:rPr lang="en-US" smtClean="0"/>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637D0-8FB2-471E-A45F-2D580B0C06B5}"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1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83DF02E-2989-4500-BEC6-028E9283B66F}" type="datetimeFigureOut">
              <a:rPr lang="en-US" smtClean="0"/>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637D0-8FB2-471E-A45F-2D580B0C06B5}" type="slidenum">
              <a:rPr lang="en-US" smtClean="0"/>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1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83DF02E-2989-4500-BEC6-028E9283B66F}" type="datetimeFigureOut">
              <a:rPr lang="en-US" smtClean="0"/>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637D0-8FB2-471E-A45F-2D580B0C06B5}" type="slidenum">
              <a:rPr lang="en-US" smtClean="0"/>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10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83DF02E-2989-4500-BEC6-028E9283B66F}" type="datetimeFigureOut">
              <a:rPr lang="en-US" smtClean="0"/>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637D0-8FB2-471E-A45F-2D580B0C06B5}" type="slidenum">
              <a:rPr lang="en-US" smtClean="0"/>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9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83DF02E-2989-4500-BEC6-028E9283B66F}" type="datetimeFigureOut">
              <a:rPr lang="en-US" smtClean="0"/>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637D0-8FB2-471E-A45F-2D580B0C06B5}" type="slidenum">
              <a:rPr lang="en-US" smtClean="0"/>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8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83DF02E-2989-4500-BEC6-028E9283B66F}" type="datetimeFigureOut">
              <a:rPr lang="en-US" smtClean="0"/>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637D0-8FB2-471E-A45F-2D580B0C06B5}" type="slidenum">
              <a:rPr lang="en-US" smtClean="0"/>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83DF02E-2989-4500-BEC6-028E9283B66F}" type="datetimeFigureOut">
              <a:rPr lang="en-US" smtClean="0"/>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637D0-8FB2-471E-A45F-2D580B0C06B5}" type="slidenum">
              <a:rPr lang="en-US" smtClean="0"/>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83DF02E-2989-4500-BEC6-028E9283B66F}" type="datetimeFigureOut">
              <a:rPr lang="en-US" smtClean="0"/>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637D0-8FB2-471E-A45F-2D580B0C06B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3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83DF02E-2989-4500-BEC6-028E9283B66F}" type="datetimeFigureOut">
              <a:rPr lang="en-US" smtClean="0"/>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637D0-8FB2-471E-A45F-2D580B0C06B5}"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83DF02E-2989-4500-BEC6-028E9283B66F}" type="datetimeFigureOut">
              <a:rPr lang="en-US" smtClean="0"/>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637D0-8FB2-471E-A45F-2D580B0C06B5}" type="slidenum">
              <a:rPr lang="en-US" smtClean="0"/>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83DF02E-2989-4500-BEC6-028E9283B66F}" type="datetimeFigureOut">
              <a:rPr lang="en-US" smtClean="0"/>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637D0-8FB2-471E-A45F-2D580B0C06B5}" type="slidenum">
              <a:rPr lang="en-US" smtClean="0"/>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83DF02E-2989-4500-BEC6-028E9283B66F}" type="datetimeFigureOut">
              <a:rPr lang="en-US" smtClean="0"/>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637D0-8FB2-471E-A45F-2D580B0C06B5}" type="slidenum">
              <a:rPr lang="en-US" smtClean="0"/>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83DF02E-2989-4500-BEC6-028E9283B66F}" type="datetimeFigureOut">
              <a:rPr lang="en-US" smtClean="0"/>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637D0-8FB2-471E-A45F-2D580B0C06B5}" type="slidenum">
              <a:rPr lang="en-US" smtClean="0"/>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83DF02E-2989-4500-BEC6-028E9283B66F}" type="datetimeFigureOut">
              <a:rPr lang="en-US" smtClean="0"/>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637D0-8FB2-471E-A45F-2D580B0C06B5}" type="slidenum">
              <a:rPr lang="en-US" smtClean="0"/>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3DF02E-2989-4500-BEC6-028E9283B66F}" type="datetimeFigureOut">
              <a:rPr lang="en-US" smtClean="0"/>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637D0-8FB2-471E-A45F-2D580B0C06B5}" type="slidenum">
              <a:rPr lang="en-US" smtClean="0"/>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3DF02E-2989-4500-BEC6-028E9283B66F}" type="datetimeFigureOut">
              <a:rPr lang="en-US" smtClean="0"/>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637D0-8FB2-471E-A45F-2D580B0C06B5}" type="slidenum">
              <a:rPr lang="en-US" smtClean="0"/>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3DF02E-2989-4500-BEC6-028E9283B66F}" type="datetimeFigureOut">
              <a:rPr lang="en-US" smtClean="0"/>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637D0-8FB2-471E-A45F-2D580B0C06B5}" type="slidenum">
              <a:rPr lang="en-US" smtClean="0"/>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83DF02E-2989-4500-BEC6-028E9283B66F}" type="datetimeFigureOut">
              <a:rPr lang="en-US" smtClean="0"/>
              <a:t>4/2/2025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6637D0-8FB2-471E-A45F-2D580B0C06B5}" type="slidenum">
              <a:rPr lang="en-US" smtClean="0"/>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83DF02E-2989-4500-BEC6-028E9283B66F}" type="datetimeFigureOut">
              <a:rPr lang="en-US" smtClean="0"/>
              <a:t>4/2/2025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6637D0-8FB2-471E-A45F-2D580B0C06B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83DF02E-2989-4500-BEC6-028E9283B66F}" type="datetimeFigureOut">
              <a:rPr lang="en-US" smtClean="0"/>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637D0-8FB2-471E-A45F-2D580B0C06B5}"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83DF02E-2989-4500-BEC6-028E9283B66F}" type="datetimeFigureOut">
              <a:rPr lang="en-US" smtClean="0"/>
              <a:t>4/2/2025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6637D0-8FB2-471E-A45F-2D580B0C06B5}" type="slidenum">
              <a:rPr lang="en-US" smtClean="0"/>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3DF02E-2989-4500-BEC6-028E9283B66F}" type="datetimeFigureOut">
              <a:rPr lang="en-US" smtClean="0"/>
              <a:t>4/2/2025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6637D0-8FB2-471E-A45F-2D580B0C06B5}" type="slidenum">
              <a:rPr lang="en-US" smtClean="0"/>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3DF02E-2989-4500-BEC6-028E9283B66F}" type="datetimeFigureOut">
              <a:rPr lang="en-US" smtClean="0"/>
              <a:t>4/2/2025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6637D0-8FB2-471E-A45F-2D580B0C06B5}" type="slidenum">
              <a:rPr lang="en-US" smtClean="0"/>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3DF02E-2989-4500-BEC6-028E9283B66F}" type="datetimeFigureOut">
              <a:rPr lang="en-US" smtClean="0"/>
              <a:t>4/2/2025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6637D0-8FB2-471E-A45F-2D580B0C06B5}" type="slidenum">
              <a:rPr lang="en-US" smtClean="0"/>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3DF02E-2989-4500-BEC6-028E9283B66F}" type="datetimeFigureOut">
              <a:rPr lang="en-US" smtClean="0"/>
              <a:t>4/2/2025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6637D0-8FB2-471E-A45F-2D580B0C06B5}" type="slidenum">
              <a:rPr lang="en-US" smtClean="0"/>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3DF02E-2989-4500-BEC6-028E9283B66F}" type="datetimeFigureOut">
              <a:rPr lang="en-US" smtClean="0"/>
              <a:t>4/2/2025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6637D0-8FB2-471E-A45F-2D580B0C06B5}" type="slidenum">
              <a:rPr lang="en-US" smtClean="0"/>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83DF02E-2989-4500-BEC6-028E9283B66F}" type="datetimeFigureOut">
              <a:rPr lang="en-US" smtClean="0"/>
              <a:t>4/2/2025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6637D0-8FB2-471E-A45F-2D580B0C06B5}" type="slidenum">
              <a:rPr lang="en-US" smtClean="0"/>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83DF02E-2989-4500-BEC6-028E9283B66F}" type="datetimeFigureOut">
              <a:rPr lang="en-US" smtClean="0"/>
              <a:t>4/2/2025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6637D0-8FB2-471E-A45F-2D580B0C06B5}" type="slidenum">
              <a:rPr lang="en-US" smtClean="0"/>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3DF02E-2989-4500-BEC6-028E9283B66F}" type="datetimeFigureOut">
              <a:rPr lang="en-US" smtClean="0"/>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637D0-8FB2-471E-A45F-2D580B0C06B5}" type="slidenum">
              <a:rPr lang="en-US" smtClean="0"/>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3DF02E-2989-4500-BEC6-028E9283B66F}" type="datetimeFigureOut">
              <a:rPr lang="en-US" smtClean="0"/>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637D0-8FB2-471E-A45F-2D580B0C06B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3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83DF02E-2989-4500-BEC6-028E9283B66F}" type="datetimeFigureOut">
              <a:rPr lang="en-US" smtClean="0"/>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637D0-8FB2-471E-A45F-2D580B0C06B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30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83DF02E-2989-4500-BEC6-028E9283B66F}" type="datetimeFigureOut">
              <a:rPr lang="en-US" smtClean="0"/>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637D0-8FB2-471E-A45F-2D580B0C06B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29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83DF02E-2989-4500-BEC6-028E9283B66F}" type="datetimeFigureOut">
              <a:rPr lang="en-US" smtClean="0"/>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637D0-8FB2-471E-A45F-2D580B0C06B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28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83DF02E-2989-4500-BEC6-028E9283B66F}" type="datetimeFigureOut">
              <a:rPr lang="en-US" smtClean="0"/>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637D0-8FB2-471E-A45F-2D580B0C06B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27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83DF02E-2989-4500-BEC6-028E9283B66F}" type="datetimeFigureOut">
              <a:rPr lang="en-US" smtClean="0"/>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637D0-8FB2-471E-A45F-2D580B0C06B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3DF02E-2989-4500-BEC6-028E9283B66F}" type="datetimeFigureOut">
              <a:rPr lang="en-US" smtClean="0"/>
              <a:t>4/2/2025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6637D0-8FB2-471E-A45F-2D580B0C06B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audio" Target="../media/audio1.wav"/><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jpeg"/><Relationship Id="rId11" Type="http://schemas.openxmlformats.org/officeDocument/2006/relationships/audio" Target="../media/audio1.wav"/><Relationship Id="rId5" Type="http://schemas.microsoft.com/office/2007/relationships/hdphoto" Target="../media/hdphoto1.wdp"/><Relationship Id="rId10" Type="http://schemas.openxmlformats.org/officeDocument/2006/relationships/image" Target="../media/image5.jpeg"/><Relationship Id="rId4" Type="http://schemas.openxmlformats.org/officeDocument/2006/relationships/image" Target="../media/image1.png"/><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2.GIF"/></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2.GIF"/></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2.GIF"/></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slide" Target="slide18.xml"/><Relationship Id="rId7" Type="http://schemas.openxmlformats.org/officeDocument/2006/relationships/slide" Target="slide20.xml"/><Relationship Id="rId2" Type="http://schemas.openxmlformats.org/officeDocument/2006/relationships/image" Target="../media/image18.png"/><Relationship Id="rId1" Type="http://schemas.openxmlformats.org/officeDocument/2006/relationships/slideLayout" Target="../slideLayouts/slideLayout36.xml"/><Relationship Id="rId6" Type="http://schemas.openxmlformats.org/officeDocument/2006/relationships/image" Target="../media/image20.jpeg"/><Relationship Id="rId5" Type="http://schemas.openxmlformats.org/officeDocument/2006/relationships/slide" Target="slide21.xml"/><Relationship Id="rId10" Type="http://schemas.openxmlformats.org/officeDocument/2006/relationships/image" Target="../media/image22.png"/><Relationship Id="rId4" Type="http://schemas.openxmlformats.org/officeDocument/2006/relationships/image" Target="../media/image19.png"/><Relationship Id="rId9" Type="http://schemas.openxmlformats.org/officeDocument/2006/relationships/slide" Target="slide19.xml"/></Relationships>
</file>

<file path=ppt/slides/_rels/slide16.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23.jpeg"/><Relationship Id="rId1" Type="http://schemas.openxmlformats.org/officeDocument/2006/relationships/slideLayout" Target="../slideLayouts/slideLayout36.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slide" Target="slide18.xml"/><Relationship Id="rId7" Type="http://schemas.openxmlformats.org/officeDocument/2006/relationships/slide" Target="slide20.xml"/><Relationship Id="rId2" Type="http://schemas.openxmlformats.org/officeDocument/2006/relationships/image" Target="../media/image18.png"/><Relationship Id="rId1" Type="http://schemas.openxmlformats.org/officeDocument/2006/relationships/slideLayout" Target="../slideLayouts/slideLayout36.xml"/><Relationship Id="rId6" Type="http://schemas.openxmlformats.org/officeDocument/2006/relationships/image" Target="../media/image20.jpeg"/><Relationship Id="rId5" Type="http://schemas.openxmlformats.org/officeDocument/2006/relationships/slide" Target="slide21.xml"/><Relationship Id="rId10" Type="http://schemas.openxmlformats.org/officeDocument/2006/relationships/image" Target="../media/image22.png"/><Relationship Id="rId4" Type="http://schemas.openxmlformats.org/officeDocument/2006/relationships/image" Target="../media/image19.png"/><Relationship Id="rId9" Type="http://schemas.openxmlformats.org/officeDocument/2006/relationships/slide" Target="slide19.xml"/></Relationships>
</file>

<file path=ppt/slides/_rels/slide18.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36.xml"/><Relationship Id="rId4" Type="http://schemas.openxmlformats.org/officeDocument/2006/relationships/slide" Target="slide15.xml"/></Relationships>
</file>

<file path=ppt/slides/_rels/slide19.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36.xml"/><Relationship Id="rId5" Type="http://schemas.openxmlformats.org/officeDocument/2006/relationships/slide" Target="slide15.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5.xml"/><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36.xml"/><Relationship Id="rId4" Type="http://schemas.openxmlformats.org/officeDocument/2006/relationships/slide" Target="slide15.xml"/></Relationships>
</file>

<file path=ppt/slides/_rels/slide21.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36.xml"/><Relationship Id="rId5" Type="http://schemas.openxmlformats.org/officeDocument/2006/relationships/slide" Target="slide15.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35.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5.xml"/><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hyperlink" Target="https://blogtailieu.com/download-anhdv-boot-2021-premium-moi-nhat/"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GIF"/></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82578" y="2744167"/>
            <a:ext cx="5103175" cy="2205070"/>
            <a:chOff x="7180710" y="2901393"/>
            <a:chExt cx="5103175" cy="2205070"/>
          </a:xfrm>
        </p:grpSpPr>
        <p:sp>
          <p:nvSpPr>
            <p:cNvPr id="9" name="Rectangle 8"/>
            <p:cNvSpPr/>
            <p:nvPr/>
          </p:nvSpPr>
          <p:spPr>
            <a:xfrm>
              <a:off x="7180710" y="2980368"/>
              <a:ext cx="3966162" cy="2126095"/>
            </a:xfrm>
            <a:prstGeom prst="rect">
              <a:avLst/>
            </a:prstGeom>
            <a:ln>
              <a:solidFill>
                <a:srgbClr val="00B050"/>
              </a:solidFill>
              <a:prstDash val="dash"/>
            </a:ln>
          </p:spPr>
          <p:txBody>
            <a:bodyPr wrap="square">
              <a:spAutoFit/>
            </a:bodyPr>
            <a:lstStyle/>
            <a:p>
              <a:pPr marR="0" lvl="0" algn="just">
                <a:lnSpc>
                  <a:spcPct val="120000"/>
                </a:lnSpc>
                <a:spcBef>
                  <a:spcPts val="0"/>
                </a:spcBef>
                <a:spcAft>
                  <a:spcPts val="0"/>
                </a:spcAft>
              </a:pPr>
              <a:r>
                <a:rPr lang="en-US" sz="2800" b="1">
                  <a:solidFill>
                    <a:srgbClr val="002060"/>
                  </a:solidFill>
                  <a:latin typeface="#9Slide03 SFU Futura_12" panose="00000400000000000000" pitchFamily="2" charset="0"/>
                  <a:ea typeface="Cambria" panose="02040503050406030204" pitchFamily="18" charset="0"/>
                  <a:cs typeface="Times New Roman" panose="02020603050405020304" pitchFamily="18" charset="0"/>
                </a:rPr>
                <a:t>Quan sát hình ảnh, em hãy tô màu vào các quốc gia thuộc khu vực Bắc Mỹ.</a:t>
              </a:r>
              <a:endParaRPr lang="en-US" sz="2000" b="1" dirty="0">
                <a:solidFill>
                  <a:srgbClr val="FF0000"/>
                </a:solidFill>
                <a:latin typeface="#9Slide03 SFU Futura_12" panose="00000400000000000000" pitchFamily="2" charset="0"/>
                <a:ea typeface="Arial" panose="020B0604020202020204" pitchFamily="34" charset="0"/>
                <a:cs typeface="Times New Roman" panose="02020603050405020304" pitchFamily="18" charset="0"/>
              </a:endParaRPr>
            </a:p>
          </p:txBody>
        </p:sp>
        <p:pic>
          <p:nvPicPr>
            <p:cNvPr id="11" name="Picture 6" descr="Hình ảnh Bảng điểm Cậu Bé, Cậu Bé Clipart, Phim Hoạt Hình, Ký Clipart  Vector và PNG với nền trong suốt để tải xuống miễn phí"/>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4750" b="94750" l="10000" r="90000">
                          <a14:foregroundMark x1="66417" y1="94750" x2="66417" y2="94750"/>
                          <a14:foregroundMark x1="67750" y1="77000" x2="67750" y2="77000"/>
                          <a14:foregroundMark x1="55250" y1="19000" x2="55250" y2="19000"/>
                          <a14:foregroundMark x1="63500" y1="6583" x2="63500" y2="6583"/>
                          <a14:foregroundMark x1="58750" y1="4750" x2="58750" y2="4750"/>
                        </a14:backgroundRemoval>
                      </a14:imgEffect>
                    </a14:imgLayer>
                  </a14:imgProps>
                </a:ext>
                <a:ext uri="{28A0092B-C50C-407E-A947-70E740481C1C}">
                  <a14:useLocalDpi xmlns:a14="http://schemas.microsoft.com/office/drawing/2010/main" val="0"/>
                </a:ext>
              </a:extLst>
            </a:blip>
            <a:srcRect l="23240" r="10647" b="11725"/>
            <a:stretch>
              <a:fillRect/>
            </a:stretch>
          </p:blipFill>
          <p:spPr bwMode="auto">
            <a:xfrm>
              <a:off x="11186605" y="2901393"/>
              <a:ext cx="1097280" cy="146512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p:cNvGrpSpPr/>
          <p:nvPr/>
        </p:nvGrpSpPr>
        <p:grpSpPr>
          <a:xfrm>
            <a:off x="486095" y="1305195"/>
            <a:ext cx="3293187" cy="1137258"/>
            <a:chOff x="312163" y="1593928"/>
            <a:chExt cx="3293187" cy="1137258"/>
          </a:xfrm>
        </p:grpSpPr>
        <p:sp>
          <p:nvSpPr>
            <p:cNvPr id="13" name="Rectangle 12"/>
            <p:cNvSpPr/>
            <p:nvPr/>
          </p:nvSpPr>
          <p:spPr>
            <a:xfrm>
              <a:off x="1326416" y="1650271"/>
              <a:ext cx="2278934" cy="10525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solidFill>
                  <a:srgbClr val="FF0000"/>
                </a:solidFill>
                <a:latin typeface="#9Slide05 SVNUT Triumph" panose="00000500000000000000" pitchFamily="2" charset="0"/>
                <a:cs typeface="Arial" panose="020B0604020202020204" pitchFamily="34" charset="0"/>
              </a:endParaRPr>
            </a:p>
          </p:txBody>
        </p:sp>
        <p:pic>
          <p:nvPicPr>
            <p:cNvPr id="14" name="Picture 10" descr="Green, Plant and Concept Vector | Thiệp hoa, Biểu trưng, Thiệp"/>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2163" y="1593928"/>
              <a:ext cx="1223320" cy="113725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p:cNvGrpSpPr/>
          <p:nvPr/>
        </p:nvGrpSpPr>
        <p:grpSpPr>
          <a:xfrm>
            <a:off x="816114" y="213028"/>
            <a:ext cx="4060272" cy="1213360"/>
            <a:chOff x="148014" y="-47290"/>
            <a:chExt cx="6119766" cy="1511345"/>
          </a:xfrm>
        </p:grpSpPr>
        <p:sp>
          <p:nvSpPr>
            <p:cNvPr id="16" name="Rectangle 15"/>
            <p:cNvSpPr/>
            <p:nvPr/>
          </p:nvSpPr>
          <p:spPr>
            <a:xfrm>
              <a:off x="250381" y="82584"/>
              <a:ext cx="6017399" cy="958405"/>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p:spPr>
          <p:txBody>
            <a:bodyPr wrap="square" lIns="91440" tIns="45720" rIns="91440" bIns="45720">
              <a:spAutoFit/>
            </a:bodyPr>
            <a:lstStyle/>
            <a:p>
              <a:pPr algn="ctr"/>
              <a:r>
                <a:rPr lang="en-US" sz="4400" b="1" cap="none" spc="0" dirty="0">
                  <a:ln w="12700">
                    <a:solidFill>
                      <a:schemeClr val="accent1"/>
                    </a:solidFill>
                    <a:prstDash val="solid"/>
                  </a:ln>
                  <a:solidFill>
                    <a:srgbClr val="FF0000"/>
                  </a:solidFill>
                  <a:latin typeface="Times New Roman" panose="02020603050405020304" pitchFamily="18" charset="0"/>
                  <a:cs typeface="Times New Roman" panose="02020603050405020304" pitchFamily="18" charset="0"/>
                </a:rPr>
                <a:t>  KHỞI ĐỘNG</a:t>
              </a:r>
            </a:p>
          </p:txBody>
        </p:sp>
        <p:pic>
          <p:nvPicPr>
            <p:cNvPr id="17" name="Hình ảnh 4"/>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42154" y1="77297" x2="42154" y2="77297"/>
                          <a14:foregroundMark x1="50308" y1="87568" x2="50308" y2="87568"/>
                          <a14:foregroundMark x1="58462" y1="80090" x2="58462" y2="80090"/>
                          <a14:foregroundMark x1="52615" y1="41171" x2="52615" y2="41171"/>
                          <a14:foregroundMark x1="49077" y1="39099" x2="49077" y2="39099"/>
                          <a14:foregroundMark x1="51385" y1="37117" x2="51385" y2="37117"/>
                          <a14:foregroundMark x1="51385" y1="37117" x2="51385" y2="37117"/>
                          <a14:foregroundMark x1="51385" y1="37117" x2="51385" y2="37117"/>
                        </a14:backgroundRemoval>
                      </a14:imgEffect>
                    </a14:imgLayer>
                  </a14:imgProps>
                </a:ext>
              </a:extLst>
            </a:blip>
            <a:stretch>
              <a:fillRect/>
            </a:stretch>
          </p:blipFill>
          <p:spPr>
            <a:xfrm flipH="1">
              <a:off x="148014" y="-47290"/>
              <a:ext cx="885022" cy="1511345"/>
            </a:xfrm>
            <a:prstGeom prst="rect">
              <a:avLst/>
            </a:prstGeom>
          </p:spPr>
        </p:pic>
      </p:grpSp>
      <p:pic>
        <p:nvPicPr>
          <p:cNvPr id="18" name="Picture 17"/>
          <p:cNvPicPr>
            <a:picLocks noChangeAspect="1"/>
          </p:cNvPicPr>
          <p:nvPr/>
        </p:nvPicPr>
        <p:blipFill>
          <a:blip r:embed="rId9"/>
          <a:stretch>
            <a:fillRect/>
          </a:stretch>
        </p:blipFill>
        <p:spPr>
          <a:xfrm>
            <a:off x="6174296" y="154305"/>
            <a:ext cx="5531609" cy="3327532"/>
          </a:xfrm>
          <a:prstGeom prst="rect">
            <a:avLst/>
          </a:prstGeom>
        </p:spPr>
      </p:pic>
      <p:pic>
        <p:nvPicPr>
          <p:cNvPr id="20" name="image142.jpg" descr="Image result for MAP WORLD&quot;"/>
          <p:cNvPicPr/>
          <p:nvPr/>
        </p:nvPicPr>
        <p:blipFill>
          <a:blip r:embed="rId10"/>
          <a:srcRect/>
          <a:stretch>
            <a:fillRect/>
          </a:stretch>
        </p:blipFill>
        <p:spPr>
          <a:xfrm>
            <a:off x="6174295" y="3607266"/>
            <a:ext cx="5531609" cy="316828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sndAc>
          <p:stSnd>
            <p:snd r:embed="rId3" name="push.wav"/>
          </p:stSnd>
        </p:sndAc>
      </p:transition>
    </mc:Choice>
    <mc:Fallback xmlns="">
      <p:transition spd="slow" advClick="0">
        <p:fade/>
        <p:sndAc>
          <p:stSnd>
            <p:snd r:embed="rId11" name="push.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49250" t="16517" r="40417" b="67812"/>
          <a:stretch>
            <a:fillRect/>
          </a:stretch>
        </p:blipFill>
        <p:spPr>
          <a:xfrm>
            <a:off x="10932160" y="26173"/>
            <a:ext cx="1259840" cy="1074695"/>
          </a:xfrm>
          <a:prstGeom prst="rect">
            <a:avLst/>
          </a:prstGeom>
        </p:spPr>
      </p:pic>
      <p:grpSp>
        <p:nvGrpSpPr>
          <p:cNvPr id="4" name="Group 3"/>
          <p:cNvGrpSpPr/>
          <p:nvPr/>
        </p:nvGrpSpPr>
        <p:grpSpPr>
          <a:xfrm>
            <a:off x="175924" y="93462"/>
            <a:ext cx="9513022" cy="872949"/>
            <a:chOff x="1133366" y="2220084"/>
            <a:chExt cx="5681780" cy="914400"/>
          </a:xfrm>
          <a:solidFill>
            <a:schemeClr val="accent6">
              <a:lumMod val="40000"/>
              <a:lumOff val="60000"/>
            </a:schemeClr>
          </a:solidFill>
        </p:grpSpPr>
        <p:sp>
          <p:nvSpPr>
            <p:cNvPr id="5" name="Arrow: Pentagon 4"/>
            <p:cNvSpPr/>
            <p:nvPr/>
          </p:nvSpPr>
          <p:spPr>
            <a:xfrm>
              <a:off x="1133366" y="2220084"/>
              <a:ext cx="5681780" cy="914400"/>
            </a:xfrm>
            <a:prstGeom prst="homePlat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 name="TextBox 5"/>
            <p:cNvSpPr txBox="1"/>
            <p:nvPr/>
          </p:nvSpPr>
          <p:spPr>
            <a:xfrm>
              <a:off x="1307656" y="2384346"/>
              <a:ext cx="5176902" cy="628662"/>
            </a:xfrm>
            <a:prstGeom prst="rect">
              <a:avLst/>
            </a:prstGeom>
            <a:grpFill/>
          </p:spPr>
          <p:txBody>
            <a:bodyPr wrap="square" rtlCol="0">
              <a:spAutoFit/>
            </a:bodyPr>
            <a:lstStyle/>
            <a:p>
              <a:endParaRPr lang="en-US" sz="3300">
                <a:solidFill>
                  <a:srgbClr val="0070C0"/>
                </a:solidFill>
                <a:latin typeface="Arial" panose="020B0604020202020204" pitchFamily="34" charset="0"/>
                <a:cs typeface="Arial" panose="020B0604020202020204" pitchFamily="34" charset="0"/>
              </a:endParaRPr>
            </a:p>
          </p:txBody>
        </p:sp>
      </p:grpSp>
      <p:sp>
        <p:nvSpPr>
          <p:cNvPr id="7" name="TextBox 6"/>
          <p:cNvSpPr txBox="1"/>
          <p:nvPr/>
        </p:nvSpPr>
        <p:spPr>
          <a:xfrm>
            <a:off x="1269987" y="233538"/>
            <a:ext cx="8170010" cy="584775"/>
          </a:xfrm>
          <a:prstGeom prst="rect">
            <a:avLst/>
          </a:prstGeom>
          <a:noFill/>
        </p:spPr>
        <p:txBody>
          <a:bodyPr wrap="square" rtlCol="0">
            <a:spAutoFit/>
          </a:bodyPr>
          <a:lstStyle/>
          <a:p>
            <a:pPr algn="ctr"/>
            <a:r>
              <a:rPr lang="en-US" sz="3200" b="1">
                <a:solidFill>
                  <a:srgbClr val="FF0000"/>
                </a:solidFill>
                <a:latin typeface="Times New Roman" panose="02020603050405020304" pitchFamily="18" charset="0"/>
                <a:cs typeface="Times New Roman" panose="02020603050405020304" pitchFamily="18" charset="0"/>
              </a:rPr>
              <a:t>Phương thức con người khai thác tự nhiên</a:t>
            </a:r>
          </a:p>
        </p:txBody>
      </p:sp>
      <p:sp>
        <p:nvSpPr>
          <p:cNvPr id="8" name="Arrow: Pentagon 7"/>
          <p:cNvSpPr/>
          <p:nvPr/>
        </p:nvSpPr>
        <p:spPr>
          <a:xfrm>
            <a:off x="66102" y="93463"/>
            <a:ext cx="1301952" cy="881042"/>
          </a:xfrm>
          <a:prstGeom prst="homePlat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anose="020B0604020202020204" pitchFamily="34" charset="0"/>
                <a:cs typeface="Arial" panose="020B0604020202020204" pitchFamily="34" charset="0"/>
              </a:rPr>
              <a:t>3</a:t>
            </a:r>
          </a:p>
        </p:txBody>
      </p:sp>
      <p:sp>
        <p:nvSpPr>
          <p:cNvPr id="9" name="Isosceles Triangle 8"/>
          <p:cNvSpPr/>
          <p:nvPr/>
        </p:nvSpPr>
        <p:spPr>
          <a:xfrm rot="5400000">
            <a:off x="1056834" y="408928"/>
            <a:ext cx="262394" cy="25400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book9"/>
          <p:cNvPicPr>
            <a:picLocks noChangeAspect="1" noChangeArrowheads="1" noCrop="1"/>
          </p:cNvPicPr>
          <p:nvPr/>
        </p:nvPicPr>
        <p:blipFill>
          <a:blip r:embed="rId4"/>
          <a:srcRect/>
          <a:stretch>
            <a:fillRect/>
          </a:stretch>
        </p:blipFill>
        <p:spPr bwMode="auto">
          <a:xfrm>
            <a:off x="0" y="985200"/>
            <a:ext cx="831618" cy="57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p:nvPicPr>
        <p:blipFill>
          <a:blip r:embed="rId5"/>
          <a:stretch>
            <a:fillRect/>
          </a:stretch>
        </p:blipFill>
        <p:spPr>
          <a:xfrm>
            <a:off x="5652628" y="1939640"/>
            <a:ext cx="6020285" cy="3639127"/>
          </a:xfrm>
          <a:prstGeom prst="rect">
            <a:avLst/>
          </a:prstGeom>
        </p:spPr>
      </p:pic>
      <p:pic>
        <p:nvPicPr>
          <p:cNvPr id="18" name="Picture 17"/>
          <p:cNvPicPr>
            <a:picLocks noChangeAspect="1"/>
          </p:cNvPicPr>
          <p:nvPr/>
        </p:nvPicPr>
        <p:blipFill>
          <a:blip r:embed="rId6"/>
          <a:stretch>
            <a:fillRect/>
          </a:stretch>
        </p:blipFill>
        <p:spPr>
          <a:xfrm>
            <a:off x="443345" y="2032000"/>
            <a:ext cx="5339260" cy="355600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120073" y="1843336"/>
          <a:ext cx="11942616" cy="1878919"/>
        </p:xfrm>
        <a:graphic>
          <a:graphicData uri="http://schemas.openxmlformats.org/drawingml/2006/table">
            <a:tbl>
              <a:tblPr firstRow="1" firstCol="1" bandRow="1">
                <a:tableStyleId>{5C22544A-7EE6-4342-B048-85BDC9FD1C3A}</a:tableStyleId>
              </a:tblPr>
              <a:tblGrid>
                <a:gridCol w="2884095">
                  <a:extLst>
                    <a:ext uri="{9D8B030D-6E8A-4147-A177-3AD203B41FA5}">
                      <a16:colId xmlns:a16="http://schemas.microsoft.com/office/drawing/2014/main" val="20000"/>
                    </a:ext>
                  </a:extLst>
                </a:gridCol>
                <a:gridCol w="2907105">
                  <a:extLst>
                    <a:ext uri="{9D8B030D-6E8A-4147-A177-3AD203B41FA5}">
                      <a16:colId xmlns:a16="http://schemas.microsoft.com/office/drawing/2014/main" val="20001"/>
                    </a:ext>
                  </a:extLst>
                </a:gridCol>
                <a:gridCol w="3029527">
                  <a:extLst>
                    <a:ext uri="{9D8B030D-6E8A-4147-A177-3AD203B41FA5}">
                      <a16:colId xmlns:a16="http://schemas.microsoft.com/office/drawing/2014/main" val="20002"/>
                    </a:ext>
                  </a:extLst>
                </a:gridCol>
                <a:gridCol w="3121889">
                  <a:extLst>
                    <a:ext uri="{9D8B030D-6E8A-4147-A177-3AD203B41FA5}">
                      <a16:colId xmlns:a16="http://schemas.microsoft.com/office/drawing/2014/main" val="20003"/>
                    </a:ext>
                  </a:extLst>
                </a:gridCol>
              </a:tblGrid>
              <a:tr h="507537">
                <a:tc>
                  <a:txBody>
                    <a:bodyPr/>
                    <a:lstStyle/>
                    <a:p>
                      <a:pPr algn="ctr">
                        <a:lnSpc>
                          <a:spcPct val="115000"/>
                        </a:lnSpc>
                      </a:pPr>
                      <a:r>
                        <a:rPr lang="vi-VN" sz="2000" b="1" dirty="0">
                          <a:solidFill>
                            <a:schemeClr val="tx1">
                              <a:lumMod val="95000"/>
                              <a:lumOff val="5000"/>
                            </a:schemeClr>
                          </a:solidFill>
                          <a:effectLst/>
                          <a:latin typeface="Times New Roman" panose="02020603050405020304" pitchFamily="18" charset="0"/>
                          <a:cs typeface="Times New Roman" panose="02020603050405020304" pitchFamily="18" charset="0"/>
                        </a:rPr>
                        <a:t>Nhóm 1</a:t>
                      </a:r>
                      <a:endParaRPr lang="en-US" sz="2400" b="1" dirty="0">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pPr>
                      <a:r>
                        <a:rPr lang="vi-VN" sz="2000" b="1" dirty="0">
                          <a:solidFill>
                            <a:schemeClr val="tx1">
                              <a:lumMod val="95000"/>
                              <a:lumOff val="5000"/>
                            </a:schemeClr>
                          </a:solidFill>
                          <a:effectLst/>
                          <a:latin typeface="Times New Roman" panose="02020603050405020304" pitchFamily="18" charset="0"/>
                          <a:cs typeface="Times New Roman" panose="02020603050405020304" pitchFamily="18" charset="0"/>
                        </a:rPr>
                        <a:t>Nhóm 2</a:t>
                      </a:r>
                      <a:endParaRPr lang="en-US" sz="2400" b="1" dirty="0">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pPr>
                      <a:r>
                        <a:rPr lang="vi-VN" sz="2000" b="1" dirty="0">
                          <a:solidFill>
                            <a:schemeClr val="tx1">
                              <a:lumMod val="95000"/>
                              <a:lumOff val="5000"/>
                            </a:schemeClr>
                          </a:solidFill>
                          <a:effectLst/>
                          <a:latin typeface="Times New Roman" panose="02020603050405020304" pitchFamily="18" charset="0"/>
                          <a:cs typeface="Times New Roman" panose="02020603050405020304" pitchFamily="18" charset="0"/>
                        </a:rPr>
                        <a:t>Nhóm 3</a:t>
                      </a:r>
                      <a:endParaRPr lang="en-US" sz="2400" b="1" dirty="0">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pPr>
                      <a:r>
                        <a:rPr lang="vi-VN" sz="2000" b="1" dirty="0">
                          <a:solidFill>
                            <a:schemeClr val="tx1">
                              <a:lumMod val="95000"/>
                              <a:lumOff val="5000"/>
                            </a:schemeClr>
                          </a:solidFill>
                          <a:effectLst/>
                          <a:latin typeface="Times New Roman" panose="02020603050405020304" pitchFamily="18" charset="0"/>
                          <a:cs typeface="Times New Roman" panose="02020603050405020304" pitchFamily="18" charset="0"/>
                        </a:rPr>
                        <a:t>Nhóm 4</a:t>
                      </a:r>
                      <a:endParaRPr lang="en-US" sz="2400" b="1" dirty="0">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1371382">
                <a:tc>
                  <a:txBody>
                    <a:bodyPr/>
                    <a:lstStyle/>
                    <a:p>
                      <a:pPr>
                        <a:lnSpc>
                          <a:spcPct val="115000"/>
                        </a:lnSpc>
                      </a:pPr>
                      <a:r>
                        <a:rPr lang="en-US" sz="2000" b="0" kern="1200">
                          <a:solidFill>
                            <a:schemeClr val="tx1"/>
                          </a:solidFill>
                          <a:effectLst/>
                          <a:latin typeface="Times New Roman" panose="02020603050405020304" pitchFamily="18" charset="0"/>
                          <a:ea typeface="+mn-ea"/>
                          <a:cs typeface="Times New Roman" panose="02020603050405020304" pitchFamily="18" charset="0"/>
                        </a:rPr>
                        <a:t>Tìm hiểu về phương thức con người khai thác bền vững tài nguyên rừng </a:t>
                      </a:r>
                      <a:endParaRPr lang="en-US" sz="2800" b="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pPr>
                      <a:r>
                        <a:rPr lang="vi-VN" sz="2000" b="0" kern="1200">
                          <a:solidFill>
                            <a:schemeClr val="tx1"/>
                          </a:solidFill>
                          <a:effectLst/>
                          <a:latin typeface="Times New Roman" panose="02020603050405020304" pitchFamily="18" charset="0"/>
                          <a:ea typeface="+mn-ea"/>
                          <a:cs typeface="Times New Roman" panose="02020603050405020304" pitchFamily="18" charset="0"/>
                        </a:rPr>
                        <a:t>Tìm hiểu v</a:t>
                      </a:r>
                      <a:r>
                        <a:rPr lang="en-US" sz="2000" b="0" kern="1200">
                          <a:solidFill>
                            <a:schemeClr val="tx1"/>
                          </a:solidFill>
                          <a:effectLst/>
                          <a:latin typeface="Times New Roman" panose="02020603050405020304" pitchFamily="18" charset="0"/>
                          <a:ea typeface="+mn-ea"/>
                          <a:cs typeface="Times New Roman" panose="02020603050405020304" pitchFamily="18" charset="0"/>
                        </a:rPr>
                        <a:t>ề </a:t>
                      </a:r>
                      <a:r>
                        <a:rPr lang="vi-VN" sz="2000" b="0" kern="1200">
                          <a:solidFill>
                            <a:schemeClr val="tx1"/>
                          </a:solidFill>
                          <a:effectLst/>
                          <a:latin typeface="Times New Roman" panose="02020603050405020304" pitchFamily="18" charset="0"/>
                          <a:ea typeface="+mn-ea"/>
                          <a:cs typeface="Times New Roman" panose="02020603050405020304" pitchFamily="18" charset="0"/>
                        </a:rPr>
                        <a:t>phương thức con người khai thác b</a:t>
                      </a:r>
                      <a:r>
                        <a:rPr lang="en-US" sz="2000" b="0" kern="1200">
                          <a:solidFill>
                            <a:schemeClr val="tx1"/>
                          </a:solidFill>
                          <a:effectLst/>
                          <a:latin typeface="Times New Roman" panose="02020603050405020304" pitchFamily="18" charset="0"/>
                          <a:ea typeface="+mn-ea"/>
                          <a:cs typeface="Times New Roman" panose="02020603050405020304" pitchFamily="18" charset="0"/>
                        </a:rPr>
                        <a:t>ề</a:t>
                      </a:r>
                      <a:r>
                        <a:rPr lang="vi-VN" sz="2000" b="0" kern="1200">
                          <a:solidFill>
                            <a:schemeClr val="tx1"/>
                          </a:solidFill>
                          <a:effectLst/>
                          <a:latin typeface="Times New Roman" panose="02020603050405020304" pitchFamily="18" charset="0"/>
                          <a:ea typeface="+mn-ea"/>
                          <a:cs typeface="Times New Roman" panose="02020603050405020304" pitchFamily="18" charset="0"/>
                        </a:rPr>
                        <a:t>n vững tài nguyên nước </a:t>
                      </a:r>
                      <a:endParaRPr lang="en-US" sz="2800" b="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vi-VN" sz="2000" b="0" kern="1200">
                          <a:solidFill>
                            <a:schemeClr val="tx1"/>
                          </a:solidFill>
                          <a:effectLst/>
                          <a:latin typeface="Times New Roman" panose="02020603050405020304" pitchFamily="18" charset="0"/>
                          <a:ea typeface="+mn-ea"/>
                          <a:cs typeface="Times New Roman" panose="02020603050405020304" pitchFamily="18" charset="0"/>
                        </a:rPr>
                        <a:t>Tìm hiểu v</a:t>
                      </a:r>
                      <a:r>
                        <a:rPr lang="en-US" sz="2000" b="0" kern="1200">
                          <a:solidFill>
                            <a:schemeClr val="tx1"/>
                          </a:solidFill>
                          <a:effectLst/>
                          <a:latin typeface="Times New Roman" panose="02020603050405020304" pitchFamily="18" charset="0"/>
                          <a:ea typeface="+mn-ea"/>
                          <a:cs typeface="Times New Roman" panose="02020603050405020304" pitchFamily="18" charset="0"/>
                        </a:rPr>
                        <a:t>ề</a:t>
                      </a:r>
                      <a:r>
                        <a:rPr lang="vi-VN" sz="2000" b="0" kern="1200">
                          <a:solidFill>
                            <a:schemeClr val="tx1"/>
                          </a:solidFill>
                          <a:effectLst/>
                          <a:latin typeface="Times New Roman" panose="02020603050405020304" pitchFamily="18" charset="0"/>
                          <a:ea typeface="+mn-ea"/>
                          <a:cs typeface="Times New Roman" panose="02020603050405020304" pitchFamily="18" charset="0"/>
                        </a:rPr>
                        <a:t> phương thức con người khai thác b</a:t>
                      </a:r>
                      <a:r>
                        <a:rPr lang="en-US" sz="2000" b="0" kern="1200">
                          <a:solidFill>
                            <a:schemeClr val="tx1"/>
                          </a:solidFill>
                          <a:effectLst/>
                          <a:latin typeface="Times New Roman" panose="02020603050405020304" pitchFamily="18" charset="0"/>
                          <a:ea typeface="+mn-ea"/>
                          <a:cs typeface="Times New Roman" panose="02020603050405020304" pitchFamily="18" charset="0"/>
                        </a:rPr>
                        <a:t>ề</a:t>
                      </a:r>
                      <a:r>
                        <a:rPr lang="vi-VN" sz="2000" b="0" kern="1200">
                          <a:solidFill>
                            <a:schemeClr val="tx1"/>
                          </a:solidFill>
                          <a:effectLst/>
                          <a:latin typeface="Times New Roman" panose="02020603050405020304" pitchFamily="18" charset="0"/>
                          <a:ea typeface="+mn-ea"/>
                          <a:cs typeface="Times New Roman" panose="02020603050405020304" pitchFamily="18" charset="0"/>
                        </a:rPr>
                        <a:t>n vững tài nguyên đất</a:t>
                      </a:r>
                      <a:endParaRPr lang="en-US" sz="2000" b="0" kern="12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pPr>
                      <a:r>
                        <a:rPr lang="vi-VN" sz="2000" b="0" kern="1200">
                          <a:solidFill>
                            <a:schemeClr val="tx1"/>
                          </a:solidFill>
                          <a:effectLst/>
                          <a:latin typeface="Times New Roman" panose="02020603050405020304" pitchFamily="18" charset="0"/>
                          <a:ea typeface="+mn-ea"/>
                          <a:cs typeface="Times New Roman" panose="02020603050405020304" pitchFamily="18" charset="0"/>
                        </a:rPr>
                        <a:t>Tìm hiểu v</a:t>
                      </a:r>
                      <a:r>
                        <a:rPr lang="en-US" sz="2000" b="0" kern="1200">
                          <a:solidFill>
                            <a:schemeClr val="tx1"/>
                          </a:solidFill>
                          <a:effectLst/>
                          <a:latin typeface="Times New Roman" panose="02020603050405020304" pitchFamily="18" charset="0"/>
                          <a:ea typeface="+mn-ea"/>
                          <a:cs typeface="Times New Roman" panose="02020603050405020304" pitchFamily="18" charset="0"/>
                        </a:rPr>
                        <a:t>ề</a:t>
                      </a:r>
                      <a:r>
                        <a:rPr lang="vi-VN" sz="2000" b="0" kern="1200">
                          <a:solidFill>
                            <a:schemeClr val="tx1"/>
                          </a:solidFill>
                          <a:effectLst/>
                          <a:latin typeface="Times New Roman" panose="02020603050405020304" pitchFamily="18" charset="0"/>
                          <a:ea typeface="+mn-ea"/>
                          <a:cs typeface="Times New Roman" panose="02020603050405020304" pitchFamily="18" charset="0"/>
                        </a:rPr>
                        <a:t> phương thức con người khai thác bển vững tài nguyên khoáng sản </a:t>
                      </a:r>
                      <a:endParaRPr lang="en-US" sz="2800" b="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bl>
          </a:graphicData>
        </a:graphic>
      </p:graphicFrame>
      <p:sp>
        <p:nvSpPr>
          <p:cNvPr id="4" name="Rounded Rectangle 3"/>
          <p:cNvSpPr/>
          <p:nvPr/>
        </p:nvSpPr>
        <p:spPr>
          <a:xfrm>
            <a:off x="120072" y="0"/>
            <a:ext cx="11942616" cy="1717283"/>
          </a:xfrm>
          <a:prstGeom prst="roundRect">
            <a:avLst/>
          </a:pr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THẢO LUÂN NHÓM</a:t>
            </a:r>
          </a:p>
          <a:p>
            <a:pPr algn="ctr"/>
            <a:r>
              <a:rPr lang="en-US" sz="3200">
                <a:latin typeface="Times New Roman" panose="02020603050405020304" pitchFamily="18" charset="0"/>
                <a:cs typeface="Times New Roman" panose="02020603050405020304" pitchFamily="18" charset="0"/>
              </a:rPr>
              <a:t>Phân tích phương thức con người khai thác tự nhiên bền vững </a:t>
            </a:r>
          </a:p>
          <a:p>
            <a:pPr algn="ctr"/>
            <a:r>
              <a:rPr lang="en-US" sz="3200">
                <a:latin typeface="Times New Roman" panose="02020603050405020304" pitchFamily="18" charset="0"/>
                <a:cs typeface="Times New Roman" panose="02020603050405020304" pitchFamily="18" charset="0"/>
              </a:rPr>
              <a:t>ở Bắc Mỹ </a:t>
            </a:r>
          </a:p>
        </p:txBody>
      </p:sp>
      <p:graphicFrame>
        <p:nvGraphicFramePr>
          <p:cNvPr id="2" name="Table 1"/>
          <p:cNvGraphicFramePr>
            <a:graphicFrameLocks noGrp="1"/>
          </p:cNvGraphicFramePr>
          <p:nvPr/>
        </p:nvGraphicFramePr>
        <p:xfrm>
          <a:off x="120072" y="3760191"/>
          <a:ext cx="2881745" cy="2511300"/>
        </p:xfrm>
        <a:graphic>
          <a:graphicData uri="http://schemas.openxmlformats.org/drawingml/2006/table">
            <a:tbl>
              <a:tblPr firstRow="1" firstCol="1" bandRow="1">
                <a:tableStyleId>{5C22544A-7EE6-4342-B048-85BDC9FD1C3A}</a:tableStyleId>
              </a:tblPr>
              <a:tblGrid>
                <a:gridCol w="960229">
                  <a:extLst>
                    <a:ext uri="{9D8B030D-6E8A-4147-A177-3AD203B41FA5}">
                      <a16:colId xmlns:a16="http://schemas.microsoft.com/office/drawing/2014/main" val="20000"/>
                    </a:ext>
                  </a:extLst>
                </a:gridCol>
                <a:gridCol w="960758">
                  <a:extLst>
                    <a:ext uri="{9D8B030D-6E8A-4147-A177-3AD203B41FA5}">
                      <a16:colId xmlns:a16="http://schemas.microsoft.com/office/drawing/2014/main" val="20001"/>
                    </a:ext>
                  </a:extLst>
                </a:gridCol>
                <a:gridCol w="960758">
                  <a:extLst>
                    <a:ext uri="{9D8B030D-6E8A-4147-A177-3AD203B41FA5}">
                      <a16:colId xmlns:a16="http://schemas.microsoft.com/office/drawing/2014/main" val="20002"/>
                    </a:ext>
                  </a:extLst>
                </a:gridCol>
              </a:tblGrid>
              <a:tr h="404498">
                <a:tc gridSpan="3">
                  <a:txBody>
                    <a:bodyPr/>
                    <a:lstStyle/>
                    <a:p>
                      <a:pPr marL="0" marR="0" algn="ctr">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Nhóm 1</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10000"/>
                  </a:ext>
                </a:extLst>
              </a:tr>
              <a:tr h="1702304">
                <a:tc>
                  <a:txBody>
                    <a:bodyPr/>
                    <a:lstStyle/>
                    <a:p>
                      <a:pPr marL="0" marR="0" algn="l">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Các loại rừng</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l">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Hiện trạng khai thác rừng</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l">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Biện pháp bảo vệ rừng</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1"/>
                  </a:ext>
                </a:extLst>
              </a:tr>
              <a:tr h="404498">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2"/>
                  </a:ext>
                </a:extLst>
              </a:tr>
            </a:tbl>
          </a:graphicData>
        </a:graphic>
      </p:graphicFrame>
      <p:graphicFrame>
        <p:nvGraphicFramePr>
          <p:cNvPr id="3" name="Table 2"/>
          <p:cNvGraphicFramePr>
            <a:graphicFrameLocks noGrp="1"/>
          </p:cNvGraphicFramePr>
          <p:nvPr/>
        </p:nvGraphicFramePr>
        <p:xfrm>
          <a:off x="3029525" y="3758710"/>
          <a:ext cx="2881744" cy="2508829"/>
        </p:xfrm>
        <a:graphic>
          <a:graphicData uri="http://schemas.openxmlformats.org/drawingml/2006/table">
            <a:tbl>
              <a:tblPr firstRow="1" firstCol="1" bandRow="1">
                <a:tableStyleId>{5C22544A-7EE6-4342-B048-85BDC9FD1C3A}</a:tableStyleId>
              </a:tblPr>
              <a:tblGrid>
                <a:gridCol w="960228">
                  <a:extLst>
                    <a:ext uri="{9D8B030D-6E8A-4147-A177-3AD203B41FA5}">
                      <a16:colId xmlns:a16="http://schemas.microsoft.com/office/drawing/2014/main" val="20000"/>
                    </a:ext>
                  </a:extLst>
                </a:gridCol>
                <a:gridCol w="960758">
                  <a:extLst>
                    <a:ext uri="{9D8B030D-6E8A-4147-A177-3AD203B41FA5}">
                      <a16:colId xmlns:a16="http://schemas.microsoft.com/office/drawing/2014/main" val="20001"/>
                    </a:ext>
                  </a:extLst>
                </a:gridCol>
                <a:gridCol w="960758">
                  <a:extLst>
                    <a:ext uri="{9D8B030D-6E8A-4147-A177-3AD203B41FA5}">
                      <a16:colId xmlns:a16="http://schemas.microsoft.com/office/drawing/2014/main" val="20002"/>
                    </a:ext>
                  </a:extLst>
                </a:gridCol>
              </a:tblGrid>
              <a:tr h="588564">
                <a:tc gridSpan="3">
                  <a:txBody>
                    <a:bodyPr/>
                    <a:lstStyle/>
                    <a:p>
                      <a:pPr marL="0" marR="0" algn="ctr">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Nhóm 2</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10000"/>
                  </a:ext>
                </a:extLst>
              </a:tr>
              <a:tr h="1331701">
                <a:tc>
                  <a:txBody>
                    <a:bodyPr/>
                    <a:lstStyle/>
                    <a:p>
                      <a:pPr marL="0" marR="0" algn="l">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Tên con sông lớn</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l">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Đặc điểm </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l">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Mục đích sử dụng</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1"/>
                  </a:ext>
                </a:extLst>
              </a:tr>
              <a:tr h="588564">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2"/>
                  </a:ext>
                </a:extLst>
              </a:tr>
            </a:tbl>
          </a:graphicData>
        </a:graphic>
      </p:graphicFrame>
      <p:graphicFrame>
        <p:nvGraphicFramePr>
          <p:cNvPr id="6" name="Table 5"/>
          <p:cNvGraphicFramePr>
            <a:graphicFrameLocks noGrp="1"/>
          </p:cNvGraphicFramePr>
          <p:nvPr/>
        </p:nvGraphicFramePr>
        <p:xfrm>
          <a:off x="5948222" y="3758709"/>
          <a:ext cx="2964871" cy="2532122"/>
        </p:xfrm>
        <a:graphic>
          <a:graphicData uri="http://schemas.openxmlformats.org/drawingml/2006/table">
            <a:tbl>
              <a:tblPr firstRow="1" firstCol="1" bandRow="1">
                <a:tableStyleId>{5C22544A-7EE6-4342-B048-85BDC9FD1C3A}</a:tableStyleId>
              </a:tblPr>
              <a:tblGrid>
                <a:gridCol w="987927">
                  <a:extLst>
                    <a:ext uri="{9D8B030D-6E8A-4147-A177-3AD203B41FA5}">
                      <a16:colId xmlns:a16="http://schemas.microsoft.com/office/drawing/2014/main" val="20000"/>
                    </a:ext>
                  </a:extLst>
                </a:gridCol>
                <a:gridCol w="988472">
                  <a:extLst>
                    <a:ext uri="{9D8B030D-6E8A-4147-A177-3AD203B41FA5}">
                      <a16:colId xmlns:a16="http://schemas.microsoft.com/office/drawing/2014/main" val="20001"/>
                    </a:ext>
                  </a:extLst>
                </a:gridCol>
                <a:gridCol w="988472">
                  <a:extLst>
                    <a:ext uri="{9D8B030D-6E8A-4147-A177-3AD203B41FA5}">
                      <a16:colId xmlns:a16="http://schemas.microsoft.com/office/drawing/2014/main" val="20002"/>
                    </a:ext>
                  </a:extLst>
                </a:gridCol>
              </a:tblGrid>
              <a:tr h="726310">
                <a:tc gridSpan="3">
                  <a:txBody>
                    <a:bodyPr/>
                    <a:lstStyle/>
                    <a:p>
                      <a:pPr marL="0" marR="0" algn="ctr">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Nhóm 3</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10000"/>
                  </a:ext>
                </a:extLst>
              </a:tr>
              <a:tr h="1479676">
                <a:tc>
                  <a:txBody>
                    <a:bodyPr/>
                    <a:lstStyle/>
                    <a:p>
                      <a:pPr marL="0" marR="0" algn="l">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Mục đích sử dụng</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algn="l">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Hiện trạng sử dụng đất</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algn="l">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Biện pháp bảo vệ đất</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1"/>
                  </a:ext>
                </a:extLst>
              </a:tr>
              <a:tr h="315766">
                <a:tc>
                  <a:txBody>
                    <a:bodyPr/>
                    <a:lstStyle/>
                    <a:p>
                      <a:pPr marL="0" marR="0" algn="l">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algn="l">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algn="l">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2"/>
                  </a:ext>
                </a:extLst>
              </a:tr>
            </a:tbl>
          </a:graphicData>
        </a:graphic>
      </p:graphicFrame>
      <p:graphicFrame>
        <p:nvGraphicFramePr>
          <p:cNvPr id="8" name="Table 7"/>
          <p:cNvGraphicFramePr>
            <a:graphicFrameLocks noGrp="1"/>
          </p:cNvGraphicFramePr>
          <p:nvPr/>
        </p:nvGraphicFramePr>
        <p:xfrm>
          <a:off x="8940800" y="3746711"/>
          <a:ext cx="3158836" cy="2609088"/>
        </p:xfrm>
        <a:graphic>
          <a:graphicData uri="http://schemas.openxmlformats.org/drawingml/2006/table">
            <a:tbl>
              <a:tblPr firstRow="1" firstCol="1" bandRow="1">
                <a:tableStyleId>{5C22544A-7EE6-4342-B048-85BDC9FD1C3A}</a:tableStyleId>
              </a:tblPr>
              <a:tblGrid>
                <a:gridCol w="1052558">
                  <a:extLst>
                    <a:ext uri="{9D8B030D-6E8A-4147-A177-3AD203B41FA5}">
                      <a16:colId xmlns:a16="http://schemas.microsoft.com/office/drawing/2014/main" val="20000"/>
                    </a:ext>
                  </a:extLst>
                </a:gridCol>
                <a:gridCol w="1053139">
                  <a:extLst>
                    <a:ext uri="{9D8B030D-6E8A-4147-A177-3AD203B41FA5}">
                      <a16:colId xmlns:a16="http://schemas.microsoft.com/office/drawing/2014/main" val="20001"/>
                    </a:ext>
                  </a:extLst>
                </a:gridCol>
                <a:gridCol w="1053139">
                  <a:extLst>
                    <a:ext uri="{9D8B030D-6E8A-4147-A177-3AD203B41FA5}">
                      <a16:colId xmlns:a16="http://schemas.microsoft.com/office/drawing/2014/main" val="20002"/>
                    </a:ext>
                  </a:extLst>
                </a:gridCol>
              </a:tblGrid>
              <a:tr h="300017">
                <a:tc gridSpan="3">
                  <a:txBody>
                    <a:bodyPr/>
                    <a:lstStyle/>
                    <a:p>
                      <a:pPr marL="0" marR="0" algn="ctr">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Nhóm 4</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10000"/>
                  </a:ext>
                </a:extLst>
              </a:tr>
              <a:tr h="1908794">
                <a:tc>
                  <a:txBody>
                    <a:bodyPr/>
                    <a:lstStyle/>
                    <a:p>
                      <a:pPr marL="0" marR="0" algn="l">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Các loại khoáng sản</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algn="l">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Hiện trạng khai thác khoáng sản</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algn="l">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Biện pháp bảo vệ tài nguyên sản</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1"/>
                  </a:ext>
                </a:extLst>
              </a:tr>
              <a:tr h="300017">
                <a:tc>
                  <a:txBody>
                    <a:bodyPr/>
                    <a:lstStyle/>
                    <a:p>
                      <a:pPr marL="0" marR="0" algn="l">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algn="l">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algn="l">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2"/>
                  </a:ext>
                </a:extLst>
              </a:tr>
            </a:tbl>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49250" t="16517" r="40417" b="67812"/>
          <a:stretch>
            <a:fillRect/>
          </a:stretch>
        </p:blipFill>
        <p:spPr>
          <a:xfrm>
            <a:off x="10932160" y="26173"/>
            <a:ext cx="1259840" cy="1074695"/>
          </a:xfrm>
          <a:prstGeom prst="rect">
            <a:avLst/>
          </a:prstGeom>
        </p:spPr>
      </p:pic>
      <p:grpSp>
        <p:nvGrpSpPr>
          <p:cNvPr id="4" name="Group 3"/>
          <p:cNvGrpSpPr/>
          <p:nvPr/>
        </p:nvGrpSpPr>
        <p:grpSpPr>
          <a:xfrm>
            <a:off x="175924" y="93462"/>
            <a:ext cx="9513022" cy="872949"/>
            <a:chOff x="1133366" y="2220084"/>
            <a:chExt cx="5681780" cy="914400"/>
          </a:xfrm>
          <a:solidFill>
            <a:schemeClr val="accent6">
              <a:lumMod val="40000"/>
              <a:lumOff val="60000"/>
            </a:schemeClr>
          </a:solidFill>
        </p:grpSpPr>
        <p:sp>
          <p:nvSpPr>
            <p:cNvPr id="5" name="Arrow: Pentagon 4"/>
            <p:cNvSpPr/>
            <p:nvPr/>
          </p:nvSpPr>
          <p:spPr>
            <a:xfrm>
              <a:off x="1133366" y="2220084"/>
              <a:ext cx="5681780" cy="914400"/>
            </a:xfrm>
            <a:prstGeom prst="homePlat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 name="TextBox 5"/>
            <p:cNvSpPr txBox="1"/>
            <p:nvPr/>
          </p:nvSpPr>
          <p:spPr>
            <a:xfrm>
              <a:off x="1307656" y="2384346"/>
              <a:ext cx="5176902" cy="628662"/>
            </a:xfrm>
            <a:prstGeom prst="rect">
              <a:avLst/>
            </a:prstGeom>
            <a:grpFill/>
          </p:spPr>
          <p:txBody>
            <a:bodyPr wrap="square" rtlCol="0">
              <a:spAutoFit/>
            </a:bodyPr>
            <a:lstStyle/>
            <a:p>
              <a:endParaRPr lang="en-US" sz="3300">
                <a:solidFill>
                  <a:srgbClr val="0070C0"/>
                </a:solidFill>
                <a:latin typeface="Arial" panose="020B0604020202020204" pitchFamily="34" charset="0"/>
                <a:cs typeface="Arial" panose="020B0604020202020204" pitchFamily="34" charset="0"/>
              </a:endParaRPr>
            </a:p>
          </p:txBody>
        </p:sp>
      </p:grpSp>
      <p:sp>
        <p:nvSpPr>
          <p:cNvPr id="7" name="TextBox 6"/>
          <p:cNvSpPr txBox="1"/>
          <p:nvPr/>
        </p:nvSpPr>
        <p:spPr>
          <a:xfrm>
            <a:off x="1269987" y="233538"/>
            <a:ext cx="8170010" cy="584775"/>
          </a:xfrm>
          <a:prstGeom prst="rect">
            <a:avLst/>
          </a:prstGeom>
          <a:noFill/>
        </p:spPr>
        <p:txBody>
          <a:bodyPr wrap="square" rtlCol="0">
            <a:spAutoFit/>
          </a:bodyPr>
          <a:lstStyle/>
          <a:p>
            <a:pPr algn="ctr"/>
            <a:r>
              <a:rPr lang="en-US" sz="3200" b="1">
                <a:solidFill>
                  <a:srgbClr val="FF0000"/>
                </a:solidFill>
                <a:latin typeface="Times New Roman" panose="02020603050405020304" pitchFamily="18" charset="0"/>
                <a:cs typeface="Times New Roman" panose="02020603050405020304" pitchFamily="18" charset="0"/>
              </a:rPr>
              <a:t>Phương thức con người khai thác tự nhiên</a:t>
            </a:r>
          </a:p>
        </p:txBody>
      </p:sp>
      <p:sp>
        <p:nvSpPr>
          <p:cNvPr id="8" name="Arrow: Pentagon 7"/>
          <p:cNvSpPr/>
          <p:nvPr/>
        </p:nvSpPr>
        <p:spPr>
          <a:xfrm>
            <a:off x="66102" y="93463"/>
            <a:ext cx="1301952" cy="881042"/>
          </a:xfrm>
          <a:prstGeom prst="homePlat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anose="020B0604020202020204" pitchFamily="34" charset="0"/>
                <a:cs typeface="Arial" panose="020B0604020202020204" pitchFamily="34" charset="0"/>
              </a:rPr>
              <a:t>3</a:t>
            </a:r>
          </a:p>
        </p:txBody>
      </p:sp>
      <p:sp>
        <p:nvSpPr>
          <p:cNvPr id="9" name="Isosceles Triangle 8"/>
          <p:cNvSpPr/>
          <p:nvPr/>
        </p:nvSpPr>
        <p:spPr>
          <a:xfrm rot="5400000">
            <a:off x="1056834" y="408928"/>
            <a:ext cx="262394" cy="25400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book9"/>
          <p:cNvPicPr>
            <a:picLocks noChangeAspect="1" noChangeArrowheads="1" noCrop="1"/>
          </p:cNvPicPr>
          <p:nvPr/>
        </p:nvPicPr>
        <p:blipFill>
          <a:blip r:embed="rId4"/>
          <a:srcRect/>
          <a:stretch>
            <a:fillRect/>
          </a:stretch>
        </p:blipFill>
        <p:spPr bwMode="auto">
          <a:xfrm>
            <a:off x="0" y="985200"/>
            <a:ext cx="831618" cy="57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831618" y="1131320"/>
            <a:ext cx="11074056" cy="5186680"/>
          </a:xfrm>
          <a:prstGeom prst="rect">
            <a:avLst/>
          </a:prstGeom>
          <a:noFill/>
        </p:spPr>
        <p:txBody>
          <a:bodyPr wrap="square">
            <a:spAutoFit/>
          </a:bodyPr>
          <a:lstStyle/>
          <a:p>
            <a:pPr marR="0" algn="just">
              <a:lnSpc>
                <a:spcPct val="115000"/>
              </a:lnSpc>
              <a:spcBef>
                <a:spcPts val="0"/>
              </a:spcBef>
              <a:spcAft>
                <a:spcPts val="0"/>
              </a:spcAft>
            </a:pPr>
            <a:r>
              <a:rPr lang="vi-VN" altLang="en-US" sz="32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32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Phương thức khai thác bền vững tài nguyên rừng: </a:t>
            </a: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 lập các vườn quổc gia, khai thác có chọn lọc và để rừng tái sinh tự nhiên, quy định trồng mới sau khi khai thác, phòng chống cháy rừng, ...</a:t>
            </a:r>
          </a:p>
          <a:p>
            <a:pPr marR="0" algn="just">
              <a:lnSpc>
                <a:spcPct val="115000"/>
              </a:lnSpc>
              <a:spcBef>
                <a:spcPts val="0"/>
              </a:spcBef>
              <a:spcAft>
                <a:spcPts val="0"/>
              </a:spcAft>
            </a:pPr>
            <a:endParaRPr lang="en-US" sz="32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vi-VN" altLang="en-US" sz="32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32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Phương thức khai thác bền vững tài nguyên nước:</a:t>
            </a: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Quy định xử lí nước thải, ban hành Đạo luật nuớc sạch, ... Tài nguyên nước được khai thác tổng hợp nhằm tăng hiệu quả sử dụng và mang tính bền vững trong khai thác.</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49250" t="16517" r="40417" b="67812"/>
          <a:stretch>
            <a:fillRect/>
          </a:stretch>
        </p:blipFill>
        <p:spPr>
          <a:xfrm>
            <a:off x="10932160" y="26173"/>
            <a:ext cx="1259840" cy="1074695"/>
          </a:xfrm>
          <a:prstGeom prst="rect">
            <a:avLst/>
          </a:prstGeom>
        </p:spPr>
      </p:pic>
      <p:grpSp>
        <p:nvGrpSpPr>
          <p:cNvPr id="4" name="Group 3"/>
          <p:cNvGrpSpPr/>
          <p:nvPr/>
        </p:nvGrpSpPr>
        <p:grpSpPr>
          <a:xfrm>
            <a:off x="175924" y="93462"/>
            <a:ext cx="9513022" cy="872949"/>
            <a:chOff x="1133366" y="2220084"/>
            <a:chExt cx="5681780" cy="914400"/>
          </a:xfrm>
          <a:solidFill>
            <a:schemeClr val="accent6">
              <a:lumMod val="40000"/>
              <a:lumOff val="60000"/>
            </a:schemeClr>
          </a:solidFill>
        </p:grpSpPr>
        <p:sp>
          <p:nvSpPr>
            <p:cNvPr id="5" name="Arrow: Pentagon 4"/>
            <p:cNvSpPr/>
            <p:nvPr/>
          </p:nvSpPr>
          <p:spPr>
            <a:xfrm>
              <a:off x="1133366" y="2220084"/>
              <a:ext cx="5681780" cy="914400"/>
            </a:xfrm>
            <a:prstGeom prst="homePlat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 name="TextBox 5"/>
            <p:cNvSpPr txBox="1"/>
            <p:nvPr/>
          </p:nvSpPr>
          <p:spPr>
            <a:xfrm>
              <a:off x="1307656" y="2384346"/>
              <a:ext cx="5176902" cy="628662"/>
            </a:xfrm>
            <a:prstGeom prst="rect">
              <a:avLst/>
            </a:prstGeom>
            <a:grpFill/>
          </p:spPr>
          <p:txBody>
            <a:bodyPr wrap="square" rtlCol="0">
              <a:spAutoFit/>
            </a:bodyPr>
            <a:lstStyle/>
            <a:p>
              <a:endParaRPr lang="en-US" sz="3300">
                <a:solidFill>
                  <a:srgbClr val="0070C0"/>
                </a:solidFill>
                <a:latin typeface="Arial" panose="020B0604020202020204" pitchFamily="34" charset="0"/>
                <a:cs typeface="Arial" panose="020B0604020202020204" pitchFamily="34" charset="0"/>
              </a:endParaRPr>
            </a:p>
          </p:txBody>
        </p:sp>
      </p:grpSp>
      <p:sp>
        <p:nvSpPr>
          <p:cNvPr id="7" name="TextBox 6"/>
          <p:cNvSpPr txBox="1"/>
          <p:nvPr/>
        </p:nvSpPr>
        <p:spPr>
          <a:xfrm>
            <a:off x="1269987" y="233538"/>
            <a:ext cx="8170010" cy="584775"/>
          </a:xfrm>
          <a:prstGeom prst="rect">
            <a:avLst/>
          </a:prstGeom>
          <a:noFill/>
        </p:spPr>
        <p:txBody>
          <a:bodyPr wrap="square" rtlCol="0">
            <a:spAutoFit/>
          </a:bodyPr>
          <a:lstStyle/>
          <a:p>
            <a:pPr algn="ctr"/>
            <a:r>
              <a:rPr lang="en-US" sz="3200" b="1">
                <a:solidFill>
                  <a:srgbClr val="FF0000"/>
                </a:solidFill>
                <a:latin typeface="Times New Roman" panose="02020603050405020304" pitchFamily="18" charset="0"/>
                <a:cs typeface="Times New Roman" panose="02020603050405020304" pitchFamily="18" charset="0"/>
              </a:rPr>
              <a:t>Phương thức con người khai thác tự nhiên</a:t>
            </a:r>
          </a:p>
        </p:txBody>
      </p:sp>
      <p:sp>
        <p:nvSpPr>
          <p:cNvPr id="8" name="Arrow: Pentagon 7"/>
          <p:cNvSpPr/>
          <p:nvPr/>
        </p:nvSpPr>
        <p:spPr>
          <a:xfrm>
            <a:off x="66102" y="93463"/>
            <a:ext cx="1301952" cy="881042"/>
          </a:xfrm>
          <a:prstGeom prst="homePlat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anose="020B0604020202020204" pitchFamily="34" charset="0"/>
                <a:cs typeface="Arial" panose="020B0604020202020204" pitchFamily="34" charset="0"/>
              </a:rPr>
              <a:t>3</a:t>
            </a:r>
          </a:p>
        </p:txBody>
      </p:sp>
      <p:sp>
        <p:nvSpPr>
          <p:cNvPr id="9" name="Isosceles Triangle 8"/>
          <p:cNvSpPr/>
          <p:nvPr/>
        </p:nvSpPr>
        <p:spPr>
          <a:xfrm rot="5400000">
            <a:off x="1056834" y="408928"/>
            <a:ext cx="262394" cy="25400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book9"/>
          <p:cNvPicPr>
            <a:picLocks noChangeAspect="1" noChangeArrowheads="1" noCrop="1"/>
          </p:cNvPicPr>
          <p:nvPr/>
        </p:nvPicPr>
        <p:blipFill>
          <a:blip r:embed="rId4"/>
          <a:srcRect/>
          <a:stretch>
            <a:fillRect/>
          </a:stretch>
        </p:blipFill>
        <p:spPr bwMode="auto">
          <a:xfrm>
            <a:off x="0" y="985200"/>
            <a:ext cx="831618" cy="57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831618" y="1131320"/>
            <a:ext cx="11074056" cy="5186680"/>
          </a:xfrm>
          <a:prstGeom prst="rect">
            <a:avLst/>
          </a:prstGeom>
          <a:noFill/>
        </p:spPr>
        <p:txBody>
          <a:bodyPr wrap="square">
            <a:spAutoFit/>
          </a:bodyPr>
          <a:lstStyle/>
          <a:p>
            <a:pPr marR="0" algn="just">
              <a:lnSpc>
                <a:spcPct val="115000"/>
              </a:lnSpc>
              <a:spcBef>
                <a:spcPts val="0"/>
              </a:spcBef>
              <a:spcAft>
                <a:spcPts val="0"/>
              </a:spcAft>
            </a:pPr>
            <a:r>
              <a:rPr lang="vi-VN" altLang="en-US" sz="32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a:t>
            </a:r>
            <a:r>
              <a:rPr lang="en-US" sz="32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Phương thức khai thác bền vững tài nguyên đất: </a:t>
            </a: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Đẩy mạnh phát triển nông nghiệp theo hướng “nông nghiệp xanh”, ứng dụng khoa học - công nghệ trong quá trình sản xuất, nhờ đó đem lại năng suất cao, đồng thời bảo vệ tài nguyên đất.</a:t>
            </a:r>
          </a:p>
          <a:p>
            <a:pPr marR="0" algn="just">
              <a:lnSpc>
                <a:spcPct val="115000"/>
              </a:lnSpc>
              <a:spcBef>
                <a:spcPts val="0"/>
              </a:spcBef>
              <a:spcAft>
                <a:spcPts val="0"/>
              </a:spcAft>
            </a:pPr>
            <a:endPar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R="0" algn="just">
              <a:lnSpc>
                <a:spcPct val="115000"/>
              </a:lnSpc>
              <a:spcBef>
                <a:spcPts val="0"/>
              </a:spcBef>
              <a:spcAft>
                <a:spcPts val="0"/>
              </a:spcAft>
            </a:pPr>
            <a:r>
              <a:rPr lang="vi-VN" altLang="en-US" sz="3200" b="1">
                <a:solidFill>
                  <a:srgbClr val="FF0000"/>
                </a:solidFill>
                <a:effectLst/>
                <a:latin typeface="Times New Roman" panose="02020603050405020304" pitchFamily="18" charset="0"/>
                <a:ea typeface="Times New Roman" panose="02020603050405020304" pitchFamily="18" charset="0"/>
              </a:rPr>
              <a:t>d.</a:t>
            </a:r>
            <a:r>
              <a:rPr lang="en-US" sz="3200" b="1">
                <a:solidFill>
                  <a:srgbClr val="FF0000"/>
                </a:solidFill>
                <a:effectLst/>
                <a:latin typeface="Times New Roman" panose="02020603050405020304" pitchFamily="18" charset="0"/>
                <a:ea typeface="Times New Roman" panose="02020603050405020304" pitchFamily="18" charset="0"/>
              </a:rPr>
              <a:t> Phương thức khai thác bền vững tài nguyên khoáng sản: </a:t>
            </a:r>
            <a:r>
              <a:rPr lang="en-US" sz="3200">
                <a:solidFill>
                  <a:srgbClr val="000000"/>
                </a:solidFill>
                <a:effectLst/>
                <a:latin typeface="Times New Roman" panose="02020603050405020304" pitchFamily="18" charset="0"/>
                <a:ea typeface="Times New Roman" panose="02020603050405020304" pitchFamily="18" charset="0"/>
              </a:rPr>
              <a:t>Các nước Bắc Mỹ đã có nhiều biện pháp sử dụng tiết kiệm và hiệu quả tài nguyên khoáng sản, đồng thời đẩy mạnh sử dụng các nguồn năng lượng tái tạo và vật liệu thay thế.</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5417" t="23775" r="29166" b="21182"/>
          <a:stretch>
            <a:fillRect/>
          </a:stretch>
        </p:blipFill>
        <p:spPr>
          <a:xfrm>
            <a:off x="0" y="-54703"/>
            <a:ext cx="12192000" cy="7003524"/>
          </a:xfrm>
          <a:prstGeom prst="rect">
            <a:avLst/>
          </a:prstGeom>
        </p:spPr>
      </p:pic>
      <p:sp>
        <p:nvSpPr>
          <p:cNvPr id="4" name="TextBox 3"/>
          <p:cNvSpPr txBox="1"/>
          <p:nvPr/>
        </p:nvSpPr>
        <p:spPr>
          <a:xfrm>
            <a:off x="1527999" y="532670"/>
            <a:ext cx="9132176" cy="1523128"/>
          </a:xfrm>
          <a:prstGeom prst="rect">
            <a:avLst/>
          </a:prstGeom>
          <a:noFill/>
          <a:ln w="57150">
            <a:noFill/>
          </a:ln>
        </p:spPr>
        <p:txBody>
          <a:bodyPr wrap="square" lIns="91078" tIns="45539" rIns="91078" bIns="45539" rtlCol="0">
            <a:spAutoFit/>
          </a:bodyPr>
          <a:lstStyle/>
          <a:p>
            <a:pPr algn="ctr">
              <a:spcBef>
                <a:spcPts val="600"/>
              </a:spcBef>
            </a:pPr>
            <a:r>
              <a:rPr lang="en-US" sz="4400" b="1">
                <a:solidFill>
                  <a:srgbClr val="FF0066"/>
                </a:solidFill>
                <a:latin typeface="Arial" panose="020B0604020202020204" pitchFamily="34" charset="0"/>
                <a:ea typeface="Kids" pitchFamily="2" charset="0"/>
                <a:cs typeface="Arial" panose="020B0604020202020204" pitchFamily="34" charset="0"/>
              </a:rPr>
              <a:t>LUYỆN TẬP</a:t>
            </a:r>
          </a:p>
          <a:p>
            <a:pPr algn="ctr">
              <a:spcBef>
                <a:spcPts val="600"/>
              </a:spcBef>
            </a:pPr>
            <a:r>
              <a:rPr lang="en-US" sz="4400" b="1">
                <a:solidFill>
                  <a:srgbClr val="FF0066"/>
                </a:solidFill>
                <a:latin typeface="Arial" panose="020B0604020202020204" pitchFamily="34" charset="0"/>
                <a:ea typeface="Kids" pitchFamily="2" charset="0"/>
                <a:cs typeface="Arial" panose="020B0604020202020204" pitchFamily="34" charset="0"/>
              </a:rPr>
              <a:t> VÀ VẬN DỤNG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set>
                                      <p:cBhvr>
                                        <p:cTn id="7" dur="114" fill="hold">
                                          <p:stCondLst>
                                            <p:cond delay="0"/>
                                          </p:stCondLst>
                                        </p:cTn>
                                        <p:tgtEl>
                                          <p:spTgt spid="4"/>
                                        </p:tgtEl>
                                        <p:attrNameLst>
                                          <p:attrName>style.rotation</p:attrName>
                                        </p:attrNameLst>
                                      </p:cBhvr>
                                      <p:to>
                                        <p:strVal val="-45.0"/>
                                      </p:to>
                                    </p:set>
                                    <p:anim calcmode="lin" valueType="num">
                                      <p:cBhvr>
                                        <p:cTn id="8" dur="114" fill="hold">
                                          <p:stCondLst>
                                            <p:cond delay="114"/>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9" dur="114"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0" dur="39" decel="50000" autoRev="1" fill="hold">
                                          <p:stCondLst>
                                            <p:cond delay="114"/>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1" dur="34" fill="hold">
                                          <p:stCondLst>
                                            <p:cond delay="216"/>
                                          </p:stCondLst>
                                        </p:cTn>
                                        <p:tgtEl>
                                          <p:spTgt spid="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14" descr="D:\NGÂN\HÌNH ẢNH\Hinh nen powerpoint\HÌNH NỀN PP\port_turq_bord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90" y="41945"/>
            <a:ext cx="12108110" cy="674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5" descr="D:\NGÂN\HÌNH ẢNH\VĂN 7\hop qua do.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6283" y="2311998"/>
            <a:ext cx="1729135"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6" descr="D:\NGÂN\HÌNH ẢNH\VĂN 7\hop qua mau hong.jp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98407" y="4344988"/>
            <a:ext cx="2369344"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7" descr="D:\NGÂN\HÌNH ẢNH\VĂN 7\hop qua mau tim.png">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75721" y="4344988"/>
            <a:ext cx="2078560" cy="213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8" descr="D:\NGÂN\HÌNH ẢNH\VĂN 7\hop qua trang.png">
            <a:hlinkClick r:id="rId9" action="ppaction://hlinksldjump"/>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316345" y="2417120"/>
            <a:ext cx="214994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079" name="TextBox 13"/>
          <p:cNvSpPr txBox="1">
            <a:spLocks noChangeArrowheads="1"/>
          </p:cNvSpPr>
          <p:nvPr/>
        </p:nvSpPr>
        <p:spPr bwMode="auto">
          <a:xfrm>
            <a:off x="3380844" y="839805"/>
            <a:ext cx="60560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sz="3600" b="1">
                <a:solidFill>
                  <a:srgbClr val="0000FF"/>
                </a:solidFill>
                <a:latin typeface="Times New Roman" panose="02020603050405020304" pitchFamily="18" charset="0"/>
                <a:cs typeface="Times New Roman" panose="02020603050405020304" pitchFamily="18" charset="0"/>
              </a:rPr>
              <a:t>TRÒ CHƠI</a:t>
            </a:r>
          </a:p>
          <a:p>
            <a:pPr algn="ctr" fontAlgn="base">
              <a:spcBef>
                <a:spcPct val="0"/>
              </a:spcBef>
              <a:spcAft>
                <a:spcPct val="0"/>
              </a:spcAft>
            </a:pPr>
            <a:r>
              <a:rPr lang="en-US" altLang="en-US" sz="3600" b="1">
                <a:solidFill>
                  <a:srgbClr val="0000FF"/>
                </a:solidFill>
                <a:latin typeface="Times New Roman" panose="02020603050405020304" pitchFamily="18" charset="0"/>
                <a:cs typeface="Times New Roman" panose="02020603050405020304" pitchFamily="18" charset="0"/>
              </a:rPr>
              <a:t>HỘP QUÀ BÍ MẬT</a:t>
            </a:r>
          </a:p>
        </p:txBody>
      </p:sp>
      <p:sp>
        <p:nvSpPr>
          <p:cNvPr id="3" name="Right Arrow 2">
            <a:hlinkClick r:id="rId7" action="ppaction://hlinksldjump"/>
          </p:cNvPr>
          <p:cNvSpPr/>
          <p:nvPr/>
        </p:nvSpPr>
        <p:spPr>
          <a:xfrm>
            <a:off x="8667750" y="6062663"/>
            <a:ext cx="769144" cy="685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latin typeface="Times New Roman" panose="02020603050405020304" pitchFamily="18" charset="0"/>
              <a:cs typeface="Times New Roman" panose="02020603050405020304" pitchFamily="18" charset="0"/>
            </a:endParaRPr>
          </a:p>
        </p:txBody>
      </p:sp>
      <p:sp>
        <p:nvSpPr>
          <p:cNvPr id="2" name="AutoShape 2" descr="Hộp quà vuông MS-02 - Gift shop: qua tang sinh nhat y nghia, qua luu niem,  trang suc han quoc"/>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485"/>
                    </p:tgtEl>
                  </p:cond>
                </p:stCondLst>
                <p:endSync evt="end" delay="0">
                  <p:rtn val="all"/>
                </p:endSync>
                <p:childTnLst>
                  <p:par>
                    <p:cTn id="3" fill="hold">
                      <p:stCondLst>
                        <p:cond delay="0"/>
                      </p:stCondLst>
                      <p:childTnLst>
                        <p:par>
                          <p:cTn id="4" fill="hold">
                            <p:stCondLst>
                              <p:cond delay="0"/>
                            </p:stCondLst>
                            <p:childTnLst>
                              <p:par>
                                <p:cTn id="5" presetID="17" presetClass="exit" presetSubtype="10" fill="hold" nodeType="clickEffect">
                                  <p:stCondLst>
                                    <p:cond delay="0"/>
                                  </p:stCondLst>
                                  <p:childTnLst>
                                    <p:anim calcmode="lin" valueType="num">
                                      <p:cBhvr>
                                        <p:cTn id="6" dur="500"/>
                                        <p:tgtEl>
                                          <p:spTgt spid="20485"/>
                                        </p:tgtEl>
                                        <p:attrNameLst>
                                          <p:attrName>ppt_w</p:attrName>
                                        </p:attrNameLst>
                                      </p:cBhvr>
                                      <p:tavLst>
                                        <p:tav tm="0">
                                          <p:val>
                                            <p:strVal val="ppt_w"/>
                                          </p:val>
                                        </p:tav>
                                        <p:tav tm="100000">
                                          <p:val>
                                            <p:fltVal val="0"/>
                                          </p:val>
                                        </p:tav>
                                      </p:tavLst>
                                    </p:anim>
                                    <p:anim calcmode="lin" valueType="num">
                                      <p:cBhvr>
                                        <p:cTn id="7" dur="500"/>
                                        <p:tgtEl>
                                          <p:spTgt spid="20485"/>
                                        </p:tgtEl>
                                        <p:attrNameLst>
                                          <p:attrName>ppt_h</p:attrName>
                                        </p:attrNameLst>
                                      </p:cBhvr>
                                      <p:tavLst>
                                        <p:tav tm="0">
                                          <p:val>
                                            <p:strVal val="ppt_h"/>
                                          </p:val>
                                        </p:tav>
                                        <p:tav tm="100000">
                                          <p:val>
                                            <p:strVal val="ppt_h"/>
                                          </p:val>
                                        </p:tav>
                                      </p:tavLst>
                                    </p:anim>
                                    <p:set>
                                      <p:cBhvr>
                                        <p:cTn id="8" dur="1" fill="hold">
                                          <p:stCondLst>
                                            <p:cond delay="499"/>
                                          </p:stCondLst>
                                        </p:cTn>
                                        <p:tgtEl>
                                          <p:spTgt spid="20485"/>
                                        </p:tgtEl>
                                        <p:attrNameLst>
                                          <p:attrName>style.visibility</p:attrName>
                                        </p:attrNameLst>
                                      </p:cBhvr>
                                      <p:to>
                                        <p:strVal val="hidden"/>
                                      </p:to>
                                    </p:set>
                                  </p:childTnLst>
                                </p:cTn>
                              </p:par>
                            </p:childTnLst>
                          </p:cTn>
                        </p:par>
                      </p:childTnLst>
                    </p:cTn>
                  </p:par>
                </p:childTnLst>
              </p:cTn>
              <p:nextCondLst>
                <p:cond evt="onClick" delay="0">
                  <p:tgtEl>
                    <p:spTgt spid="20485"/>
                  </p:tgtEl>
                </p:cond>
              </p:nextCondLst>
            </p:seq>
            <p:seq concurrent="1" nextAc="seek">
              <p:cTn id="9" restart="whenNotActive" fill="hold" evtFilter="cancelBubble" nodeType="interactiveSeq">
                <p:stCondLst>
                  <p:cond evt="onClick" delay="0">
                    <p:tgtEl>
                      <p:spTgt spid="20488"/>
                    </p:tgtEl>
                  </p:cond>
                </p:stCondLst>
                <p:endSync evt="end" delay="0">
                  <p:rtn val="all"/>
                </p:endSync>
                <p:childTnLst>
                  <p:par>
                    <p:cTn id="10" fill="hold">
                      <p:stCondLst>
                        <p:cond delay="0"/>
                      </p:stCondLst>
                      <p:childTnLst>
                        <p:par>
                          <p:cTn id="11" fill="hold">
                            <p:stCondLst>
                              <p:cond delay="0"/>
                            </p:stCondLst>
                            <p:childTnLst>
                              <p:par>
                                <p:cTn id="12" presetID="17" presetClass="exit" presetSubtype="10" fill="hold" nodeType="clickEffect">
                                  <p:stCondLst>
                                    <p:cond delay="0"/>
                                  </p:stCondLst>
                                  <p:childTnLst>
                                    <p:anim calcmode="lin" valueType="num">
                                      <p:cBhvr>
                                        <p:cTn id="13" dur="500"/>
                                        <p:tgtEl>
                                          <p:spTgt spid="20488"/>
                                        </p:tgtEl>
                                        <p:attrNameLst>
                                          <p:attrName>ppt_w</p:attrName>
                                        </p:attrNameLst>
                                      </p:cBhvr>
                                      <p:tavLst>
                                        <p:tav tm="0">
                                          <p:val>
                                            <p:strVal val="ppt_w"/>
                                          </p:val>
                                        </p:tav>
                                        <p:tav tm="100000">
                                          <p:val>
                                            <p:fltVal val="0"/>
                                          </p:val>
                                        </p:tav>
                                      </p:tavLst>
                                    </p:anim>
                                    <p:anim calcmode="lin" valueType="num">
                                      <p:cBhvr>
                                        <p:cTn id="14" dur="500"/>
                                        <p:tgtEl>
                                          <p:spTgt spid="20488"/>
                                        </p:tgtEl>
                                        <p:attrNameLst>
                                          <p:attrName>ppt_h</p:attrName>
                                        </p:attrNameLst>
                                      </p:cBhvr>
                                      <p:tavLst>
                                        <p:tav tm="0">
                                          <p:val>
                                            <p:strVal val="ppt_h"/>
                                          </p:val>
                                        </p:tav>
                                        <p:tav tm="100000">
                                          <p:val>
                                            <p:strVal val="ppt_h"/>
                                          </p:val>
                                        </p:tav>
                                      </p:tavLst>
                                    </p:anim>
                                    <p:set>
                                      <p:cBhvr>
                                        <p:cTn id="15" dur="1" fill="hold">
                                          <p:stCondLst>
                                            <p:cond delay="499"/>
                                          </p:stCondLst>
                                        </p:cTn>
                                        <p:tgtEl>
                                          <p:spTgt spid="20488"/>
                                        </p:tgtEl>
                                        <p:attrNameLst>
                                          <p:attrName>style.visibility</p:attrName>
                                        </p:attrNameLst>
                                      </p:cBhvr>
                                      <p:to>
                                        <p:strVal val="hidden"/>
                                      </p:to>
                                    </p:set>
                                  </p:childTnLst>
                                </p:cTn>
                              </p:par>
                            </p:childTnLst>
                          </p:cTn>
                        </p:par>
                      </p:childTnLst>
                    </p:cTn>
                  </p:par>
                </p:childTnLst>
              </p:cTn>
              <p:nextCondLst>
                <p:cond evt="onClick" delay="0">
                  <p:tgtEl>
                    <p:spTgt spid="20488"/>
                  </p:tgtEl>
                </p:cond>
              </p:nextCondLst>
            </p:seq>
            <p:seq concurrent="1" nextAc="seek">
              <p:cTn id="16" restart="whenNotActive" fill="hold" evtFilter="cancelBubble" nodeType="interactiveSeq">
                <p:stCondLst>
                  <p:cond evt="onClick" delay="0">
                    <p:tgtEl>
                      <p:spTgt spid="20486"/>
                    </p:tgtEl>
                  </p:cond>
                </p:stCondLst>
                <p:endSync evt="end" delay="0">
                  <p:rtn val="all"/>
                </p:endSync>
                <p:childTnLst>
                  <p:par>
                    <p:cTn id="17" fill="hold">
                      <p:stCondLst>
                        <p:cond delay="0"/>
                      </p:stCondLst>
                      <p:childTnLst>
                        <p:par>
                          <p:cTn id="18" fill="hold">
                            <p:stCondLst>
                              <p:cond delay="0"/>
                            </p:stCondLst>
                            <p:childTnLst>
                              <p:par>
                                <p:cTn id="19" presetID="17" presetClass="exit" presetSubtype="10" fill="hold" nodeType="clickEffect">
                                  <p:stCondLst>
                                    <p:cond delay="0"/>
                                  </p:stCondLst>
                                  <p:childTnLst>
                                    <p:anim calcmode="lin" valueType="num">
                                      <p:cBhvr>
                                        <p:cTn id="20" dur="500"/>
                                        <p:tgtEl>
                                          <p:spTgt spid="20486"/>
                                        </p:tgtEl>
                                        <p:attrNameLst>
                                          <p:attrName>ppt_w</p:attrName>
                                        </p:attrNameLst>
                                      </p:cBhvr>
                                      <p:tavLst>
                                        <p:tav tm="0">
                                          <p:val>
                                            <p:strVal val="ppt_w"/>
                                          </p:val>
                                        </p:tav>
                                        <p:tav tm="100000">
                                          <p:val>
                                            <p:fltVal val="0"/>
                                          </p:val>
                                        </p:tav>
                                      </p:tavLst>
                                    </p:anim>
                                    <p:anim calcmode="lin" valueType="num">
                                      <p:cBhvr>
                                        <p:cTn id="21" dur="500"/>
                                        <p:tgtEl>
                                          <p:spTgt spid="20486"/>
                                        </p:tgtEl>
                                        <p:attrNameLst>
                                          <p:attrName>ppt_h</p:attrName>
                                        </p:attrNameLst>
                                      </p:cBhvr>
                                      <p:tavLst>
                                        <p:tav tm="0">
                                          <p:val>
                                            <p:strVal val="ppt_h"/>
                                          </p:val>
                                        </p:tav>
                                        <p:tav tm="100000">
                                          <p:val>
                                            <p:strVal val="ppt_h"/>
                                          </p:val>
                                        </p:tav>
                                      </p:tavLst>
                                    </p:anim>
                                    <p:set>
                                      <p:cBhvr>
                                        <p:cTn id="22" dur="1" fill="hold">
                                          <p:stCondLst>
                                            <p:cond delay="499"/>
                                          </p:stCondLst>
                                        </p:cTn>
                                        <p:tgtEl>
                                          <p:spTgt spid="20486"/>
                                        </p:tgtEl>
                                        <p:attrNameLst>
                                          <p:attrName>style.visibility</p:attrName>
                                        </p:attrNameLst>
                                      </p:cBhvr>
                                      <p:to>
                                        <p:strVal val="hidden"/>
                                      </p:to>
                                    </p:set>
                                  </p:childTnLst>
                                </p:cTn>
                              </p:par>
                            </p:childTnLst>
                          </p:cTn>
                        </p:par>
                      </p:childTnLst>
                    </p:cTn>
                  </p:par>
                </p:childTnLst>
              </p:cTn>
              <p:nextCondLst>
                <p:cond evt="onClick" delay="0">
                  <p:tgtEl>
                    <p:spTgt spid="20486"/>
                  </p:tgtEl>
                </p:cond>
              </p:nextCondLst>
            </p:seq>
            <p:seq concurrent="1" nextAc="seek">
              <p:cTn id="23" restart="whenNotActive" fill="hold" evtFilter="cancelBubble" nodeType="interactiveSeq">
                <p:stCondLst>
                  <p:cond evt="onClick" delay="0">
                    <p:tgtEl>
                      <p:spTgt spid="20487"/>
                    </p:tgtEl>
                  </p:cond>
                </p:stCondLst>
                <p:endSync evt="end" delay="0">
                  <p:rtn val="all"/>
                </p:endSync>
                <p:childTnLst>
                  <p:par>
                    <p:cTn id="24" fill="hold">
                      <p:stCondLst>
                        <p:cond delay="0"/>
                      </p:stCondLst>
                      <p:childTnLst>
                        <p:par>
                          <p:cTn id="25" fill="hold">
                            <p:stCondLst>
                              <p:cond delay="0"/>
                            </p:stCondLst>
                            <p:childTnLst>
                              <p:par>
                                <p:cTn id="26" presetID="17" presetClass="exit" presetSubtype="10" fill="hold" nodeType="clickEffect">
                                  <p:stCondLst>
                                    <p:cond delay="0"/>
                                  </p:stCondLst>
                                  <p:childTnLst>
                                    <p:anim calcmode="lin" valueType="num">
                                      <p:cBhvr>
                                        <p:cTn id="27" dur="500"/>
                                        <p:tgtEl>
                                          <p:spTgt spid="20487"/>
                                        </p:tgtEl>
                                        <p:attrNameLst>
                                          <p:attrName>ppt_w</p:attrName>
                                        </p:attrNameLst>
                                      </p:cBhvr>
                                      <p:tavLst>
                                        <p:tav tm="0">
                                          <p:val>
                                            <p:strVal val="ppt_w"/>
                                          </p:val>
                                        </p:tav>
                                        <p:tav tm="100000">
                                          <p:val>
                                            <p:fltVal val="0"/>
                                          </p:val>
                                        </p:tav>
                                      </p:tavLst>
                                    </p:anim>
                                    <p:anim calcmode="lin" valueType="num">
                                      <p:cBhvr>
                                        <p:cTn id="28" dur="500"/>
                                        <p:tgtEl>
                                          <p:spTgt spid="20487"/>
                                        </p:tgtEl>
                                        <p:attrNameLst>
                                          <p:attrName>ppt_h</p:attrName>
                                        </p:attrNameLst>
                                      </p:cBhvr>
                                      <p:tavLst>
                                        <p:tav tm="0">
                                          <p:val>
                                            <p:strVal val="ppt_h"/>
                                          </p:val>
                                        </p:tav>
                                        <p:tav tm="100000">
                                          <p:val>
                                            <p:strVal val="ppt_h"/>
                                          </p:val>
                                        </p:tav>
                                      </p:tavLst>
                                    </p:anim>
                                    <p:set>
                                      <p:cBhvr>
                                        <p:cTn id="29" dur="1" fill="hold">
                                          <p:stCondLst>
                                            <p:cond delay="499"/>
                                          </p:stCondLst>
                                        </p:cTn>
                                        <p:tgtEl>
                                          <p:spTgt spid="20487"/>
                                        </p:tgtEl>
                                        <p:attrNameLst>
                                          <p:attrName>style.visibility</p:attrName>
                                        </p:attrNameLst>
                                      </p:cBhvr>
                                      <p:to>
                                        <p:strVal val="hidden"/>
                                      </p:to>
                                    </p:set>
                                  </p:childTnLst>
                                </p:cTn>
                              </p:par>
                            </p:childTnLst>
                          </p:cTn>
                        </p:par>
                      </p:childTnLst>
                    </p:cTn>
                  </p:par>
                </p:childTnLst>
              </p:cTn>
              <p:nextCondLst>
                <p:cond evt="onClick" delay="0">
                  <p:tgtEl>
                    <p:spTgt spid="20487"/>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Picture 10" descr="http://www.freepptbackgrounds.net/wp-content/uploads/2013/12/Back-to-School-PPT-Backgrounds-800x6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23" y="50334"/>
            <a:ext cx="12057776" cy="6774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099" name="TextBox 5"/>
          <p:cNvSpPr txBox="1">
            <a:spLocks noChangeArrowheads="1"/>
          </p:cNvSpPr>
          <p:nvPr/>
        </p:nvSpPr>
        <p:spPr bwMode="auto">
          <a:xfrm>
            <a:off x="973123" y="2743219"/>
            <a:ext cx="10326848"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fontAlgn="base">
              <a:spcBef>
                <a:spcPct val="0"/>
              </a:spcBef>
              <a:spcAft>
                <a:spcPts val="600"/>
              </a:spcAft>
              <a:buFont typeface="Wingdings" panose="05000000000000000000" pitchFamily="2" charset="2"/>
              <a:buChar char="v"/>
            </a:pPr>
            <a:r>
              <a:rPr lang="en-US" altLang="en-US" sz="3200">
                <a:solidFill>
                  <a:srgbClr val="FF0000"/>
                </a:solidFill>
                <a:latin typeface="Times New Roman" panose="02020603050405020304" pitchFamily="18" charset="0"/>
                <a:cs typeface="Times New Roman" panose="02020603050405020304" pitchFamily="18" charset="0"/>
              </a:rPr>
              <a:t>Có 4 chiếc hộp với các màu sắc khác nhau. Mỗi đội có 1 lượt chọn và trả lời câu hỏi.</a:t>
            </a:r>
          </a:p>
          <a:p>
            <a:pPr algn="just" fontAlgn="base">
              <a:spcBef>
                <a:spcPct val="0"/>
              </a:spcBef>
              <a:spcAft>
                <a:spcPts val="600"/>
              </a:spcAft>
              <a:buFont typeface="Wingdings" panose="05000000000000000000" pitchFamily="2" charset="2"/>
              <a:buChar char="v"/>
            </a:pPr>
            <a:r>
              <a:rPr lang="en-US" altLang="en-US" sz="3200">
                <a:solidFill>
                  <a:srgbClr val="FF0000"/>
                </a:solidFill>
                <a:latin typeface="Times New Roman" panose="02020603050405020304" pitchFamily="18" charset="0"/>
                <a:cs typeface="Times New Roman" panose="02020603050405020304" pitchFamily="18" charset="0"/>
              </a:rPr>
              <a:t>Mỗi đội có 10 giây suy nghĩ để đưa ra câu trả lời.</a:t>
            </a:r>
          </a:p>
          <a:p>
            <a:pPr algn="just" fontAlgn="base">
              <a:spcBef>
                <a:spcPct val="0"/>
              </a:spcBef>
              <a:spcAft>
                <a:spcPts val="600"/>
              </a:spcAft>
              <a:buFont typeface="Wingdings" panose="05000000000000000000" pitchFamily="2" charset="2"/>
              <a:buChar char="v"/>
            </a:pPr>
            <a:r>
              <a:rPr lang="en-US" altLang="en-US" sz="3200">
                <a:solidFill>
                  <a:srgbClr val="FF0000"/>
                </a:solidFill>
                <a:latin typeface="Times New Roman" panose="02020603050405020304" pitchFamily="18" charset="0"/>
                <a:cs typeface="Times New Roman" panose="02020603050405020304" pitchFamily="18" charset="0"/>
              </a:rPr>
              <a:t>Mỗi câu hỏi trả lời đúng đạt 10 điểm, trả lời sai không có điểm.</a:t>
            </a:r>
          </a:p>
        </p:txBody>
      </p:sp>
      <p:sp>
        <p:nvSpPr>
          <p:cNvPr id="132100" name="TextBox 4"/>
          <p:cNvSpPr txBox="1">
            <a:spLocks noChangeArrowheads="1"/>
          </p:cNvSpPr>
          <p:nvPr/>
        </p:nvSpPr>
        <p:spPr bwMode="auto">
          <a:xfrm>
            <a:off x="4093828" y="762012"/>
            <a:ext cx="415254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sz="5400" b="1">
                <a:solidFill>
                  <a:srgbClr val="0000FF"/>
                </a:solidFill>
                <a:latin typeface="Times New Roman" panose="02020603050405020304" pitchFamily="18" charset="0"/>
                <a:cs typeface="Times New Roman" panose="02020603050405020304" pitchFamily="18" charset="0"/>
              </a:rPr>
              <a:t>LUẬT CHƠI</a:t>
            </a:r>
          </a:p>
        </p:txBody>
      </p:sp>
      <p:pic>
        <p:nvPicPr>
          <p:cNvPr id="132101" name="Picture 8" descr="http://az616578.vo.msecnd.net/files/2016/03/14/635935204327573244-1084282554_Home.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09322" y="5334022"/>
            <a:ext cx="1257300"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14" descr="D:\NGÂN\HÌNH ẢNH\Hinh nen powerpoint\HÌNH NỀN PP\port_turq_bord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9" y="59202"/>
            <a:ext cx="12192000" cy="674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5" descr="D:\NGÂN\HÌNH ẢNH\VĂN 7\hop qua do.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6283" y="2311998"/>
            <a:ext cx="1729135"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6" descr="D:\NGÂN\HÌNH ẢNH\VĂN 7\hop qua mau hong.jp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98407" y="4344988"/>
            <a:ext cx="2369344"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7" descr="D:\NGÂN\HÌNH ẢNH\VĂN 7\hop qua mau tim.png">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75721" y="4344988"/>
            <a:ext cx="2078560" cy="213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8" descr="D:\NGÂN\HÌNH ẢNH\VĂN 7\hop qua trang.png">
            <a:hlinkClick r:id="rId9" action="ppaction://hlinksldjump"/>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316345" y="2417120"/>
            <a:ext cx="214994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079" name="TextBox 13"/>
          <p:cNvSpPr txBox="1">
            <a:spLocks noChangeArrowheads="1"/>
          </p:cNvSpPr>
          <p:nvPr/>
        </p:nvSpPr>
        <p:spPr bwMode="auto">
          <a:xfrm>
            <a:off x="3380844" y="839805"/>
            <a:ext cx="60560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sz="3600" b="1">
                <a:solidFill>
                  <a:srgbClr val="0000FF"/>
                </a:solidFill>
                <a:latin typeface="Times New Roman" panose="02020603050405020304" pitchFamily="18" charset="0"/>
                <a:cs typeface="Times New Roman" panose="02020603050405020304" pitchFamily="18" charset="0"/>
              </a:rPr>
              <a:t>TRÒ CHƠI</a:t>
            </a:r>
          </a:p>
          <a:p>
            <a:pPr algn="ctr" fontAlgn="base">
              <a:spcBef>
                <a:spcPct val="0"/>
              </a:spcBef>
              <a:spcAft>
                <a:spcPct val="0"/>
              </a:spcAft>
            </a:pPr>
            <a:r>
              <a:rPr lang="en-US" altLang="en-US" sz="3600" b="1">
                <a:solidFill>
                  <a:srgbClr val="0000FF"/>
                </a:solidFill>
                <a:latin typeface="Times New Roman" panose="02020603050405020304" pitchFamily="18" charset="0"/>
                <a:cs typeface="Times New Roman" panose="02020603050405020304" pitchFamily="18" charset="0"/>
              </a:rPr>
              <a:t>HỘP QUÀ BÍ MẬT</a:t>
            </a:r>
          </a:p>
        </p:txBody>
      </p:sp>
      <p:sp>
        <p:nvSpPr>
          <p:cNvPr id="3" name="Right Arrow 2">
            <a:hlinkClick r:id="rId7" action="ppaction://hlinksldjump"/>
          </p:cNvPr>
          <p:cNvSpPr/>
          <p:nvPr/>
        </p:nvSpPr>
        <p:spPr>
          <a:xfrm>
            <a:off x="8667750" y="6062663"/>
            <a:ext cx="769144" cy="685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latin typeface="Times New Roman" panose="02020603050405020304" pitchFamily="18" charset="0"/>
              <a:cs typeface="Times New Roman" panose="02020603050405020304" pitchFamily="18" charset="0"/>
            </a:endParaRPr>
          </a:p>
        </p:txBody>
      </p:sp>
      <p:sp>
        <p:nvSpPr>
          <p:cNvPr id="2" name="AutoShape 2" descr="Hộp quà vuông MS-02 - Gift shop: qua tang sinh nhat y nghia, qua luu niem,  trang suc han quoc"/>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solidFill>
                <a:srgbClr val="5F5F5F"/>
              </a:solidFil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485"/>
                    </p:tgtEl>
                  </p:cond>
                </p:stCondLst>
                <p:endSync evt="end" delay="0">
                  <p:rtn val="all"/>
                </p:endSync>
                <p:childTnLst>
                  <p:par>
                    <p:cTn id="3" fill="hold">
                      <p:stCondLst>
                        <p:cond delay="0"/>
                      </p:stCondLst>
                      <p:childTnLst>
                        <p:par>
                          <p:cTn id="4" fill="hold">
                            <p:stCondLst>
                              <p:cond delay="0"/>
                            </p:stCondLst>
                            <p:childTnLst>
                              <p:par>
                                <p:cTn id="5" presetID="17" presetClass="exit" presetSubtype="10" fill="hold" nodeType="clickEffect">
                                  <p:stCondLst>
                                    <p:cond delay="0"/>
                                  </p:stCondLst>
                                  <p:childTnLst>
                                    <p:anim calcmode="lin" valueType="num">
                                      <p:cBhvr>
                                        <p:cTn id="6" dur="500"/>
                                        <p:tgtEl>
                                          <p:spTgt spid="20485"/>
                                        </p:tgtEl>
                                        <p:attrNameLst>
                                          <p:attrName>ppt_w</p:attrName>
                                        </p:attrNameLst>
                                      </p:cBhvr>
                                      <p:tavLst>
                                        <p:tav tm="0">
                                          <p:val>
                                            <p:strVal val="ppt_w"/>
                                          </p:val>
                                        </p:tav>
                                        <p:tav tm="100000">
                                          <p:val>
                                            <p:fltVal val="0"/>
                                          </p:val>
                                        </p:tav>
                                      </p:tavLst>
                                    </p:anim>
                                    <p:anim calcmode="lin" valueType="num">
                                      <p:cBhvr>
                                        <p:cTn id="7" dur="500"/>
                                        <p:tgtEl>
                                          <p:spTgt spid="20485"/>
                                        </p:tgtEl>
                                        <p:attrNameLst>
                                          <p:attrName>ppt_h</p:attrName>
                                        </p:attrNameLst>
                                      </p:cBhvr>
                                      <p:tavLst>
                                        <p:tav tm="0">
                                          <p:val>
                                            <p:strVal val="ppt_h"/>
                                          </p:val>
                                        </p:tav>
                                        <p:tav tm="100000">
                                          <p:val>
                                            <p:strVal val="ppt_h"/>
                                          </p:val>
                                        </p:tav>
                                      </p:tavLst>
                                    </p:anim>
                                    <p:set>
                                      <p:cBhvr>
                                        <p:cTn id="8" dur="1" fill="hold">
                                          <p:stCondLst>
                                            <p:cond delay="499"/>
                                          </p:stCondLst>
                                        </p:cTn>
                                        <p:tgtEl>
                                          <p:spTgt spid="20485"/>
                                        </p:tgtEl>
                                        <p:attrNameLst>
                                          <p:attrName>style.visibility</p:attrName>
                                        </p:attrNameLst>
                                      </p:cBhvr>
                                      <p:to>
                                        <p:strVal val="hidden"/>
                                      </p:to>
                                    </p:set>
                                  </p:childTnLst>
                                </p:cTn>
                              </p:par>
                            </p:childTnLst>
                          </p:cTn>
                        </p:par>
                      </p:childTnLst>
                    </p:cTn>
                  </p:par>
                </p:childTnLst>
              </p:cTn>
              <p:nextCondLst>
                <p:cond evt="onClick" delay="0">
                  <p:tgtEl>
                    <p:spTgt spid="20485"/>
                  </p:tgtEl>
                </p:cond>
              </p:nextCondLst>
            </p:seq>
            <p:seq concurrent="1" nextAc="seek">
              <p:cTn id="9" restart="whenNotActive" fill="hold" evtFilter="cancelBubble" nodeType="interactiveSeq">
                <p:stCondLst>
                  <p:cond evt="onClick" delay="0">
                    <p:tgtEl>
                      <p:spTgt spid="20488"/>
                    </p:tgtEl>
                  </p:cond>
                </p:stCondLst>
                <p:endSync evt="end" delay="0">
                  <p:rtn val="all"/>
                </p:endSync>
                <p:childTnLst>
                  <p:par>
                    <p:cTn id="10" fill="hold">
                      <p:stCondLst>
                        <p:cond delay="0"/>
                      </p:stCondLst>
                      <p:childTnLst>
                        <p:par>
                          <p:cTn id="11" fill="hold">
                            <p:stCondLst>
                              <p:cond delay="0"/>
                            </p:stCondLst>
                            <p:childTnLst>
                              <p:par>
                                <p:cTn id="12" presetID="17" presetClass="exit" presetSubtype="10" fill="hold" nodeType="clickEffect">
                                  <p:stCondLst>
                                    <p:cond delay="0"/>
                                  </p:stCondLst>
                                  <p:childTnLst>
                                    <p:anim calcmode="lin" valueType="num">
                                      <p:cBhvr>
                                        <p:cTn id="13" dur="500"/>
                                        <p:tgtEl>
                                          <p:spTgt spid="20488"/>
                                        </p:tgtEl>
                                        <p:attrNameLst>
                                          <p:attrName>ppt_w</p:attrName>
                                        </p:attrNameLst>
                                      </p:cBhvr>
                                      <p:tavLst>
                                        <p:tav tm="0">
                                          <p:val>
                                            <p:strVal val="ppt_w"/>
                                          </p:val>
                                        </p:tav>
                                        <p:tav tm="100000">
                                          <p:val>
                                            <p:fltVal val="0"/>
                                          </p:val>
                                        </p:tav>
                                      </p:tavLst>
                                    </p:anim>
                                    <p:anim calcmode="lin" valueType="num">
                                      <p:cBhvr>
                                        <p:cTn id="14" dur="500"/>
                                        <p:tgtEl>
                                          <p:spTgt spid="20488"/>
                                        </p:tgtEl>
                                        <p:attrNameLst>
                                          <p:attrName>ppt_h</p:attrName>
                                        </p:attrNameLst>
                                      </p:cBhvr>
                                      <p:tavLst>
                                        <p:tav tm="0">
                                          <p:val>
                                            <p:strVal val="ppt_h"/>
                                          </p:val>
                                        </p:tav>
                                        <p:tav tm="100000">
                                          <p:val>
                                            <p:strVal val="ppt_h"/>
                                          </p:val>
                                        </p:tav>
                                      </p:tavLst>
                                    </p:anim>
                                    <p:set>
                                      <p:cBhvr>
                                        <p:cTn id="15" dur="1" fill="hold">
                                          <p:stCondLst>
                                            <p:cond delay="499"/>
                                          </p:stCondLst>
                                        </p:cTn>
                                        <p:tgtEl>
                                          <p:spTgt spid="20488"/>
                                        </p:tgtEl>
                                        <p:attrNameLst>
                                          <p:attrName>style.visibility</p:attrName>
                                        </p:attrNameLst>
                                      </p:cBhvr>
                                      <p:to>
                                        <p:strVal val="hidden"/>
                                      </p:to>
                                    </p:set>
                                  </p:childTnLst>
                                </p:cTn>
                              </p:par>
                            </p:childTnLst>
                          </p:cTn>
                        </p:par>
                      </p:childTnLst>
                    </p:cTn>
                  </p:par>
                </p:childTnLst>
              </p:cTn>
              <p:nextCondLst>
                <p:cond evt="onClick" delay="0">
                  <p:tgtEl>
                    <p:spTgt spid="20488"/>
                  </p:tgtEl>
                </p:cond>
              </p:nextCondLst>
            </p:seq>
            <p:seq concurrent="1" nextAc="seek">
              <p:cTn id="16" restart="whenNotActive" fill="hold" evtFilter="cancelBubble" nodeType="interactiveSeq">
                <p:stCondLst>
                  <p:cond evt="onClick" delay="0">
                    <p:tgtEl>
                      <p:spTgt spid="20486"/>
                    </p:tgtEl>
                  </p:cond>
                </p:stCondLst>
                <p:endSync evt="end" delay="0">
                  <p:rtn val="all"/>
                </p:endSync>
                <p:childTnLst>
                  <p:par>
                    <p:cTn id="17" fill="hold">
                      <p:stCondLst>
                        <p:cond delay="0"/>
                      </p:stCondLst>
                      <p:childTnLst>
                        <p:par>
                          <p:cTn id="18" fill="hold">
                            <p:stCondLst>
                              <p:cond delay="0"/>
                            </p:stCondLst>
                            <p:childTnLst>
                              <p:par>
                                <p:cTn id="19" presetID="17" presetClass="exit" presetSubtype="10" fill="hold" nodeType="clickEffect">
                                  <p:stCondLst>
                                    <p:cond delay="0"/>
                                  </p:stCondLst>
                                  <p:childTnLst>
                                    <p:anim calcmode="lin" valueType="num">
                                      <p:cBhvr>
                                        <p:cTn id="20" dur="500"/>
                                        <p:tgtEl>
                                          <p:spTgt spid="20486"/>
                                        </p:tgtEl>
                                        <p:attrNameLst>
                                          <p:attrName>ppt_w</p:attrName>
                                        </p:attrNameLst>
                                      </p:cBhvr>
                                      <p:tavLst>
                                        <p:tav tm="0">
                                          <p:val>
                                            <p:strVal val="ppt_w"/>
                                          </p:val>
                                        </p:tav>
                                        <p:tav tm="100000">
                                          <p:val>
                                            <p:fltVal val="0"/>
                                          </p:val>
                                        </p:tav>
                                      </p:tavLst>
                                    </p:anim>
                                    <p:anim calcmode="lin" valueType="num">
                                      <p:cBhvr>
                                        <p:cTn id="21" dur="500"/>
                                        <p:tgtEl>
                                          <p:spTgt spid="20486"/>
                                        </p:tgtEl>
                                        <p:attrNameLst>
                                          <p:attrName>ppt_h</p:attrName>
                                        </p:attrNameLst>
                                      </p:cBhvr>
                                      <p:tavLst>
                                        <p:tav tm="0">
                                          <p:val>
                                            <p:strVal val="ppt_h"/>
                                          </p:val>
                                        </p:tav>
                                        <p:tav tm="100000">
                                          <p:val>
                                            <p:strVal val="ppt_h"/>
                                          </p:val>
                                        </p:tav>
                                      </p:tavLst>
                                    </p:anim>
                                    <p:set>
                                      <p:cBhvr>
                                        <p:cTn id="22" dur="1" fill="hold">
                                          <p:stCondLst>
                                            <p:cond delay="499"/>
                                          </p:stCondLst>
                                        </p:cTn>
                                        <p:tgtEl>
                                          <p:spTgt spid="20486"/>
                                        </p:tgtEl>
                                        <p:attrNameLst>
                                          <p:attrName>style.visibility</p:attrName>
                                        </p:attrNameLst>
                                      </p:cBhvr>
                                      <p:to>
                                        <p:strVal val="hidden"/>
                                      </p:to>
                                    </p:set>
                                  </p:childTnLst>
                                </p:cTn>
                              </p:par>
                            </p:childTnLst>
                          </p:cTn>
                        </p:par>
                      </p:childTnLst>
                    </p:cTn>
                  </p:par>
                </p:childTnLst>
              </p:cTn>
              <p:nextCondLst>
                <p:cond evt="onClick" delay="0">
                  <p:tgtEl>
                    <p:spTgt spid="20486"/>
                  </p:tgtEl>
                </p:cond>
              </p:nextCondLst>
            </p:seq>
            <p:seq concurrent="1" nextAc="seek">
              <p:cTn id="23" restart="whenNotActive" fill="hold" evtFilter="cancelBubble" nodeType="interactiveSeq">
                <p:stCondLst>
                  <p:cond evt="onClick" delay="0">
                    <p:tgtEl>
                      <p:spTgt spid="20487"/>
                    </p:tgtEl>
                  </p:cond>
                </p:stCondLst>
                <p:endSync evt="end" delay="0">
                  <p:rtn val="all"/>
                </p:endSync>
                <p:childTnLst>
                  <p:par>
                    <p:cTn id="24" fill="hold">
                      <p:stCondLst>
                        <p:cond delay="0"/>
                      </p:stCondLst>
                      <p:childTnLst>
                        <p:par>
                          <p:cTn id="25" fill="hold">
                            <p:stCondLst>
                              <p:cond delay="0"/>
                            </p:stCondLst>
                            <p:childTnLst>
                              <p:par>
                                <p:cTn id="26" presetID="17" presetClass="exit" presetSubtype="10" fill="hold" nodeType="clickEffect">
                                  <p:stCondLst>
                                    <p:cond delay="0"/>
                                  </p:stCondLst>
                                  <p:childTnLst>
                                    <p:anim calcmode="lin" valueType="num">
                                      <p:cBhvr>
                                        <p:cTn id="27" dur="500"/>
                                        <p:tgtEl>
                                          <p:spTgt spid="20487"/>
                                        </p:tgtEl>
                                        <p:attrNameLst>
                                          <p:attrName>ppt_w</p:attrName>
                                        </p:attrNameLst>
                                      </p:cBhvr>
                                      <p:tavLst>
                                        <p:tav tm="0">
                                          <p:val>
                                            <p:strVal val="ppt_w"/>
                                          </p:val>
                                        </p:tav>
                                        <p:tav tm="100000">
                                          <p:val>
                                            <p:fltVal val="0"/>
                                          </p:val>
                                        </p:tav>
                                      </p:tavLst>
                                    </p:anim>
                                    <p:anim calcmode="lin" valueType="num">
                                      <p:cBhvr>
                                        <p:cTn id="28" dur="500"/>
                                        <p:tgtEl>
                                          <p:spTgt spid="20487"/>
                                        </p:tgtEl>
                                        <p:attrNameLst>
                                          <p:attrName>ppt_h</p:attrName>
                                        </p:attrNameLst>
                                      </p:cBhvr>
                                      <p:tavLst>
                                        <p:tav tm="0">
                                          <p:val>
                                            <p:strVal val="ppt_h"/>
                                          </p:val>
                                        </p:tav>
                                        <p:tav tm="100000">
                                          <p:val>
                                            <p:strVal val="ppt_h"/>
                                          </p:val>
                                        </p:tav>
                                      </p:tavLst>
                                    </p:anim>
                                    <p:set>
                                      <p:cBhvr>
                                        <p:cTn id="29" dur="1" fill="hold">
                                          <p:stCondLst>
                                            <p:cond delay="499"/>
                                          </p:stCondLst>
                                        </p:cTn>
                                        <p:tgtEl>
                                          <p:spTgt spid="20487"/>
                                        </p:tgtEl>
                                        <p:attrNameLst>
                                          <p:attrName>style.visibility</p:attrName>
                                        </p:attrNameLst>
                                      </p:cBhvr>
                                      <p:to>
                                        <p:strVal val="hidden"/>
                                      </p:to>
                                    </p:set>
                                  </p:childTnLst>
                                </p:cTn>
                              </p:par>
                            </p:childTnLst>
                          </p:cTn>
                        </p:par>
                      </p:childTnLst>
                    </p:cTn>
                  </p:par>
                </p:childTnLst>
              </p:cTn>
              <p:nextCondLst>
                <p:cond evt="onClick" delay="0">
                  <p:tgtEl>
                    <p:spTgt spid="20487"/>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bwMode="auto">
          <a:xfrm>
            <a:off x="7856559" y="5708984"/>
            <a:ext cx="985152" cy="856706"/>
            <a:chOff x="432" y="2256"/>
            <a:chExt cx="672" cy="672"/>
          </a:xfrm>
          <a:solidFill>
            <a:srgbClr val="FFFF00"/>
          </a:solidFill>
        </p:grpSpPr>
        <p:grpSp>
          <p:nvGrpSpPr>
            <p:cNvPr id="3" name="Group 7"/>
            <p:cNvGrpSpPr/>
            <p:nvPr/>
          </p:nvGrpSpPr>
          <p:grpSpPr bwMode="auto">
            <a:xfrm>
              <a:off x="432" y="2256"/>
              <a:ext cx="672" cy="672"/>
              <a:chOff x="864" y="1344"/>
              <a:chExt cx="672" cy="672"/>
            </a:xfrm>
            <a:grpFill/>
          </p:grpSpPr>
          <p:sp>
            <p:nvSpPr>
              <p:cNvPr id="8" name="Oval 8"/>
              <p:cNvSpPr>
                <a:spLocks noChangeArrowheads="1"/>
              </p:cNvSpPr>
              <p:nvPr/>
            </p:nvSpPr>
            <p:spPr bwMode="auto">
              <a:xfrm>
                <a:off x="864" y="1344"/>
                <a:ext cx="672" cy="672"/>
              </a:xfrm>
              <a:prstGeom prst="ellipse">
                <a:avLst/>
              </a:prstGeom>
              <a:grpFill/>
              <a:ln w="9525">
                <a:solidFill>
                  <a:schemeClr val="tx1"/>
                </a:solidFill>
                <a:round/>
              </a:ln>
              <a:effectLst/>
            </p:spPr>
            <p:txBody>
              <a:bodyPr wrap="none" anchor="ct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9" name="Line 9"/>
              <p:cNvSpPr>
                <a:spLocks noChangeShapeType="1"/>
              </p:cNvSpPr>
              <p:nvPr/>
            </p:nvSpPr>
            <p:spPr bwMode="auto">
              <a:xfrm>
                <a:off x="864" y="1680"/>
                <a:ext cx="672" cy="0"/>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10" name="Line 10"/>
              <p:cNvSpPr>
                <a:spLocks noChangeShapeType="1"/>
              </p:cNvSpPr>
              <p:nvPr/>
            </p:nvSpPr>
            <p:spPr bwMode="auto">
              <a:xfrm>
                <a:off x="1200" y="1344"/>
                <a:ext cx="0" cy="672"/>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grpSp>
        <p:sp>
          <p:nvSpPr>
            <p:cNvPr id="7" name="WordArt 11"/>
            <p:cNvSpPr>
              <a:spLocks noChangeArrowheads="1" noChangeShapeType="1" noTextEdit="1"/>
            </p:cNvSpPr>
            <p:nvPr/>
          </p:nvSpPr>
          <p:spPr bwMode="auto">
            <a:xfrm>
              <a:off x="576" y="2424"/>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ln>
                  <a:solidFill>
                    <a:srgbClr val="5F5F5F"/>
                  </a:solidFill>
                  <a:effectLst>
                    <a:outerShdw dist="35921" dir="2700000" algn="ctr" rotWithShape="0">
                      <a:srgbClr val="990000"/>
                    </a:outerShdw>
                  </a:effectLst>
                  <a:latin typeface="Impact" panose="020B0806030902050204"/>
                  <a:cs typeface="Arial" panose="020B0604020202020204" pitchFamily="34" charset="0"/>
                </a:rPr>
                <a:t>0</a:t>
              </a:r>
            </a:p>
          </p:txBody>
        </p:sp>
      </p:grpSp>
      <p:grpSp>
        <p:nvGrpSpPr>
          <p:cNvPr id="4" name="Group 12"/>
          <p:cNvGrpSpPr/>
          <p:nvPr/>
        </p:nvGrpSpPr>
        <p:grpSpPr bwMode="auto">
          <a:xfrm>
            <a:off x="7856559" y="5708984"/>
            <a:ext cx="800100" cy="856706"/>
            <a:chOff x="1344" y="2208"/>
            <a:chExt cx="672" cy="672"/>
          </a:xfrm>
          <a:solidFill>
            <a:srgbClr val="FFFF00"/>
          </a:solidFill>
        </p:grpSpPr>
        <p:grpSp>
          <p:nvGrpSpPr>
            <p:cNvPr id="5" name="Group 13"/>
            <p:cNvGrpSpPr/>
            <p:nvPr/>
          </p:nvGrpSpPr>
          <p:grpSpPr bwMode="auto">
            <a:xfrm>
              <a:off x="1344" y="2208"/>
              <a:ext cx="672" cy="672"/>
              <a:chOff x="864" y="1344"/>
              <a:chExt cx="672" cy="672"/>
            </a:xfrm>
            <a:grpFill/>
          </p:grpSpPr>
          <p:sp>
            <p:nvSpPr>
              <p:cNvPr id="14" name="Oval 14"/>
              <p:cNvSpPr>
                <a:spLocks noChangeArrowheads="1"/>
              </p:cNvSpPr>
              <p:nvPr/>
            </p:nvSpPr>
            <p:spPr bwMode="auto">
              <a:xfrm>
                <a:off x="864" y="1344"/>
                <a:ext cx="672" cy="672"/>
              </a:xfrm>
              <a:prstGeom prst="ellipse">
                <a:avLst/>
              </a:prstGeom>
              <a:grpFill/>
              <a:ln w="9525">
                <a:solidFill>
                  <a:schemeClr val="tx1"/>
                </a:solidFill>
                <a:round/>
              </a:ln>
              <a:effectLst/>
            </p:spPr>
            <p:txBody>
              <a:bodyPr wrap="none" anchor="ct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15" name="Line 15"/>
              <p:cNvSpPr>
                <a:spLocks noChangeShapeType="1"/>
              </p:cNvSpPr>
              <p:nvPr/>
            </p:nvSpPr>
            <p:spPr bwMode="auto">
              <a:xfrm>
                <a:off x="864" y="1680"/>
                <a:ext cx="672" cy="0"/>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16" name="Line 16"/>
              <p:cNvSpPr>
                <a:spLocks noChangeShapeType="1"/>
              </p:cNvSpPr>
              <p:nvPr/>
            </p:nvSpPr>
            <p:spPr bwMode="auto">
              <a:xfrm>
                <a:off x="1200" y="1344"/>
                <a:ext cx="0" cy="672"/>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grpSp>
        <p:sp>
          <p:nvSpPr>
            <p:cNvPr id="13" name="WordArt 17"/>
            <p:cNvSpPr>
              <a:spLocks noChangeArrowheads="1" noChangeShapeType="1" noTextEdit="1"/>
            </p:cNvSpPr>
            <p:nvPr/>
          </p:nvSpPr>
          <p:spPr bwMode="auto">
            <a:xfrm>
              <a:off x="1488" y="2364"/>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ln>
                  <a:solidFill>
                    <a:srgbClr val="5F5F5F"/>
                  </a:solidFill>
                  <a:effectLst>
                    <a:outerShdw dist="35921" dir="2700000" algn="ctr" rotWithShape="0">
                      <a:srgbClr val="990000"/>
                    </a:outerShdw>
                  </a:effectLst>
                  <a:latin typeface="Impact" panose="020B0806030902050204"/>
                  <a:cs typeface="Arial" panose="020B0604020202020204" pitchFamily="34" charset="0"/>
                </a:rPr>
                <a:t>1</a:t>
              </a:r>
            </a:p>
          </p:txBody>
        </p:sp>
      </p:grpSp>
      <p:grpSp>
        <p:nvGrpSpPr>
          <p:cNvPr id="6" name="Group 18"/>
          <p:cNvGrpSpPr/>
          <p:nvPr/>
        </p:nvGrpSpPr>
        <p:grpSpPr bwMode="auto">
          <a:xfrm>
            <a:off x="7873337" y="5609779"/>
            <a:ext cx="974828" cy="1006246"/>
            <a:chOff x="2160" y="2256"/>
            <a:chExt cx="672" cy="672"/>
          </a:xfrm>
          <a:solidFill>
            <a:srgbClr val="FFFF00"/>
          </a:solidFill>
        </p:grpSpPr>
        <p:grpSp>
          <p:nvGrpSpPr>
            <p:cNvPr id="11" name="Group 19"/>
            <p:cNvGrpSpPr/>
            <p:nvPr/>
          </p:nvGrpSpPr>
          <p:grpSpPr bwMode="auto">
            <a:xfrm>
              <a:off x="2160" y="2256"/>
              <a:ext cx="672" cy="672"/>
              <a:chOff x="864" y="1344"/>
              <a:chExt cx="672" cy="672"/>
            </a:xfrm>
            <a:grpFill/>
          </p:grpSpPr>
          <p:sp>
            <p:nvSpPr>
              <p:cNvPr id="20" name="Oval 20"/>
              <p:cNvSpPr>
                <a:spLocks noChangeArrowheads="1"/>
              </p:cNvSpPr>
              <p:nvPr/>
            </p:nvSpPr>
            <p:spPr bwMode="auto">
              <a:xfrm>
                <a:off x="864" y="1344"/>
                <a:ext cx="672" cy="672"/>
              </a:xfrm>
              <a:prstGeom prst="ellipse">
                <a:avLst/>
              </a:prstGeom>
              <a:grpFill/>
              <a:ln w="9525">
                <a:solidFill>
                  <a:schemeClr val="tx1"/>
                </a:solidFill>
                <a:round/>
              </a:ln>
              <a:effectLst/>
            </p:spPr>
            <p:txBody>
              <a:bodyPr wrap="none" anchor="ct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21" name="Line 21"/>
              <p:cNvSpPr>
                <a:spLocks noChangeShapeType="1"/>
              </p:cNvSpPr>
              <p:nvPr/>
            </p:nvSpPr>
            <p:spPr bwMode="auto">
              <a:xfrm>
                <a:off x="864" y="1680"/>
                <a:ext cx="672" cy="0"/>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22" name="Line 22"/>
              <p:cNvSpPr>
                <a:spLocks noChangeShapeType="1"/>
              </p:cNvSpPr>
              <p:nvPr/>
            </p:nvSpPr>
            <p:spPr bwMode="auto">
              <a:xfrm>
                <a:off x="1200" y="1344"/>
                <a:ext cx="0" cy="672"/>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grpSp>
        <p:sp>
          <p:nvSpPr>
            <p:cNvPr id="19" name="WordArt 23"/>
            <p:cNvSpPr>
              <a:spLocks noChangeArrowheads="1" noChangeShapeType="1" noTextEdit="1"/>
            </p:cNvSpPr>
            <p:nvPr/>
          </p:nvSpPr>
          <p:spPr bwMode="auto">
            <a:xfrm>
              <a:off x="2304" y="2412"/>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ln>
                  <a:solidFill>
                    <a:srgbClr val="5F5F5F"/>
                  </a:solidFill>
                  <a:effectLst>
                    <a:outerShdw dist="35921" dir="2700000" algn="ctr" rotWithShape="0">
                      <a:srgbClr val="990000"/>
                    </a:outerShdw>
                  </a:effectLst>
                  <a:latin typeface="Impact" panose="020B0806030902050204"/>
                  <a:cs typeface="Arial" panose="020B0604020202020204" pitchFamily="34" charset="0"/>
                </a:rPr>
                <a:t>2</a:t>
              </a:r>
            </a:p>
          </p:txBody>
        </p:sp>
      </p:grpSp>
      <p:grpSp>
        <p:nvGrpSpPr>
          <p:cNvPr id="12" name="Group 24"/>
          <p:cNvGrpSpPr/>
          <p:nvPr/>
        </p:nvGrpSpPr>
        <p:grpSpPr bwMode="auto">
          <a:xfrm>
            <a:off x="7873337" y="5633114"/>
            <a:ext cx="992968" cy="991298"/>
            <a:chOff x="3264" y="2160"/>
            <a:chExt cx="672" cy="672"/>
          </a:xfrm>
          <a:solidFill>
            <a:srgbClr val="FFFF00"/>
          </a:solidFill>
        </p:grpSpPr>
        <p:grpSp>
          <p:nvGrpSpPr>
            <p:cNvPr id="17" name="Group 25"/>
            <p:cNvGrpSpPr/>
            <p:nvPr/>
          </p:nvGrpSpPr>
          <p:grpSpPr bwMode="auto">
            <a:xfrm>
              <a:off x="3264" y="2160"/>
              <a:ext cx="672" cy="672"/>
              <a:chOff x="864" y="1344"/>
              <a:chExt cx="672" cy="672"/>
            </a:xfrm>
            <a:grpFill/>
          </p:grpSpPr>
          <p:sp>
            <p:nvSpPr>
              <p:cNvPr id="26" name="Oval 26"/>
              <p:cNvSpPr>
                <a:spLocks noChangeArrowheads="1"/>
              </p:cNvSpPr>
              <p:nvPr/>
            </p:nvSpPr>
            <p:spPr bwMode="auto">
              <a:xfrm>
                <a:off x="864" y="1344"/>
                <a:ext cx="672" cy="672"/>
              </a:xfrm>
              <a:prstGeom prst="ellipse">
                <a:avLst/>
              </a:prstGeom>
              <a:grpFill/>
              <a:ln w="9525">
                <a:solidFill>
                  <a:schemeClr val="tx1"/>
                </a:solidFill>
                <a:round/>
              </a:ln>
              <a:effectLst/>
            </p:spPr>
            <p:txBody>
              <a:bodyPr wrap="none" anchor="ct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27" name="Line 27"/>
              <p:cNvSpPr>
                <a:spLocks noChangeShapeType="1"/>
              </p:cNvSpPr>
              <p:nvPr/>
            </p:nvSpPr>
            <p:spPr bwMode="auto">
              <a:xfrm>
                <a:off x="864" y="1680"/>
                <a:ext cx="672" cy="0"/>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28" name="Line 28"/>
              <p:cNvSpPr>
                <a:spLocks noChangeShapeType="1"/>
              </p:cNvSpPr>
              <p:nvPr/>
            </p:nvSpPr>
            <p:spPr bwMode="auto">
              <a:xfrm>
                <a:off x="1200" y="1344"/>
                <a:ext cx="0" cy="672"/>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grpSp>
        <p:sp>
          <p:nvSpPr>
            <p:cNvPr id="25" name="WordArt 29"/>
            <p:cNvSpPr>
              <a:spLocks noChangeArrowheads="1" noChangeShapeType="1" noTextEdit="1"/>
            </p:cNvSpPr>
            <p:nvPr/>
          </p:nvSpPr>
          <p:spPr bwMode="auto">
            <a:xfrm>
              <a:off x="3408" y="2328"/>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ln>
                  <a:solidFill>
                    <a:srgbClr val="5F5F5F"/>
                  </a:solidFill>
                  <a:effectLst>
                    <a:outerShdw dist="35921" dir="2700000" algn="ctr" rotWithShape="0">
                      <a:srgbClr val="990000"/>
                    </a:outerShdw>
                  </a:effectLst>
                  <a:latin typeface="Impact" panose="020B0806030902050204"/>
                  <a:cs typeface="Arial" panose="020B0604020202020204" pitchFamily="34" charset="0"/>
                </a:rPr>
                <a:t>3</a:t>
              </a:r>
            </a:p>
          </p:txBody>
        </p:sp>
      </p:grpSp>
      <p:grpSp>
        <p:nvGrpSpPr>
          <p:cNvPr id="18" name="Group 30"/>
          <p:cNvGrpSpPr/>
          <p:nvPr/>
        </p:nvGrpSpPr>
        <p:grpSpPr bwMode="auto">
          <a:xfrm>
            <a:off x="7890115" y="5634946"/>
            <a:ext cx="972342" cy="981078"/>
            <a:chOff x="624" y="1152"/>
            <a:chExt cx="672" cy="672"/>
          </a:xfrm>
          <a:solidFill>
            <a:srgbClr val="FFFF00"/>
          </a:solidFill>
        </p:grpSpPr>
        <p:grpSp>
          <p:nvGrpSpPr>
            <p:cNvPr id="23" name="Group 31"/>
            <p:cNvGrpSpPr/>
            <p:nvPr/>
          </p:nvGrpSpPr>
          <p:grpSpPr bwMode="auto">
            <a:xfrm>
              <a:off x="624" y="1152"/>
              <a:ext cx="672" cy="672"/>
              <a:chOff x="864" y="1344"/>
              <a:chExt cx="672" cy="672"/>
            </a:xfrm>
            <a:grpFill/>
          </p:grpSpPr>
          <p:sp>
            <p:nvSpPr>
              <p:cNvPr id="32" name="Oval 32"/>
              <p:cNvSpPr>
                <a:spLocks noChangeArrowheads="1"/>
              </p:cNvSpPr>
              <p:nvPr/>
            </p:nvSpPr>
            <p:spPr bwMode="auto">
              <a:xfrm>
                <a:off x="864" y="1344"/>
                <a:ext cx="672" cy="672"/>
              </a:xfrm>
              <a:prstGeom prst="ellipse">
                <a:avLst/>
              </a:prstGeom>
              <a:grpFill/>
              <a:ln w="9525">
                <a:solidFill>
                  <a:schemeClr val="tx1"/>
                </a:solidFill>
                <a:round/>
              </a:ln>
              <a:effectLst/>
            </p:spPr>
            <p:txBody>
              <a:bodyPr wrap="none" anchor="ct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33" name="Line 33"/>
              <p:cNvSpPr>
                <a:spLocks noChangeShapeType="1"/>
              </p:cNvSpPr>
              <p:nvPr/>
            </p:nvSpPr>
            <p:spPr bwMode="auto">
              <a:xfrm>
                <a:off x="864" y="1680"/>
                <a:ext cx="672" cy="0"/>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34" name="Line 34"/>
              <p:cNvSpPr>
                <a:spLocks noChangeShapeType="1"/>
              </p:cNvSpPr>
              <p:nvPr/>
            </p:nvSpPr>
            <p:spPr bwMode="auto">
              <a:xfrm>
                <a:off x="1200" y="1344"/>
                <a:ext cx="0" cy="672"/>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grpSp>
        <p:sp>
          <p:nvSpPr>
            <p:cNvPr id="31" name="WordArt 35"/>
            <p:cNvSpPr>
              <a:spLocks noChangeArrowheads="1" noChangeShapeType="1" noTextEdit="1"/>
            </p:cNvSpPr>
            <p:nvPr/>
          </p:nvSpPr>
          <p:spPr bwMode="auto">
            <a:xfrm>
              <a:off x="756" y="1320"/>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ln>
                  <a:solidFill>
                    <a:srgbClr val="5F5F5F"/>
                  </a:solidFill>
                  <a:effectLst>
                    <a:outerShdw dist="35921" dir="2700000" algn="ctr" rotWithShape="0">
                      <a:srgbClr val="990000"/>
                    </a:outerShdw>
                  </a:effectLst>
                  <a:latin typeface="Impact" panose="020B0806030902050204"/>
                  <a:cs typeface="Arial" panose="020B0604020202020204" pitchFamily="34" charset="0"/>
                </a:rPr>
                <a:t>4</a:t>
              </a:r>
            </a:p>
          </p:txBody>
        </p:sp>
      </p:grpSp>
      <p:grpSp>
        <p:nvGrpSpPr>
          <p:cNvPr id="24" name="Group 36"/>
          <p:cNvGrpSpPr/>
          <p:nvPr/>
        </p:nvGrpSpPr>
        <p:grpSpPr bwMode="auto">
          <a:xfrm>
            <a:off x="7856559" y="5626554"/>
            <a:ext cx="992968" cy="939135"/>
            <a:chOff x="1488" y="1152"/>
            <a:chExt cx="672" cy="672"/>
          </a:xfrm>
          <a:solidFill>
            <a:srgbClr val="FFFF00"/>
          </a:solidFill>
        </p:grpSpPr>
        <p:grpSp>
          <p:nvGrpSpPr>
            <p:cNvPr id="29" name="Group 37"/>
            <p:cNvGrpSpPr/>
            <p:nvPr/>
          </p:nvGrpSpPr>
          <p:grpSpPr bwMode="auto">
            <a:xfrm>
              <a:off x="1488" y="1152"/>
              <a:ext cx="672" cy="672"/>
              <a:chOff x="864" y="1344"/>
              <a:chExt cx="672" cy="672"/>
            </a:xfrm>
            <a:grpFill/>
          </p:grpSpPr>
          <p:sp>
            <p:nvSpPr>
              <p:cNvPr id="38" name="Oval 38"/>
              <p:cNvSpPr>
                <a:spLocks noChangeArrowheads="1"/>
              </p:cNvSpPr>
              <p:nvPr/>
            </p:nvSpPr>
            <p:spPr bwMode="auto">
              <a:xfrm>
                <a:off x="864" y="1344"/>
                <a:ext cx="672" cy="672"/>
              </a:xfrm>
              <a:prstGeom prst="ellipse">
                <a:avLst/>
              </a:prstGeom>
              <a:grpFill/>
              <a:ln w="9525">
                <a:solidFill>
                  <a:schemeClr val="tx1"/>
                </a:solidFill>
                <a:round/>
              </a:ln>
              <a:effectLst/>
            </p:spPr>
            <p:txBody>
              <a:bodyPr wrap="none" anchor="ct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39" name="Line 39"/>
              <p:cNvSpPr>
                <a:spLocks noChangeShapeType="1"/>
              </p:cNvSpPr>
              <p:nvPr/>
            </p:nvSpPr>
            <p:spPr bwMode="auto">
              <a:xfrm>
                <a:off x="864" y="1680"/>
                <a:ext cx="672" cy="0"/>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40" name="Line 40"/>
              <p:cNvSpPr>
                <a:spLocks noChangeShapeType="1"/>
              </p:cNvSpPr>
              <p:nvPr/>
            </p:nvSpPr>
            <p:spPr bwMode="auto">
              <a:xfrm>
                <a:off x="1200" y="1344"/>
                <a:ext cx="0" cy="672"/>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grpSp>
        <p:sp>
          <p:nvSpPr>
            <p:cNvPr id="37" name="WordArt 41"/>
            <p:cNvSpPr>
              <a:spLocks noChangeArrowheads="1" noChangeShapeType="1" noTextEdit="1"/>
            </p:cNvSpPr>
            <p:nvPr/>
          </p:nvSpPr>
          <p:spPr bwMode="auto">
            <a:xfrm>
              <a:off x="1644" y="1332"/>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ln>
                  <a:solidFill>
                    <a:srgbClr val="5F5F5F"/>
                  </a:solidFill>
                  <a:effectLst>
                    <a:outerShdw dist="35921" dir="2700000" algn="ctr" rotWithShape="0">
                      <a:srgbClr val="990000"/>
                    </a:outerShdw>
                  </a:effectLst>
                  <a:latin typeface="Impact" panose="020B0806030902050204"/>
                  <a:cs typeface="Arial" panose="020B0604020202020204" pitchFamily="34" charset="0"/>
                </a:rPr>
                <a:t>5</a:t>
              </a:r>
            </a:p>
          </p:txBody>
        </p:sp>
      </p:grpSp>
      <p:grpSp>
        <p:nvGrpSpPr>
          <p:cNvPr id="30" name="Group 42"/>
          <p:cNvGrpSpPr/>
          <p:nvPr/>
        </p:nvGrpSpPr>
        <p:grpSpPr bwMode="auto">
          <a:xfrm>
            <a:off x="7864947" y="5634946"/>
            <a:ext cx="972341" cy="981078"/>
            <a:chOff x="2832" y="1872"/>
            <a:chExt cx="672" cy="672"/>
          </a:xfrm>
          <a:solidFill>
            <a:srgbClr val="FFFF00"/>
          </a:solidFill>
        </p:grpSpPr>
        <p:grpSp>
          <p:nvGrpSpPr>
            <p:cNvPr id="35" name="Group 43"/>
            <p:cNvGrpSpPr/>
            <p:nvPr/>
          </p:nvGrpSpPr>
          <p:grpSpPr bwMode="auto">
            <a:xfrm>
              <a:off x="2832" y="1872"/>
              <a:ext cx="672" cy="672"/>
              <a:chOff x="864" y="1344"/>
              <a:chExt cx="672" cy="672"/>
            </a:xfrm>
            <a:grpFill/>
          </p:grpSpPr>
          <p:sp>
            <p:nvSpPr>
              <p:cNvPr id="44" name="Oval 44"/>
              <p:cNvSpPr>
                <a:spLocks noChangeArrowheads="1"/>
              </p:cNvSpPr>
              <p:nvPr/>
            </p:nvSpPr>
            <p:spPr bwMode="auto">
              <a:xfrm>
                <a:off x="864" y="1344"/>
                <a:ext cx="672" cy="672"/>
              </a:xfrm>
              <a:prstGeom prst="ellipse">
                <a:avLst/>
              </a:prstGeom>
              <a:grpFill/>
              <a:ln w="9525">
                <a:solidFill>
                  <a:schemeClr val="tx1"/>
                </a:solidFill>
                <a:round/>
              </a:ln>
              <a:effectLst/>
            </p:spPr>
            <p:txBody>
              <a:bodyPr wrap="none" anchor="ct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45" name="Line 45"/>
              <p:cNvSpPr>
                <a:spLocks noChangeShapeType="1"/>
              </p:cNvSpPr>
              <p:nvPr/>
            </p:nvSpPr>
            <p:spPr bwMode="auto">
              <a:xfrm>
                <a:off x="864" y="1680"/>
                <a:ext cx="672" cy="0"/>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46" name="Line 46"/>
              <p:cNvSpPr>
                <a:spLocks noChangeShapeType="1"/>
              </p:cNvSpPr>
              <p:nvPr/>
            </p:nvSpPr>
            <p:spPr bwMode="auto">
              <a:xfrm>
                <a:off x="1200" y="1344"/>
                <a:ext cx="0" cy="672"/>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grpSp>
        <p:sp>
          <p:nvSpPr>
            <p:cNvPr id="43" name="WordArt 47"/>
            <p:cNvSpPr>
              <a:spLocks noChangeArrowheads="1" noChangeShapeType="1" noTextEdit="1"/>
            </p:cNvSpPr>
            <p:nvPr/>
          </p:nvSpPr>
          <p:spPr bwMode="auto">
            <a:xfrm>
              <a:off x="2976" y="2040"/>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ln>
                  <a:solidFill>
                    <a:srgbClr val="5F5F5F"/>
                  </a:solidFill>
                  <a:effectLst>
                    <a:outerShdw dist="35921" dir="2700000" algn="ctr" rotWithShape="0">
                      <a:srgbClr val="990000"/>
                    </a:outerShdw>
                  </a:effectLst>
                  <a:latin typeface="Impact" panose="020B0806030902050204"/>
                  <a:cs typeface="Arial" panose="020B0604020202020204" pitchFamily="34" charset="0"/>
                </a:rPr>
                <a:t>6</a:t>
              </a:r>
            </a:p>
          </p:txBody>
        </p:sp>
      </p:grpSp>
      <p:grpSp>
        <p:nvGrpSpPr>
          <p:cNvPr id="36" name="Group 48"/>
          <p:cNvGrpSpPr/>
          <p:nvPr/>
        </p:nvGrpSpPr>
        <p:grpSpPr bwMode="auto">
          <a:xfrm>
            <a:off x="7873336" y="5626556"/>
            <a:ext cx="977318" cy="939134"/>
            <a:chOff x="3216" y="1152"/>
            <a:chExt cx="672" cy="672"/>
          </a:xfrm>
          <a:solidFill>
            <a:srgbClr val="FFFF00"/>
          </a:solidFill>
        </p:grpSpPr>
        <p:grpSp>
          <p:nvGrpSpPr>
            <p:cNvPr id="41" name="Group 49"/>
            <p:cNvGrpSpPr/>
            <p:nvPr/>
          </p:nvGrpSpPr>
          <p:grpSpPr bwMode="auto">
            <a:xfrm>
              <a:off x="3216" y="1152"/>
              <a:ext cx="672" cy="672"/>
              <a:chOff x="864" y="1344"/>
              <a:chExt cx="672" cy="672"/>
            </a:xfrm>
            <a:grpFill/>
          </p:grpSpPr>
          <p:sp>
            <p:nvSpPr>
              <p:cNvPr id="50" name="Oval 50"/>
              <p:cNvSpPr>
                <a:spLocks noChangeArrowheads="1"/>
              </p:cNvSpPr>
              <p:nvPr/>
            </p:nvSpPr>
            <p:spPr bwMode="auto">
              <a:xfrm>
                <a:off x="864" y="1344"/>
                <a:ext cx="672" cy="672"/>
              </a:xfrm>
              <a:prstGeom prst="ellipse">
                <a:avLst/>
              </a:prstGeom>
              <a:grpFill/>
              <a:ln w="9525">
                <a:solidFill>
                  <a:schemeClr val="tx1"/>
                </a:solidFill>
                <a:round/>
              </a:ln>
              <a:effectLst/>
            </p:spPr>
            <p:txBody>
              <a:bodyPr wrap="none" anchor="ct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51" name="Line 51"/>
              <p:cNvSpPr>
                <a:spLocks noChangeShapeType="1"/>
              </p:cNvSpPr>
              <p:nvPr/>
            </p:nvSpPr>
            <p:spPr bwMode="auto">
              <a:xfrm>
                <a:off x="864" y="1680"/>
                <a:ext cx="672" cy="0"/>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52" name="Line 52"/>
              <p:cNvSpPr>
                <a:spLocks noChangeShapeType="1"/>
              </p:cNvSpPr>
              <p:nvPr/>
            </p:nvSpPr>
            <p:spPr bwMode="auto">
              <a:xfrm>
                <a:off x="1200" y="1344"/>
                <a:ext cx="0" cy="672"/>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grpSp>
        <p:sp>
          <p:nvSpPr>
            <p:cNvPr id="49" name="WordArt 53"/>
            <p:cNvSpPr>
              <a:spLocks noChangeArrowheads="1" noChangeShapeType="1" noTextEdit="1"/>
            </p:cNvSpPr>
            <p:nvPr/>
          </p:nvSpPr>
          <p:spPr bwMode="auto">
            <a:xfrm>
              <a:off x="3360" y="1332"/>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ln>
                  <a:solidFill>
                    <a:srgbClr val="5F5F5F"/>
                  </a:solidFill>
                  <a:effectLst>
                    <a:outerShdw dist="35921" dir="2700000" algn="ctr" rotWithShape="0">
                      <a:srgbClr val="990000"/>
                    </a:outerShdw>
                  </a:effectLst>
                  <a:latin typeface="Impact" panose="020B0806030902050204"/>
                  <a:cs typeface="Arial" panose="020B0604020202020204" pitchFamily="34" charset="0"/>
                </a:rPr>
                <a:t>7</a:t>
              </a:r>
            </a:p>
          </p:txBody>
        </p:sp>
      </p:grpSp>
      <p:grpSp>
        <p:nvGrpSpPr>
          <p:cNvPr id="42" name="Group 54"/>
          <p:cNvGrpSpPr/>
          <p:nvPr/>
        </p:nvGrpSpPr>
        <p:grpSpPr bwMode="auto">
          <a:xfrm>
            <a:off x="7873336" y="5626556"/>
            <a:ext cx="972343" cy="939133"/>
            <a:chOff x="4080" y="1104"/>
            <a:chExt cx="672" cy="672"/>
          </a:xfrm>
          <a:solidFill>
            <a:srgbClr val="FFFF00"/>
          </a:solidFill>
        </p:grpSpPr>
        <p:grpSp>
          <p:nvGrpSpPr>
            <p:cNvPr id="47" name="Group 55"/>
            <p:cNvGrpSpPr/>
            <p:nvPr/>
          </p:nvGrpSpPr>
          <p:grpSpPr bwMode="auto">
            <a:xfrm>
              <a:off x="4080" y="1104"/>
              <a:ext cx="672" cy="672"/>
              <a:chOff x="864" y="1344"/>
              <a:chExt cx="672" cy="672"/>
            </a:xfrm>
            <a:grpFill/>
          </p:grpSpPr>
          <p:sp>
            <p:nvSpPr>
              <p:cNvPr id="56" name="Oval 56"/>
              <p:cNvSpPr>
                <a:spLocks noChangeArrowheads="1"/>
              </p:cNvSpPr>
              <p:nvPr/>
            </p:nvSpPr>
            <p:spPr bwMode="auto">
              <a:xfrm>
                <a:off x="864" y="1344"/>
                <a:ext cx="672" cy="672"/>
              </a:xfrm>
              <a:prstGeom prst="ellipse">
                <a:avLst/>
              </a:prstGeom>
              <a:grpFill/>
              <a:ln w="9525">
                <a:solidFill>
                  <a:schemeClr val="tx1"/>
                </a:solidFill>
                <a:round/>
              </a:ln>
              <a:effectLst/>
            </p:spPr>
            <p:txBody>
              <a:bodyPr wrap="none" anchor="ct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57" name="Line 57"/>
              <p:cNvSpPr>
                <a:spLocks noChangeShapeType="1"/>
              </p:cNvSpPr>
              <p:nvPr/>
            </p:nvSpPr>
            <p:spPr bwMode="auto">
              <a:xfrm>
                <a:off x="864" y="1680"/>
                <a:ext cx="672" cy="0"/>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58" name="Line 58"/>
              <p:cNvSpPr>
                <a:spLocks noChangeShapeType="1"/>
              </p:cNvSpPr>
              <p:nvPr/>
            </p:nvSpPr>
            <p:spPr bwMode="auto">
              <a:xfrm>
                <a:off x="1200" y="1344"/>
                <a:ext cx="0" cy="672"/>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grpSp>
        <p:sp>
          <p:nvSpPr>
            <p:cNvPr id="55" name="WordArt 59"/>
            <p:cNvSpPr>
              <a:spLocks noChangeArrowheads="1" noChangeShapeType="1" noTextEdit="1"/>
            </p:cNvSpPr>
            <p:nvPr/>
          </p:nvSpPr>
          <p:spPr bwMode="auto">
            <a:xfrm>
              <a:off x="4236" y="1284"/>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ln>
                  <a:solidFill>
                    <a:srgbClr val="5F5F5F"/>
                  </a:solidFill>
                  <a:effectLst>
                    <a:outerShdw dist="35921" dir="2700000" algn="ctr" rotWithShape="0">
                      <a:srgbClr val="990000"/>
                    </a:outerShdw>
                  </a:effectLst>
                  <a:latin typeface="Impact" panose="020B0806030902050204"/>
                  <a:cs typeface="Arial" panose="020B0604020202020204" pitchFamily="34" charset="0"/>
                </a:rPr>
                <a:t>8</a:t>
              </a:r>
            </a:p>
          </p:txBody>
        </p:sp>
      </p:grpSp>
      <p:grpSp>
        <p:nvGrpSpPr>
          <p:cNvPr id="48" name="Group 60"/>
          <p:cNvGrpSpPr/>
          <p:nvPr/>
        </p:nvGrpSpPr>
        <p:grpSpPr bwMode="auto">
          <a:xfrm>
            <a:off x="7877264" y="5626557"/>
            <a:ext cx="938786" cy="981078"/>
            <a:chOff x="5088" y="1008"/>
            <a:chExt cx="672" cy="672"/>
          </a:xfrm>
          <a:solidFill>
            <a:srgbClr val="FFFF00"/>
          </a:solidFill>
        </p:grpSpPr>
        <p:grpSp>
          <p:nvGrpSpPr>
            <p:cNvPr id="53" name="Group 61"/>
            <p:cNvGrpSpPr/>
            <p:nvPr/>
          </p:nvGrpSpPr>
          <p:grpSpPr bwMode="auto">
            <a:xfrm>
              <a:off x="5088" y="1008"/>
              <a:ext cx="672" cy="672"/>
              <a:chOff x="864" y="1344"/>
              <a:chExt cx="672" cy="672"/>
            </a:xfrm>
            <a:grpFill/>
          </p:grpSpPr>
          <p:sp>
            <p:nvSpPr>
              <p:cNvPr id="62" name="Oval 62"/>
              <p:cNvSpPr>
                <a:spLocks noChangeArrowheads="1"/>
              </p:cNvSpPr>
              <p:nvPr/>
            </p:nvSpPr>
            <p:spPr bwMode="auto">
              <a:xfrm>
                <a:off x="864" y="1344"/>
                <a:ext cx="672" cy="672"/>
              </a:xfrm>
              <a:prstGeom prst="ellipse">
                <a:avLst/>
              </a:prstGeom>
              <a:grpFill/>
              <a:ln w="9525">
                <a:solidFill>
                  <a:schemeClr val="tx1"/>
                </a:solidFill>
                <a:round/>
              </a:ln>
              <a:effectLst/>
            </p:spPr>
            <p:txBody>
              <a:bodyPr wrap="none" anchor="ct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63" name="Line 63"/>
              <p:cNvSpPr>
                <a:spLocks noChangeShapeType="1"/>
              </p:cNvSpPr>
              <p:nvPr/>
            </p:nvSpPr>
            <p:spPr bwMode="auto">
              <a:xfrm>
                <a:off x="864" y="1680"/>
                <a:ext cx="672" cy="0"/>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64" name="Line 64"/>
              <p:cNvSpPr>
                <a:spLocks noChangeShapeType="1"/>
              </p:cNvSpPr>
              <p:nvPr/>
            </p:nvSpPr>
            <p:spPr bwMode="auto">
              <a:xfrm>
                <a:off x="1200" y="1344"/>
                <a:ext cx="0" cy="672"/>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grpSp>
        <p:sp>
          <p:nvSpPr>
            <p:cNvPr id="61" name="WordArt 65"/>
            <p:cNvSpPr>
              <a:spLocks noChangeArrowheads="1" noChangeShapeType="1" noTextEdit="1"/>
            </p:cNvSpPr>
            <p:nvPr/>
          </p:nvSpPr>
          <p:spPr bwMode="auto">
            <a:xfrm>
              <a:off x="5232" y="1176"/>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ln>
                  <a:solidFill>
                    <a:srgbClr val="5F5F5F"/>
                  </a:solidFill>
                  <a:effectLst>
                    <a:outerShdw dist="35921" dir="2700000" algn="ctr" rotWithShape="0">
                      <a:srgbClr val="990000"/>
                    </a:outerShdw>
                  </a:effectLst>
                  <a:latin typeface="Impact" panose="020B0806030902050204"/>
                  <a:cs typeface="Arial" panose="020B0604020202020204" pitchFamily="34" charset="0"/>
                </a:rPr>
                <a:t>9</a:t>
              </a:r>
            </a:p>
          </p:txBody>
        </p:sp>
      </p:grpSp>
      <p:grpSp>
        <p:nvGrpSpPr>
          <p:cNvPr id="54" name="Group 66"/>
          <p:cNvGrpSpPr/>
          <p:nvPr/>
        </p:nvGrpSpPr>
        <p:grpSpPr bwMode="auto">
          <a:xfrm>
            <a:off x="7877262" y="5626557"/>
            <a:ext cx="972344" cy="981078"/>
            <a:chOff x="624" y="144"/>
            <a:chExt cx="672" cy="672"/>
          </a:xfrm>
          <a:solidFill>
            <a:srgbClr val="FFFF00"/>
          </a:solidFill>
        </p:grpSpPr>
        <p:grpSp>
          <p:nvGrpSpPr>
            <p:cNvPr id="59" name="Group 67"/>
            <p:cNvGrpSpPr/>
            <p:nvPr/>
          </p:nvGrpSpPr>
          <p:grpSpPr bwMode="auto">
            <a:xfrm>
              <a:off x="624" y="144"/>
              <a:ext cx="672" cy="672"/>
              <a:chOff x="864" y="1344"/>
              <a:chExt cx="672" cy="672"/>
            </a:xfrm>
            <a:grpFill/>
          </p:grpSpPr>
          <p:sp>
            <p:nvSpPr>
              <p:cNvPr id="68" name="Oval 68"/>
              <p:cNvSpPr>
                <a:spLocks noChangeArrowheads="1"/>
              </p:cNvSpPr>
              <p:nvPr/>
            </p:nvSpPr>
            <p:spPr bwMode="auto">
              <a:xfrm>
                <a:off x="864" y="1344"/>
                <a:ext cx="672" cy="672"/>
              </a:xfrm>
              <a:prstGeom prst="ellipse">
                <a:avLst/>
              </a:prstGeom>
              <a:grpFill/>
              <a:ln w="9525">
                <a:solidFill>
                  <a:schemeClr val="tx1"/>
                </a:solidFill>
                <a:round/>
              </a:ln>
              <a:effectLst/>
            </p:spPr>
            <p:txBody>
              <a:bodyPr wrap="none" anchor="ct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69" name="Line 69"/>
              <p:cNvSpPr>
                <a:spLocks noChangeShapeType="1"/>
              </p:cNvSpPr>
              <p:nvPr/>
            </p:nvSpPr>
            <p:spPr bwMode="auto">
              <a:xfrm>
                <a:off x="864" y="1680"/>
                <a:ext cx="672" cy="0"/>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70" name="Line 70"/>
              <p:cNvSpPr>
                <a:spLocks noChangeShapeType="1"/>
              </p:cNvSpPr>
              <p:nvPr/>
            </p:nvSpPr>
            <p:spPr bwMode="auto">
              <a:xfrm>
                <a:off x="1200" y="1344"/>
                <a:ext cx="0" cy="672"/>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grpSp>
        <p:sp>
          <p:nvSpPr>
            <p:cNvPr id="67" name="WordArt 71"/>
            <p:cNvSpPr>
              <a:spLocks noChangeArrowheads="1" noChangeShapeType="1" noTextEdit="1"/>
            </p:cNvSpPr>
            <p:nvPr/>
          </p:nvSpPr>
          <p:spPr bwMode="auto">
            <a:xfrm>
              <a:off x="756" y="324"/>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dirty="0">
                  <a:ln w="19050">
                    <a:solidFill>
                      <a:srgbClr val="99CCFF"/>
                    </a:solidFill>
                    <a:round/>
                  </a:ln>
                  <a:solidFill>
                    <a:srgbClr val="5F5F5F"/>
                  </a:solidFill>
                  <a:effectLst>
                    <a:outerShdw dist="35921" dir="2700000" algn="ctr" rotWithShape="0">
                      <a:srgbClr val="990000"/>
                    </a:outerShdw>
                  </a:effectLst>
                  <a:latin typeface="Impact" panose="020B0806030902050204"/>
                  <a:cs typeface="Arial" panose="020B0604020202020204" pitchFamily="34" charset="0"/>
                </a:rPr>
                <a:t>10</a:t>
              </a:r>
            </a:p>
          </p:txBody>
        </p:sp>
      </p:grpSp>
      <p:sp>
        <p:nvSpPr>
          <p:cNvPr id="73" name="Rectangle 72"/>
          <p:cNvSpPr/>
          <p:nvPr/>
        </p:nvSpPr>
        <p:spPr>
          <a:xfrm>
            <a:off x="58723" y="292310"/>
            <a:ext cx="12057776" cy="169653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200" b="1">
                <a:solidFill>
                  <a:schemeClr val="tx1"/>
                </a:solidFill>
                <a:latin typeface="Times New Roman" panose="02020603050405020304" pitchFamily="18" charset="0"/>
                <a:cs typeface="Times New Roman" panose="02020603050405020304" pitchFamily="18" charset="0"/>
              </a:rPr>
              <a:t>Câu 1: Chủ nhân của khu vực Bắc Mỹ là</a:t>
            </a:r>
          </a:p>
        </p:txBody>
      </p:sp>
      <p:sp>
        <p:nvSpPr>
          <p:cNvPr id="79" name="Oval 78"/>
          <p:cNvSpPr/>
          <p:nvPr/>
        </p:nvSpPr>
        <p:spPr>
          <a:xfrm>
            <a:off x="2079699" y="2236493"/>
            <a:ext cx="504020" cy="520724"/>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74" name="Right Arrow 73">
            <a:hlinkClick r:id="rId4" action="ppaction://hlinksldjump"/>
          </p:cNvPr>
          <p:cNvSpPr/>
          <p:nvPr/>
        </p:nvSpPr>
        <p:spPr>
          <a:xfrm>
            <a:off x="9504998" y="5771473"/>
            <a:ext cx="548640" cy="52167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TextBox 79"/>
          <p:cNvSpPr txBox="1"/>
          <p:nvPr/>
        </p:nvSpPr>
        <p:spPr>
          <a:xfrm>
            <a:off x="2079699" y="2127252"/>
            <a:ext cx="7560839" cy="1077218"/>
          </a:xfrm>
          <a:prstGeom prst="rect">
            <a:avLst/>
          </a:prstGeom>
          <a:noFill/>
        </p:spPr>
        <p:txBody>
          <a:bodyPr wrap="square" rtlCol="0">
            <a:spAutoFit/>
          </a:bodyPr>
          <a:lstStyle/>
          <a:p>
            <a:pPr lvl="0"/>
            <a:r>
              <a:rPr lang="en-US" sz="3200">
                <a:latin typeface="Times New Roman" panose="02020603050405020304" pitchFamily="18" charset="0"/>
                <a:cs typeface="Times New Roman" panose="02020603050405020304" pitchFamily="18" charset="0"/>
              </a:rPr>
              <a:t>A. </a:t>
            </a:r>
            <a:r>
              <a:rPr lang="en-US" sz="3200">
                <a:effectLst/>
                <a:latin typeface="Times New Roman" panose="02020603050405020304" pitchFamily="18" charset="0"/>
                <a:ea typeface="Calibri" panose="020F0502020204030204" pitchFamily="34" charset="0"/>
              </a:rPr>
              <a:t>Người Anh điêng và người Es-ki-mô.</a:t>
            </a:r>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 </a:t>
            </a:r>
          </a:p>
        </p:txBody>
      </p:sp>
      <p:sp>
        <p:nvSpPr>
          <p:cNvPr id="81" name="TextBox 80"/>
          <p:cNvSpPr txBox="1"/>
          <p:nvPr/>
        </p:nvSpPr>
        <p:spPr>
          <a:xfrm>
            <a:off x="2079699" y="3100342"/>
            <a:ext cx="7560839"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B. </a:t>
            </a:r>
            <a:r>
              <a:rPr lang="en-US" sz="3200">
                <a:effectLst/>
                <a:latin typeface="Times New Roman" panose="02020603050405020304" pitchFamily="18" charset="0"/>
                <a:ea typeface="Calibri" panose="020F0502020204030204" pitchFamily="34" charset="0"/>
              </a:rPr>
              <a:t>Người Anh điêng và người da đen.</a:t>
            </a:r>
            <a:endParaRPr lang="en-US" sz="3200">
              <a:latin typeface="Times New Roman" panose="02020603050405020304" pitchFamily="18" charset="0"/>
              <a:cs typeface="Times New Roman" panose="02020603050405020304" pitchFamily="18" charset="0"/>
            </a:endParaRPr>
          </a:p>
        </p:txBody>
      </p:sp>
      <p:sp>
        <p:nvSpPr>
          <p:cNvPr id="82" name="TextBox 81"/>
          <p:cNvSpPr txBox="1"/>
          <p:nvPr/>
        </p:nvSpPr>
        <p:spPr>
          <a:xfrm>
            <a:off x="2079699" y="3974112"/>
            <a:ext cx="7560839" cy="1077218"/>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C. </a:t>
            </a:r>
            <a:r>
              <a:rPr lang="en-US" sz="3200">
                <a:effectLst/>
                <a:latin typeface="Times New Roman" panose="02020603050405020304" pitchFamily="18" charset="0"/>
                <a:ea typeface="Calibri" panose="020F0502020204030204" pitchFamily="34" charset="0"/>
              </a:rPr>
              <a:t>Người da đen và người Es-ki-mô</a:t>
            </a:r>
            <a:endParaRPr lang="en-US" sz="3200">
              <a:latin typeface="Times New Roman" panose="02020603050405020304" pitchFamily="18" charset="0"/>
              <a:cs typeface="Times New Roman" panose="02020603050405020304" pitchFamily="18" charset="0"/>
            </a:endParaRPr>
          </a:p>
          <a:p>
            <a:pPr lvl="0"/>
            <a:r>
              <a:rPr lang="en-US" sz="3200">
                <a:latin typeface="Times New Roman" panose="02020603050405020304" pitchFamily="18" charset="0"/>
                <a:cs typeface="Times New Roman" panose="02020603050405020304" pitchFamily="18" charset="0"/>
              </a:rPr>
              <a:t> </a:t>
            </a:r>
          </a:p>
        </p:txBody>
      </p:sp>
      <p:sp>
        <p:nvSpPr>
          <p:cNvPr id="83" name="TextBox 82"/>
          <p:cNvSpPr txBox="1"/>
          <p:nvPr/>
        </p:nvSpPr>
        <p:spPr>
          <a:xfrm>
            <a:off x="2079699" y="4774241"/>
            <a:ext cx="7560839"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D.</a:t>
            </a:r>
            <a:r>
              <a:rPr lang="en-US" sz="3200">
                <a:latin typeface="Times New Roman" panose="02020603050405020304" pitchFamily="18" charset="0"/>
                <a:ea typeface="Calibri" panose="020F0502020204030204" pitchFamily="34" charset="0"/>
              </a:rPr>
              <a:t> </a:t>
            </a:r>
            <a:r>
              <a:rPr lang="en-US" sz="3200">
                <a:effectLst/>
                <a:latin typeface="Times New Roman" panose="02020603050405020304" pitchFamily="18" charset="0"/>
                <a:ea typeface="Calibri" panose="020F0502020204030204" pitchFamily="34" charset="0"/>
              </a:rPr>
              <a:t>Người Anh-điêng và người da trắng.</a:t>
            </a:r>
            <a:endParaRPr lang="en-US" sz="32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1000" fill="hold"/>
                                        <p:tgtEl>
                                          <p:spTgt spid="54"/>
                                        </p:tgtEl>
                                        <p:attrNameLst>
                                          <p:attrName>ppt_w</p:attrName>
                                        </p:attrNameLst>
                                      </p:cBhvr>
                                      <p:tavLst>
                                        <p:tav tm="0">
                                          <p:val>
                                            <p:fltVal val="0"/>
                                          </p:val>
                                        </p:tav>
                                        <p:tav tm="100000">
                                          <p:val>
                                            <p:strVal val="#ppt_w"/>
                                          </p:val>
                                        </p:tav>
                                      </p:tavLst>
                                    </p:anim>
                                    <p:anim calcmode="lin" valueType="num">
                                      <p:cBhvr>
                                        <p:cTn id="8" dur="1000" fill="hold"/>
                                        <p:tgtEl>
                                          <p:spTgt spid="54"/>
                                        </p:tgtEl>
                                        <p:attrNameLst>
                                          <p:attrName>ppt_h</p:attrName>
                                        </p:attrNameLst>
                                      </p:cBhvr>
                                      <p:tavLst>
                                        <p:tav tm="0">
                                          <p:val>
                                            <p:fltVal val="0"/>
                                          </p:val>
                                        </p:tav>
                                        <p:tav tm="100000">
                                          <p:val>
                                            <p:strVal val="#ppt_h"/>
                                          </p:val>
                                        </p:tav>
                                      </p:tavLst>
                                    </p:anim>
                                    <p:anim calcmode="lin" valueType="num">
                                      <p:cBhvr>
                                        <p:cTn id="9" dur="1000" fill="hold"/>
                                        <p:tgtEl>
                                          <p:spTgt spid="54"/>
                                        </p:tgtEl>
                                        <p:attrNameLst>
                                          <p:attrName>style.rotation</p:attrName>
                                        </p:attrNameLst>
                                      </p:cBhvr>
                                      <p:tavLst>
                                        <p:tav tm="0">
                                          <p:val>
                                            <p:fltVal val="360"/>
                                          </p:val>
                                        </p:tav>
                                        <p:tav tm="100000">
                                          <p:val>
                                            <p:fltVal val="0"/>
                                          </p:val>
                                        </p:tav>
                                      </p:tavLst>
                                    </p:anim>
                                    <p:animEffect transition="in" filter="fade">
                                      <p:cBhvr>
                                        <p:cTn id="10" dur="1000"/>
                                        <p:tgtEl>
                                          <p:spTgt spid="54"/>
                                        </p:tgtEl>
                                      </p:cBhvr>
                                    </p:animEffect>
                                  </p:childTnLst>
                                  <p:subTnLst>
                                    <p:set>
                                      <p:cBhvr override="childStyle">
                                        <p:cTn dur="1" fill="hold" display="0" masterRel="sameClick" afterEffect="1">
                                          <p:stCondLst>
                                            <p:cond evt="end" delay="0">
                                              <p:tn val="5"/>
                                            </p:cond>
                                          </p:stCondLst>
                                        </p:cTn>
                                        <p:tgtEl>
                                          <p:spTgt spid="54"/>
                                        </p:tgtEl>
                                        <p:attrNameLst>
                                          <p:attrName>style.visibility</p:attrName>
                                        </p:attrNameLst>
                                      </p:cBhvr>
                                      <p:to>
                                        <p:strVal val="hidden"/>
                                      </p:to>
                                    </p:set>
                                    <p:audio>
                                      <p:cMediaNode vol="100000">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par>
                          <p:cTn id="11" fill="hold">
                            <p:stCondLst>
                              <p:cond delay="1000"/>
                            </p:stCondLst>
                            <p:childTnLst>
                              <p:par>
                                <p:cTn id="12" presetID="49" presetClass="entr" presetSubtype="0" decel="100000" fill="hold" nodeType="afterEffect">
                                  <p:stCondLst>
                                    <p:cond delay="0"/>
                                  </p:stCondLst>
                                  <p:childTnLst>
                                    <p:set>
                                      <p:cBhvr>
                                        <p:cTn id="13" dur="1" fill="hold">
                                          <p:stCondLst>
                                            <p:cond delay="0"/>
                                          </p:stCondLst>
                                        </p:cTn>
                                        <p:tgtEl>
                                          <p:spTgt spid="48"/>
                                        </p:tgtEl>
                                        <p:attrNameLst>
                                          <p:attrName>style.visibility</p:attrName>
                                        </p:attrNameLst>
                                      </p:cBhvr>
                                      <p:to>
                                        <p:strVal val="visible"/>
                                      </p:to>
                                    </p:set>
                                    <p:anim calcmode="lin" valueType="num">
                                      <p:cBhvr>
                                        <p:cTn id="14" dur="1000" fill="hold"/>
                                        <p:tgtEl>
                                          <p:spTgt spid="48"/>
                                        </p:tgtEl>
                                        <p:attrNameLst>
                                          <p:attrName>ppt_w</p:attrName>
                                        </p:attrNameLst>
                                      </p:cBhvr>
                                      <p:tavLst>
                                        <p:tav tm="0">
                                          <p:val>
                                            <p:fltVal val="0"/>
                                          </p:val>
                                        </p:tav>
                                        <p:tav tm="100000">
                                          <p:val>
                                            <p:strVal val="#ppt_w"/>
                                          </p:val>
                                        </p:tav>
                                      </p:tavLst>
                                    </p:anim>
                                    <p:anim calcmode="lin" valueType="num">
                                      <p:cBhvr>
                                        <p:cTn id="15" dur="1000" fill="hold"/>
                                        <p:tgtEl>
                                          <p:spTgt spid="48"/>
                                        </p:tgtEl>
                                        <p:attrNameLst>
                                          <p:attrName>ppt_h</p:attrName>
                                        </p:attrNameLst>
                                      </p:cBhvr>
                                      <p:tavLst>
                                        <p:tav tm="0">
                                          <p:val>
                                            <p:fltVal val="0"/>
                                          </p:val>
                                        </p:tav>
                                        <p:tav tm="100000">
                                          <p:val>
                                            <p:strVal val="#ppt_h"/>
                                          </p:val>
                                        </p:tav>
                                      </p:tavLst>
                                    </p:anim>
                                    <p:anim calcmode="lin" valueType="num">
                                      <p:cBhvr>
                                        <p:cTn id="16" dur="1000" fill="hold"/>
                                        <p:tgtEl>
                                          <p:spTgt spid="48"/>
                                        </p:tgtEl>
                                        <p:attrNameLst>
                                          <p:attrName>style.rotation</p:attrName>
                                        </p:attrNameLst>
                                      </p:cBhvr>
                                      <p:tavLst>
                                        <p:tav tm="0">
                                          <p:val>
                                            <p:fltVal val="360"/>
                                          </p:val>
                                        </p:tav>
                                        <p:tav tm="100000">
                                          <p:val>
                                            <p:fltVal val="0"/>
                                          </p:val>
                                        </p:tav>
                                      </p:tavLst>
                                    </p:anim>
                                    <p:animEffect transition="in" filter="fade">
                                      <p:cBhvr>
                                        <p:cTn id="17" dur="1000"/>
                                        <p:tgtEl>
                                          <p:spTgt spid="48"/>
                                        </p:tgtEl>
                                      </p:cBhvr>
                                    </p:animEffect>
                                  </p:childTnLst>
                                  <p:subTnLst>
                                    <p:set>
                                      <p:cBhvr override="childStyle">
                                        <p:cTn dur="1" fill="hold" display="0" masterRel="sameClick" afterEffect="1">
                                          <p:stCondLst>
                                            <p:cond evt="end" delay="0">
                                              <p:tn val="12"/>
                                            </p:cond>
                                          </p:stCondLst>
                                        </p:cTn>
                                        <p:tgtEl>
                                          <p:spTgt spid="48"/>
                                        </p:tgtEl>
                                        <p:attrNameLst>
                                          <p:attrName>style.visibility</p:attrName>
                                        </p:attrNameLst>
                                      </p:cBhvr>
                                      <p:to>
                                        <p:strVal val="hidden"/>
                                      </p:to>
                                    </p:set>
                                    <p:audio>
                                      <p:cMediaNode vol="100000">
                                        <p:cTn display="0" masterRel="sameClick">
                                          <p:stCondLst>
                                            <p:cond evt="begin" delay="0">
                                              <p:tn val="12"/>
                                            </p:cond>
                                          </p:stCondLst>
                                          <p:endCondLst>
                                            <p:cond evt="onStopAudio" delay="0">
                                              <p:tgtEl>
                                                <p:sldTgt/>
                                              </p:tgtEl>
                                            </p:cond>
                                          </p:endCondLst>
                                        </p:cTn>
                                        <p:tgtEl>
                                          <p:sndTgt r:embed="rId2" name="coin.wav"/>
                                        </p:tgtEl>
                                      </p:cMediaNode>
                                    </p:audio>
                                  </p:subTnLst>
                                </p:cTn>
                              </p:par>
                            </p:childTnLst>
                          </p:cTn>
                        </p:par>
                        <p:par>
                          <p:cTn id="18" fill="hold">
                            <p:stCondLst>
                              <p:cond delay="2000"/>
                            </p:stCondLst>
                            <p:childTnLst>
                              <p:par>
                                <p:cTn id="19" presetID="49" presetClass="entr" presetSubtype="0" decel="100000" fill="hold"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1000" fill="hold"/>
                                        <p:tgtEl>
                                          <p:spTgt spid="42"/>
                                        </p:tgtEl>
                                        <p:attrNameLst>
                                          <p:attrName>ppt_w</p:attrName>
                                        </p:attrNameLst>
                                      </p:cBhvr>
                                      <p:tavLst>
                                        <p:tav tm="0">
                                          <p:val>
                                            <p:fltVal val="0"/>
                                          </p:val>
                                        </p:tav>
                                        <p:tav tm="100000">
                                          <p:val>
                                            <p:strVal val="#ppt_w"/>
                                          </p:val>
                                        </p:tav>
                                      </p:tavLst>
                                    </p:anim>
                                    <p:anim calcmode="lin" valueType="num">
                                      <p:cBhvr>
                                        <p:cTn id="22" dur="1000" fill="hold"/>
                                        <p:tgtEl>
                                          <p:spTgt spid="42"/>
                                        </p:tgtEl>
                                        <p:attrNameLst>
                                          <p:attrName>ppt_h</p:attrName>
                                        </p:attrNameLst>
                                      </p:cBhvr>
                                      <p:tavLst>
                                        <p:tav tm="0">
                                          <p:val>
                                            <p:fltVal val="0"/>
                                          </p:val>
                                        </p:tav>
                                        <p:tav tm="100000">
                                          <p:val>
                                            <p:strVal val="#ppt_h"/>
                                          </p:val>
                                        </p:tav>
                                      </p:tavLst>
                                    </p:anim>
                                    <p:anim calcmode="lin" valueType="num">
                                      <p:cBhvr>
                                        <p:cTn id="23" dur="1000" fill="hold"/>
                                        <p:tgtEl>
                                          <p:spTgt spid="42"/>
                                        </p:tgtEl>
                                        <p:attrNameLst>
                                          <p:attrName>style.rotation</p:attrName>
                                        </p:attrNameLst>
                                      </p:cBhvr>
                                      <p:tavLst>
                                        <p:tav tm="0">
                                          <p:val>
                                            <p:fltVal val="360"/>
                                          </p:val>
                                        </p:tav>
                                        <p:tav tm="100000">
                                          <p:val>
                                            <p:fltVal val="0"/>
                                          </p:val>
                                        </p:tav>
                                      </p:tavLst>
                                    </p:anim>
                                    <p:animEffect transition="in" filter="fade">
                                      <p:cBhvr>
                                        <p:cTn id="24" dur="1000"/>
                                        <p:tgtEl>
                                          <p:spTgt spid="42"/>
                                        </p:tgtEl>
                                      </p:cBhvr>
                                    </p:animEffect>
                                  </p:childTnLst>
                                  <p:subTnLst>
                                    <p:set>
                                      <p:cBhvr override="childStyle">
                                        <p:cTn dur="1" fill="hold" display="0" masterRel="sameClick" afterEffect="1">
                                          <p:stCondLst>
                                            <p:cond evt="end" delay="0">
                                              <p:tn val="19"/>
                                            </p:cond>
                                          </p:stCondLst>
                                        </p:cTn>
                                        <p:tgtEl>
                                          <p:spTgt spid="42"/>
                                        </p:tgtEl>
                                        <p:attrNameLst>
                                          <p:attrName>style.visibility</p:attrName>
                                        </p:attrNameLst>
                                      </p:cBhvr>
                                      <p:to>
                                        <p:strVal val="hidden"/>
                                      </p:to>
                                    </p:set>
                                    <p:audio>
                                      <p:cMediaNode vol="100000">
                                        <p:cTn display="0" masterRel="sameClick">
                                          <p:stCondLst>
                                            <p:cond evt="begin" delay="0">
                                              <p:tn val="19"/>
                                            </p:cond>
                                          </p:stCondLst>
                                          <p:endCondLst>
                                            <p:cond evt="onStopAudio" delay="0">
                                              <p:tgtEl>
                                                <p:sldTgt/>
                                              </p:tgtEl>
                                            </p:cond>
                                          </p:endCondLst>
                                        </p:cTn>
                                        <p:tgtEl>
                                          <p:sndTgt r:embed="rId2" name="coin.wav"/>
                                        </p:tgtEl>
                                      </p:cMediaNode>
                                    </p:audio>
                                  </p:subTnLst>
                                </p:cTn>
                              </p:par>
                            </p:childTnLst>
                          </p:cTn>
                        </p:par>
                        <p:par>
                          <p:cTn id="25" fill="hold">
                            <p:stCondLst>
                              <p:cond delay="3000"/>
                            </p:stCondLst>
                            <p:childTnLst>
                              <p:par>
                                <p:cTn id="26" presetID="49" presetClass="entr" presetSubtype="0" decel="100000" fill="hold"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p:cTn id="28" dur="1000" fill="hold"/>
                                        <p:tgtEl>
                                          <p:spTgt spid="36"/>
                                        </p:tgtEl>
                                        <p:attrNameLst>
                                          <p:attrName>ppt_w</p:attrName>
                                        </p:attrNameLst>
                                      </p:cBhvr>
                                      <p:tavLst>
                                        <p:tav tm="0">
                                          <p:val>
                                            <p:fltVal val="0"/>
                                          </p:val>
                                        </p:tav>
                                        <p:tav tm="100000">
                                          <p:val>
                                            <p:strVal val="#ppt_w"/>
                                          </p:val>
                                        </p:tav>
                                      </p:tavLst>
                                    </p:anim>
                                    <p:anim calcmode="lin" valueType="num">
                                      <p:cBhvr>
                                        <p:cTn id="29" dur="1000" fill="hold"/>
                                        <p:tgtEl>
                                          <p:spTgt spid="36"/>
                                        </p:tgtEl>
                                        <p:attrNameLst>
                                          <p:attrName>ppt_h</p:attrName>
                                        </p:attrNameLst>
                                      </p:cBhvr>
                                      <p:tavLst>
                                        <p:tav tm="0">
                                          <p:val>
                                            <p:fltVal val="0"/>
                                          </p:val>
                                        </p:tav>
                                        <p:tav tm="100000">
                                          <p:val>
                                            <p:strVal val="#ppt_h"/>
                                          </p:val>
                                        </p:tav>
                                      </p:tavLst>
                                    </p:anim>
                                    <p:anim calcmode="lin" valueType="num">
                                      <p:cBhvr>
                                        <p:cTn id="30" dur="1000" fill="hold"/>
                                        <p:tgtEl>
                                          <p:spTgt spid="36"/>
                                        </p:tgtEl>
                                        <p:attrNameLst>
                                          <p:attrName>style.rotation</p:attrName>
                                        </p:attrNameLst>
                                      </p:cBhvr>
                                      <p:tavLst>
                                        <p:tav tm="0">
                                          <p:val>
                                            <p:fltVal val="360"/>
                                          </p:val>
                                        </p:tav>
                                        <p:tav tm="100000">
                                          <p:val>
                                            <p:fltVal val="0"/>
                                          </p:val>
                                        </p:tav>
                                      </p:tavLst>
                                    </p:anim>
                                    <p:animEffect transition="in" filter="fade">
                                      <p:cBhvr>
                                        <p:cTn id="31" dur="1000"/>
                                        <p:tgtEl>
                                          <p:spTgt spid="36"/>
                                        </p:tgtEl>
                                      </p:cBhvr>
                                    </p:animEffect>
                                  </p:childTnLst>
                                  <p:subTnLst>
                                    <p:set>
                                      <p:cBhvr override="childStyle">
                                        <p:cTn dur="1" fill="hold" display="0" masterRel="sameClick" afterEffect="1">
                                          <p:stCondLst>
                                            <p:cond evt="end" delay="0">
                                              <p:tn val="26"/>
                                            </p:cond>
                                          </p:stCondLst>
                                        </p:cTn>
                                        <p:tgtEl>
                                          <p:spTgt spid="36"/>
                                        </p:tgtEl>
                                        <p:attrNameLst>
                                          <p:attrName>style.visibility</p:attrName>
                                        </p:attrNameLst>
                                      </p:cBhvr>
                                      <p:to>
                                        <p:strVal val="hidden"/>
                                      </p:to>
                                    </p:set>
                                    <p:audio>
                                      <p:cMediaNode vol="100000">
                                        <p:cTn display="0" masterRel="sameClick">
                                          <p:stCondLst>
                                            <p:cond evt="begin" delay="0">
                                              <p:tn val="26"/>
                                            </p:cond>
                                          </p:stCondLst>
                                          <p:endCondLst>
                                            <p:cond evt="onStopAudio" delay="0">
                                              <p:tgtEl>
                                                <p:sldTgt/>
                                              </p:tgtEl>
                                            </p:cond>
                                          </p:endCondLst>
                                        </p:cTn>
                                        <p:tgtEl>
                                          <p:sndTgt r:embed="rId2" name="coin.wav"/>
                                        </p:tgtEl>
                                      </p:cMediaNode>
                                    </p:audio>
                                  </p:subTnLst>
                                </p:cTn>
                              </p:par>
                            </p:childTnLst>
                          </p:cTn>
                        </p:par>
                        <p:par>
                          <p:cTn id="32" fill="hold">
                            <p:stCondLst>
                              <p:cond delay="4000"/>
                            </p:stCondLst>
                            <p:childTnLst>
                              <p:par>
                                <p:cTn id="33" presetID="49" presetClass="entr" presetSubtype="0" decel="100000"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1000" fill="hold"/>
                                        <p:tgtEl>
                                          <p:spTgt spid="30"/>
                                        </p:tgtEl>
                                        <p:attrNameLst>
                                          <p:attrName>ppt_w</p:attrName>
                                        </p:attrNameLst>
                                      </p:cBhvr>
                                      <p:tavLst>
                                        <p:tav tm="0">
                                          <p:val>
                                            <p:fltVal val="0"/>
                                          </p:val>
                                        </p:tav>
                                        <p:tav tm="100000">
                                          <p:val>
                                            <p:strVal val="#ppt_w"/>
                                          </p:val>
                                        </p:tav>
                                      </p:tavLst>
                                    </p:anim>
                                    <p:anim calcmode="lin" valueType="num">
                                      <p:cBhvr>
                                        <p:cTn id="36" dur="1000" fill="hold"/>
                                        <p:tgtEl>
                                          <p:spTgt spid="30"/>
                                        </p:tgtEl>
                                        <p:attrNameLst>
                                          <p:attrName>ppt_h</p:attrName>
                                        </p:attrNameLst>
                                      </p:cBhvr>
                                      <p:tavLst>
                                        <p:tav tm="0">
                                          <p:val>
                                            <p:fltVal val="0"/>
                                          </p:val>
                                        </p:tav>
                                        <p:tav tm="100000">
                                          <p:val>
                                            <p:strVal val="#ppt_h"/>
                                          </p:val>
                                        </p:tav>
                                      </p:tavLst>
                                    </p:anim>
                                    <p:anim calcmode="lin" valueType="num">
                                      <p:cBhvr>
                                        <p:cTn id="37" dur="1000" fill="hold"/>
                                        <p:tgtEl>
                                          <p:spTgt spid="30"/>
                                        </p:tgtEl>
                                        <p:attrNameLst>
                                          <p:attrName>style.rotation</p:attrName>
                                        </p:attrNameLst>
                                      </p:cBhvr>
                                      <p:tavLst>
                                        <p:tav tm="0">
                                          <p:val>
                                            <p:fltVal val="360"/>
                                          </p:val>
                                        </p:tav>
                                        <p:tav tm="100000">
                                          <p:val>
                                            <p:fltVal val="0"/>
                                          </p:val>
                                        </p:tav>
                                      </p:tavLst>
                                    </p:anim>
                                    <p:animEffect transition="in" filter="fade">
                                      <p:cBhvr>
                                        <p:cTn id="38" dur="1000"/>
                                        <p:tgtEl>
                                          <p:spTgt spid="30"/>
                                        </p:tgtEl>
                                      </p:cBhvr>
                                    </p:animEffect>
                                  </p:childTnLst>
                                  <p:subTnLst>
                                    <p:set>
                                      <p:cBhvr override="childStyle">
                                        <p:cTn dur="1" fill="hold" display="0" masterRel="sameClick" afterEffect="1">
                                          <p:stCondLst>
                                            <p:cond evt="end" delay="0">
                                              <p:tn val="33"/>
                                            </p:cond>
                                          </p:stCondLst>
                                        </p:cTn>
                                        <p:tgtEl>
                                          <p:spTgt spid="30"/>
                                        </p:tgtEl>
                                        <p:attrNameLst>
                                          <p:attrName>style.visibility</p:attrName>
                                        </p:attrNameLst>
                                      </p:cBhvr>
                                      <p:to>
                                        <p:strVal val="hidden"/>
                                      </p:to>
                                    </p:set>
                                    <p:audio>
                                      <p:cMediaNode vol="100000">
                                        <p:cTn display="0" masterRel="sameClick">
                                          <p:stCondLst>
                                            <p:cond evt="begin" delay="0">
                                              <p:tn val="33"/>
                                            </p:cond>
                                          </p:stCondLst>
                                          <p:endCondLst>
                                            <p:cond evt="onStopAudio" delay="0">
                                              <p:tgtEl>
                                                <p:sldTgt/>
                                              </p:tgtEl>
                                            </p:cond>
                                          </p:endCondLst>
                                        </p:cTn>
                                        <p:tgtEl>
                                          <p:sndTgt r:embed="rId2" name="coin.wav"/>
                                        </p:tgtEl>
                                      </p:cMediaNode>
                                    </p:audio>
                                  </p:subTnLst>
                                </p:cTn>
                              </p:par>
                            </p:childTnLst>
                          </p:cTn>
                        </p:par>
                        <p:par>
                          <p:cTn id="39" fill="hold">
                            <p:stCondLst>
                              <p:cond delay="5000"/>
                            </p:stCondLst>
                            <p:childTnLst>
                              <p:par>
                                <p:cTn id="40" presetID="49" presetClass="entr" presetSubtype="0" decel="10000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1000" fill="hold"/>
                                        <p:tgtEl>
                                          <p:spTgt spid="24"/>
                                        </p:tgtEl>
                                        <p:attrNameLst>
                                          <p:attrName>ppt_w</p:attrName>
                                        </p:attrNameLst>
                                      </p:cBhvr>
                                      <p:tavLst>
                                        <p:tav tm="0">
                                          <p:val>
                                            <p:fltVal val="0"/>
                                          </p:val>
                                        </p:tav>
                                        <p:tav tm="100000">
                                          <p:val>
                                            <p:strVal val="#ppt_w"/>
                                          </p:val>
                                        </p:tav>
                                      </p:tavLst>
                                    </p:anim>
                                    <p:anim calcmode="lin" valueType="num">
                                      <p:cBhvr>
                                        <p:cTn id="43" dur="1000" fill="hold"/>
                                        <p:tgtEl>
                                          <p:spTgt spid="24"/>
                                        </p:tgtEl>
                                        <p:attrNameLst>
                                          <p:attrName>ppt_h</p:attrName>
                                        </p:attrNameLst>
                                      </p:cBhvr>
                                      <p:tavLst>
                                        <p:tav tm="0">
                                          <p:val>
                                            <p:fltVal val="0"/>
                                          </p:val>
                                        </p:tav>
                                        <p:tav tm="100000">
                                          <p:val>
                                            <p:strVal val="#ppt_h"/>
                                          </p:val>
                                        </p:tav>
                                      </p:tavLst>
                                    </p:anim>
                                    <p:anim calcmode="lin" valueType="num">
                                      <p:cBhvr>
                                        <p:cTn id="44" dur="1000" fill="hold"/>
                                        <p:tgtEl>
                                          <p:spTgt spid="24"/>
                                        </p:tgtEl>
                                        <p:attrNameLst>
                                          <p:attrName>style.rotation</p:attrName>
                                        </p:attrNameLst>
                                      </p:cBhvr>
                                      <p:tavLst>
                                        <p:tav tm="0">
                                          <p:val>
                                            <p:fltVal val="360"/>
                                          </p:val>
                                        </p:tav>
                                        <p:tav tm="100000">
                                          <p:val>
                                            <p:fltVal val="0"/>
                                          </p:val>
                                        </p:tav>
                                      </p:tavLst>
                                    </p:anim>
                                    <p:animEffect transition="in" filter="fade">
                                      <p:cBhvr>
                                        <p:cTn id="45" dur="1000"/>
                                        <p:tgtEl>
                                          <p:spTgt spid="24"/>
                                        </p:tgtEl>
                                      </p:cBhvr>
                                    </p:animEffect>
                                  </p:childTnLst>
                                  <p:subTnLst>
                                    <p:set>
                                      <p:cBhvr override="childStyle">
                                        <p:cTn dur="1" fill="hold" display="0" masterRel="sameClick" afterEffect="1">
                                          <p:stCondLst>
                                            <p:cond evt="end" delay="0">
                                              <p:tn val="40"/>
                                            </p:cond>
                                          </p:stCondLst>
                                        </p:cTn>
                                        <p:tgtEl>
                                          <p:spTgt spid="24"/>
                                        </p:tgtEl>
                                        <p:attrNameLst>
                                          <p:attrName>style.visibility</p:attrName>
                                        </p:attrNameLst>
                                      </p:cBhvr>
                                      <p:to>
                                        <p:strVal val="hidden"/>
                                      </p:to>
                                    </p:set>
                                    <p:audio>
                                      <p:cMediaNode vol="100000">
                                        <p:cTn display="0" masterRel="sameClick">
                                          <p:stCondLst>
                                            <p:cond evt="begin" delay="0">
                                              <p:tn val="40"/>
                                            </p:cond>
                                          </p:stCondLst>
                                          <p:endCondLst>
                                            <p:cond evt="onStopAudio" delay="0">
                                              <p:tgtEl>
                                                <p:sldTgt/>
                                              </p:tgtEl>
                                            </p:cond>
                                          </p:endCondLst>
                                        </p:cTn>
                                        <p:tgtEl>
                                          <p:sndTgt r:embed="rId2" name="coin.wav"/>
                                        </p:tgtEl>
                                      </p:cMediaNode>
                                    </p:audio>
                                  </p:subTnLst>
                                </p:cTn>
                              </p:par>
                            </p:childTnLst>
                          </p:cTn>
                        </p:par>
                        <p:par>
                          <p:cTn id="46" fill="hold">
                            <p:stCondLst>
                              <p:cond delay="6000"/>
                            </p:stCondLst>
                            <p:childTnLst>
                              <p:par>
                                <p:cTn id="47" presetID="49" presetClass="entr" presetSubtype="0" decel="100000" fill="hold" nodeType="after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p:cTn id="49" dur="1000" fill="hold"/>
                                        <p:tgtEl>
                                          <p:spTgt spid="18"/>
                                        </p:tgtEl>
                                        <p:attrNameLst>
                                          <p:attrName>ppt_w</p:attrName>
                                        </p:attrNameLst>
                                      </p:cBhvr>
                                      <p:tavLst>
                                        <p:tav tm="0">
                                          <p:val>
                                            <p:fltVal val="0"/>
                                          </p:val>
                                        </p:tav>
                                        <p:tav tm="100000">
                                          <p:val>
                                            <p:strVal val="#ppt_w"/>
                                          </p:val>
                                        </p:tav>
                                      </p:tavLst>
                                    </p:anim>
                                    <p:anim calcmode="lin" valueType="num">
                                      <p:cBhvr>
                                        <p:cTn id="50" dur="1000" fill="hold"/>
                                        <p:tgtEl>
                                          <p:spTgt spid="18"/>
                                        </p:tgtEl>
                                        <p:attrNameLst>
                                          <p:attrName>ppt_h</p:attrName>
                                        </p:attrNameLst>
                                      </p:cBhvr>
                                      <p:tavLst>
                                        <p:tav tm="0">
                                          <p:val>
                                            <p:fltVal val="0"/>
                                          </p:val>
                                        </p:tav>
                                        <p:tav tm="100000">
                                          <p:val>
                                            <p:strVal val="#ppt_h"/>
                                          </p:val>
                                        </p:tav>
                                      </p:tavLst>
                                    </p:anim>
                                    <p:anim calcmode="lin" valueType="num">
                                      <p:cBhvr>
                                        <p:cTn id="51" dur="1000" fill="hold"/>
                                        <p:tgtEl>
                                          <p:spTgt spid="18"/>
                                        </p:tgtEl>
                                        <p:attrNameLst>
                                          <p:attrName>style.rotation</p:attrName>
                                        </p:attrNameLst>
                                      </p:cBhvr>
                                      <p:tavLst>
                                        <p:tav tm="0">
                                          <p:val>
                                            <p:fltVal val="360"/>
                                          </p:val>
                                        </p:tav>
                                        <p:tav tm="100000">
                                          <p:val>
                                            <p:fltVal val="0"/>
                                          </p:val>
                                        </p:tav>
                                      </p:tavLst>
                                    </p:anim>
                                    <p:animEffect transition="in" filter="fade">
                                      <p:cBhvr>
                                        <p:cTn id="52" dur="1000"/>
                                        <p:tgtEl>
                                          <p:spTgt spid="18"/>
                                        </p:tgtEl>
                                      </p:cBhvr>
                                    </p:animEffect>
                                  </p:childTnLst>
                                  <p:subTnLst>
                                    <p:set>
                                      <p:cBhvr override="childStyle">
                                        <p:cTn dur="1" fill="hold" display="0" masterRel="sameClick" afterEffect="1">
                                          <p:stCondLst>
                                            <p:cond evt="end" delay="0">
                                              <p:tn val="47"/>
                                            </p:cond>
                                          </p:stCondLst>
                                        </p:cTn>
                                        <p:tgtEl>
                                          <p:spTgt spid="18"/>
                                        </p:tgtEl>
                                        <p:attrNameLst>
                                          <p:attrName>style.visibility</p:attrName>
                                        </p:attrNameLst>
                                      </p:cBhvr>
                                      <p:to>
                                        <p:strVal val="hidden"/>
                                      </p:to>
                                    </p:set>
                                    <p:audio>
                                      <p:cMediaNode vol="100000">
                                        <p:cTn display="0" masterRel="sameClick">
                                          <p:stCondLst>
                                            <p:cond evt="begin" delay="0">
                                              <p:tn val="47"/>
                                            </p:cond>
                                          </p:stCondLst>
                                          <p:endCondLst>
                                            <p:cond evt="onStopAudio" delay="0">
                                              <p:tgtEl>
                                                <p:sldTgt/>
                                              </p:tgtEl>
                                            </p:cond>
                                          </p:endCondLst>
                                        </p:cTn>
                                        <p:tgtEl>
                                          <p:sndTgt r:embed="rId2" name="coin.wav"/>
                                        </p:tgtEl>
                                      </p:cMediaNode>
                                    </p:audio>
                                  </p:subTnLst>
                                </p:cTn>
                              </p:par>
                            </p:childTnLst>
                          </p:cTn>
                        </p:par>
                        <p:par>
                          <p:cTn id="53" fill="hold">
                            <p:stCondLst>
                              <p:cond delay="7000"/>
                            </p:stCondLst>
                            <p:childTnLst>
                              <p:par>
                                <p:cTn id="54" presetID="49" presetClass="entr" presetSubtype="0" decel="100000" fill="hold"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1000" fill="hold"/>
                                        <p:tgtEl>
                                          <p:spTgt spid="12"/>
                                        </p:tgtEl>
                                        <p:attrNameLst>
                                          <p:attrName>ppt_w</p:attrName>
                                        </p:attrNameLst>
                                      </p:cBhvr>
                                      <p:tavLst>
                                        <p:tav tm="0">
                                          <p:val>
                                            <p:fltVal val="0"/>
                                          </p:val>
                                        </p:tav>
                                        <p:tav tm="100000">
                                          <p:val>
                                            <p:strVal val="#ppt_w"/>
                                          </p:val>
                                        </p:tav>
                                      </p:tavLst>
                                    </p:anim>
                                    <p:anim calcmode="lin" valueType="num">
                                      <p:cBhvr>
                                        <p:cTn id="57" dur="1000" fill="hold"/>
                                        <p:tgtEl>
                                          <p:spTgt spid="12"/>
                                        </p:tgtEl>
                                        <p:attrNameLst>
                                          <p:attrName>ppt_h</p:attrName>
                                        </p:attrNameLst>
                                      </p:cBhvr>
                                      <p:tavLst>
                                        <p:tav tm="0">
                                          <p:val>
                                            <p:fltVal val="0"/>
                                          </p:val>
                                        </p:tav>
                                        <p:tav tm="100000">
                                          <p:val>
                                            <p:strVal val="#ppt_h"/>
                                          </p:val>
                                        </p:tav>
                                      </p:tavLst>
                                    </p:anim>
                                    <p:anim calcmode="lin" valueType="num">
                                      <p:cBhvr>
                                        <p:cTn id="58" dur="1000" fill="hold"/>
                                        <p:tgtEl>
                                          <p:spTgt spid="12"/>
                                        </p:tgtEl>
                                        <p:attrNameLst>
                                          <p:attrName>style.rotation</p:attrName>
                                        </p:attrNameLst>
                                      </p:cBhvr>
                                      <p:tavLst>
                                        <p:tav tm="0">
                                          <p:val>
                                            <p:fltVal val="360"/>
                                          </p:val>
                                        </p:tav>
                                        <p:tav tm="100000">
                                          <p:val>
                                            <p:fltVal val="0"/>
                                          </p:val>
                                        </p:tav>
                                      </p:tavLst>
                                    </p:anim>
                                    <p:animEffect transition="in" filter="fade">
                                      <p:cBhvr>
                                        <p:cTn id="59" dur="1000"/>
                                        <p:tgtEl>
                                          <p:spTgt spid="12"/>
                                        </p:tgtEl>
                                      </p:cBhvr>
                                    </p:animEffect>
                                  </p:childTnLst>
                                  <p:subTnLst>
                                    <p:set>
                                      <p:cBhvr override="childStyle">
                                        <p:cTn dur="1" fill="hold" display="0" masterRel="sameClick" afterEffect="1">
                                          <p:stCondLst>
                                            <p:cond evt="end" delay="0">
                                              <p:tn val="54"/>
                                            </p:cond>
                                          </p:stCondLst>
                                        </p:cTn>
                                        <p:tgtEl>
                                          <p:spTgt spid="12"/>
                                        </p:tgtEl>
                                        <p:attrNameLst>
                                          <p:attrName>style.visibility</p:attrName>
                                        </p:attrNameLst>
                                      </p:cBhvr>
                                      <p:to>
                                        <p:strVal val="hidden"/>
                                      </p:to>
                                    </p:set>
                                    <p:audio>
                                      <p:cMediaNode vol="100000">
                                        <p:cTn display="0" masterRel="sameClick">
                                          <p:stCondLst>
                                            <p:cond evt="begin" delay="0">
                                              <p:tn val="54"/>
                                            </p:cond>
                                          </p:stCondLst>
                                          <p:endCondLst>
                                            <p:cond evt="onStopAudio" delay="0">
                                              <p:tgtEl>
                                                <p:sldTgt/>
                                              </p:tgtEl>
                                            </p:cond>
                                          </p:endCondLst>
                                        </p:cTn>
                                        <p:tgtEl>
                                          <p:sndTgt r:embed="rId2" name="coin.wav"/>
                                        </p:tgtEl>
                                      </p:cMediaNode>
                                    </p:audio>
                                  </p:subTnLst>
                                </p:cTn>
                              </p:par>
                            </p:childTnLst>
                          </p:cTn>
                        </p:par>
                        <p:par>
                          <p:cTn id="60" fill="hold">
                            <p:stCondLst>
                              <p:cond delay="8000"/>
                            </p:stCondLst>
                            <p:childTnLst>
                              <p:par>
                                <p:cTn id="61" presetID="49" presetClass="entr" presetSubtype="0" decel="100000" fill="hold" nodeType="afterEffect">
                                  <p:stCondLst>
                                    <p:cond delay="0"/>
                                  </p:stCondLst>
                                  <p:childTnLst>
                                    <p:set>
                                      <p:cBhvr>
                                        <p:cTn id="62" dur="1" fill="hold">
                                          <p:stCondLst>
                                            <p:cond delay="0"/>
                                          </p:stCondLst>
                                        </p:cTn>
                                        <p:tgtEl>
                                          <p:spTgt spid="6"/>
                                        </p:tgtEl>
                                        <p:attrNameLst>
                                          <p:attrName>style.visibility</p:attrName>
                                        </p:attrNameLst>
                                      </p:cBhvr>
                                      <p:to>
                                        <p:strVal val="visible"/>
                                      </p:to>
                                    </p:set>
                                    <p:anim calcmode="lin" valueType="num">
                                      <p:cBhvr>
                                        <p:cTn id="63" dur="1000" fill="hold"/>
                                        <p:tgtEl>
                                          <p:spTgt spid="6"/>
                                        </p:tgtEl>
                                        <p:attrNameLst>
                                          <p:attrName>ppt_w</p:attrName>
                                        </p:attrNameLst>
                                      </p:cBhvr>
                                      <p:tavLst>
                                        <p:tav tm="0">
                                          <p:val>
                                            <p:fltVal val="0"/>
                                          </p:val>
                                        </p:tav>
                                        <p:tav tm="100000">
                                          <p:val>
                                            <p:strVal val="#ppt_w"/>
                                          </p:val>
                                        </p:tav>
                                      </p:tavLst>
                                    </p:anim>
                                    <p:anim calcmode="lin" valueType="num">
                                      <p:cBhvr>
                                        <p:cTn id="64" dur="1000" fill="hold"/>
                                        <p:tgtEl>
                                          <p:spTgt spid="6"/>
                                        </p:tgtEl>
                                        <p:attrNameLst>
                                          <p:attrName>ppt_h</p:attrName>
                                        </p:attrNameLst>
                                      </p:cBhvr>
                                      <p:tavLst>
                                        <p:tav tm="0">
                                          <p:val>
                                            <p:fltVal val="0"/>
                                          </p:val>
                                        </p:tav>
                                        <p:tav tm="100000">
                                          <p:val>
                                            <p:strVal val="#ppt_h"/>
                                          </p:val>
                                        </p:tav>
                                      </p:tavLst>
                                    </p:anim>
                                    <p:anim calcmode="lin" valueType="num">
                                      <p:cBhvr>
                                        <p:cTn id="65" dur="1000" fill="hold"/>
                                        <p:tgtEl>
                                          <p:spTgt spid="6"/>
                                        </p:tgtEl>
                                        <p:attrNameLst>
                                          <p:attrName>style.rotation</p:attrName>
                                        </p:attrNameLst>
                                      </p:cBhvr>
                                      <p:tavLst>
                                        <p:tav tm="0">
                                          <p:val>
                                            <p:fltVal val="360"/>
                                          </p:val>
                                        </p:tav>
                                        <p:tav tm="100000">
                                          <p:val>
                                            <p:fltVal val="0"/>
                                          </p:val>
                                        </p:tav>
                                      </p:tavLst>
                                    </p:anim>
                                    <p:animEffect transition="in" filter="fade">
                                      <p:cBhvr>
                                        <p:cTn id="66" dur="1000"/>
                                        <p:tgtEl>
                                          <p:spTgt spid="6"/>
                                        </p:tgtEl>
                                      </p:cBhvr>
                                    </p:animEffect>
                                  </p:childTnLst>
                                  <p:subTnLst>
                                    <p:set>
                                      <p:cBhvr override="childStyle">
                                        <p:cTn dur="1" fill="hold" display="0" masterRel="sameClick" afterEffect="1">
                                          <p:stCondLst>
                                            <p:cond evt="end" delay="0">
                                              <p:tn val="61"/>
                                            </p:cond>
                                          </p:stCondLst>
                                        </p:cTn>
                                        <p:tgtEl>
                                          <p:spTgt spid="6"/>
                                        </p:tgtEl>
                                        <p:attrNameLst>
                                          <p:attrName>style.visibility</p:attrName>
                                        </p:attrNameLst>
                                      </p:cBhvr>
                                      <p:to>
                                        <p:strVal val="hidden"/>
                                      </p:to>
                                    </p:set>
                                    <p:audio>
                                      <p:cMediaNode vol="100000">
                                        <p:cTn display="0" masterRel="sameClick">
                                          <p:stCondLst>
                                            <p:cond evt="begin" delay="0">
                                              <p:tn val="61"/>
                                            </p:cond>
                                          </p:stCondLst>
                                          <p:endCondLst>
                                            <p:cond evt="onStopAudio" delay="0">
                                              <p:tgtEl>
                                                <p:sldTgt/>
                                              </p:tgtEl>
                                            </p:cond>
                                          </p:endCondLst>
                                        </p:cTn>
                                        <p:tgtEl>
                                          <p:sndTgt r:embed="rId2" name="coin.wav"/>
                                        </p:tgtEl>
                                      </p:cMediaNode>
                                    </p:audio>
                                  </p:subTnLst>
                                </p:cTn>
                              </p:par>
                            </p:childTnLst>
                          </p:cTn>
                        </p:par>
                        <p:par>
                          <p:cTn id="67" fill="hold">
                            <p:stCondLst>
                              <p:cond delay="9000"/>
                            </p:stCondLst>
                            <p:childTnLst>
                              <p:par>
                                <p:cTn id="68" presetID="49" presetClass="entr" presetSubtype="0" decel="100000" fill="hold" nodeType="afterEffect">
                                  <p:stCondLst>
                                    <p:cond delay="0"/>
                                  </p:stCondLst>
                                  <p:childTnLst>
                                    <p:set>
                                      <p:cBhvr>
                                        <p:cTn id="69" dur="1" fill="hold">
                                          <p:stCondLst>
                                            <p:cond delay="0"/>
                                          </p:stCondLst>
                                        </p:cTn>
                                        <p:tgtEl>
                                          <p:spTgt spid="4"/>
                                        </p:tgtEl>
                                        <p:attrNameLst>
                                          <p:attrName>style.visibility</p:attrName>
                                        </p:attrNameLst>
                                      </p:cBhvr>
                                      <p:to>
                                        <p:strVal val="visible"/>
                                      </p:to>
                                    </p:set>
                                    <p:anim calcmode="lin" valueType="num">
                                      <p:cBhvr>
                                        <p:cTn id="70" dur="1000" fill="hold"/>
                                        <p:tgtEl>
                                          <p:spTgt spid="4"/>
                                        </p:tgtEl>
                                        <p:attrNameLst>
                                          <p:attrName>ppt_w</p:attrName>
                                        </p:attrNameLst>
                                      </p:cBhvr>
                                      <p:tavLst>
                                        <p:tav tm="0">
                                          <p:val>
                                            <p:fltVal val="0"/>
                                          </p:val>
                                        </p:tav>
                                        <p:tav tm="100000">
                                          <p:val>
                                            <p:strVal val="#ppt_w"/>
                                          </p:val>
                                        </p:tav>
                                      </p:tavLst>
                                    </p:anim>
                                    <p:anim calcmode="lin" valueType="num">
                                      <p:cBhvr>
                                        <p:cTn id="71" dur="1000" fill="hold"/>
                                        <p:tgtEl>
                                          <p:spTgt spid="4"/>
                                        </p:tgtEl>
                                        <p:attrNameLst>
                                          <p:attrName>ppt_h</p:attrName>
                                        </p:attrNameLst>
                                      </p:cBhvr>
                                      <p:tavLst>
                                        <p:tav tm="0">
                                          <p:val>
                                            <p:fltVal val="0"/>
                                          </p:val>
                                        </p:tav>
                                        <p:tav tm="100000">
                                          <p:val>
                                            <p:strVal val="#ppt_h"/>
                                          </p:val>
                                        </p:tav>
                                      </p:tavLst>
                                    </p:anim>
                                    <p:anim calcmode="lin" valueType="num">
                                      <p:cBhvr>
                                        <p:cTn id="72" dur="1000" fill="hold"/>
                                        <p:tgtEl>
                                          <p:spTgt spid="4"/>
                                        </p:tgtEl>
                                        <p:attrNameLst>
                                          <p:attrName>style.rotation</p:attrName>
                                        </p:attrNameLst>
                                      </p:cBhvr>
                                      <p:tavLst>
                                        <p:tav tm="0">
                                          <p:val>
                                            <p:fltVal val="360"/>
                                          </p:val>
                                        </p:tav>
                                        <p:tav tm="100000">
                                          <p:val>
                                            <p:fltVal val="0"/>
                                          </p:val>
                                        </p:tav>
                                      </p:tavLst>
                                    </p:anim>
                                    <p:animEffect transition="in" filter="fade">
                                      <p:cBhvr>
                                        <p:cTn id="73" dur="1000"/>
                                        <p:tgtEl>
                                          <p:spTgt spid="4"/>
                                        </p:tgtEl>
                                      </p:cBhvr>
                                    </p:animEffect>
                                  </p:childTnLst>
                                  <p:subTnLst>
                                    <p:set>
                                      <p:cBhvr override="childStyle">
                                        <p:cTn dur="1" fill="hold" display="0" masterRel="sameClick" afterEffect="1">
                                          <p:stCondLst>
                                            <p:cond evt="end" delay="0">
                                              <p:tn val="68"/>
                                            </p:cond>
                                          </p:stCondLst>
                                        </p:cTn>
                                        <p:tgtEl>
                                          <p:spTgt spid="4"/>
                                        </p:tgtEl>
                                        <p:attrNameLst>
                                          <p:attrName>style.visibility</p:attrName>
                                        </p:attrNameLst>
                                      </p:cBhvr>
                                      <p:to>
                                        <p:strVal val="hidden"/>
                                      </p:to>
                                    </p:set>
                                    <p:audio>
                                      <p:cMediaNode vol="100000">
                                        <p:cTn display="0" masterRel="sameClick">
                                          <p:stCondLst>
                                            <p:cond evt="begin" delay="0">
                                              <p:tn val="68"/>
                                            </p:cond>
                                          </p:stCondLst>
                                          <p:endCondLst>
                                            <p:cond evt="onStopAudio" delay="0">
                                              <p:tgtEl>
                                                <p:sldTgt/>
                                              </p:tgtEl>
                                            </p:cond>
                                          </p:endCondLst>
                                        </p:cTn>
                                        <p:tgtEl>
                                          <p:sndTgt r:embed="rId2" name="coin.wav"/>
                                        </p:tgtEl>
                                      </p:cMediaNode>
                                    </p:audio>
                                  </p:subTnLst>
                                </p:cTn>
                              </p:par>
                            </p:childTnLst>
                          </p:cTn>
                        </p:par>
                        <p:par>
                          <p:cTn id="74" fill="hold">
                            <p:stCondLst>
                              <p:cond delay="10000"/>
                            </p:stCondLst>
                            <p:childTnLst>
                              <p:par>
                                <p:cTn id="75" presetID="49" presetClass="entr" presetSubtype="0" decel="100000" fill="hold" nodeType="afterEffect">
                                  <p:stCondLst>
                                    <p:cond delay="0"/>
                                  </p:stCondLst>
                                  <p:childTnLst>
                                    <p:set>
                                      <p:cBhvr>
                                        <p:cTn id="76" dur="1" fill="hold">
                                          <p:stCondLst>
                                            <p:cond delay="0"/>
                                          </p:stCondLst>
                                        </p:cTn>
                                        <p:tgtEl>
                                          <p:spTgt spid="2"/>
                                        </p:tgtEl>
                                        <p:attrNameLst>
                                          <p:attrName>style.visibility</p:attrName>
                                        </p:attrNameLst>
                                      </p:cBhvr>
                                      <p:to>
                                        <p:strVal val="visible"/>
                                      </p:to>
                                    </p:set>
                                    <p:anim calcmode="lin" valueType="num">
                                      <p:cBhvr>
                                        <p:cTn id="77" dur="1000" fill="hold"/>
                                        <p:tgtEl>
                                          <p:spTgt spid="2"/>
                                        </p:tgtEl>
                                        <p:attrNameLst>
                                          <p:attrName>ppt_w</p:attrName>
                                        </p:attrNameLst>
                                      </p:cBhvr>
                                      <p:tavLst>
                                        <p:tav tm="0">
                                          <p:val>
                                            <p:fltVal val="0"/>
                                          </p:val>
                                        </p:tav>
                                        <p:tav tm="100000">
                                          <p:val>
                                            <p:strVal val="#ppt_w"/>
                                          </p:val>
                                        </p:tav>
                                      </p:tavLst>
                                    </p:anim>
                                    <p:anim calcmode="lin" valueType="num">
                                      <p:cBhvr>
                                        <p:cTn id="78" dur="1000" fill="hold"/>
                                        <p:tgtEl>
                                          <p:spTgt spid="2"/>
                                        </p:tgtEl>
                                        <p:attrNameLst>
                                          <p:attrName>ppt_h</p:attrName>
                                        </p:attrNameLst>
                                      </p:cBhvr>
                                      <p:tavLst>
                                        <p:tav tm="0">
                                          <p:val>
                                            <p:fltVal val="0"/>
                                          </p:val>
                                        </p:tav>
                                        <p:tav tm="100000">
                                          <p:val>
                                            <p:strVal val="#ppt_h"/>
                                          </p:val>
                                        </p:tav>
                                      </p:tavLst>
                                    </p:anim>
                                    <p:anim calcmode="lin" valueType="num">
                                      <p:cBhvr>
                                        <p:cTn id="79" dur="1000" fill="hold"/>
                                        <p:tgtEl>
                                          <p:spTgt spid="2"/>
                                        </p:tgtEl>
                                        <p:attrNameLst>
                                          <p:attrName>style.rotation</p:attrName>
                                        </p:attrNameLst>
                                      </p:cBhvr>
                                      <p:tavLst>
                                        <p:tav tm="0">
                                          <p:val>
                                            <p:fltVal val="360"/>
                                          </p:val>
                                        </p:tav>
                                        <p:tav tm="100000">
                                          <p:val>
                                            <p:fltVal val="0"/>
                                          </p:val>
                                        </p:tav>
                                      </p:tavLst>
                                    </p:anim>
                                    <p:animEffect transition="in" filter="fade">
                                      <p:cBhvr>
                                        <p:cTn id="80" dur="1000"/>
                                        <p:tgtEl>
                                          <p:spTgt spid="2"/>
                                        </p:tgtEl>
                                      </p:cBhvr>
                                    </p:animEffect>
                                  </p:childTnLst>
                                  <p:subTnLst>
                                    <p:set>
                                      <p:cBhvr override="childStyle">
                                        <p:cTn dur="1" fill="hold" display="0" masterRel="sameClick" afterEffect="1">
                                          <p:stCondLst>
                                            <p:cond evt="end" delay="0">
                                              <p:tn val="75"/>
                                            </p:cond>
                                          </p:stCondLst>
                                        </p:cTn>
                                        <p:tgtEl>
                                          <p:spTgt spid="2"/>
                                        </p:tgtEl>
                                        <p:attrNameLst>
                                          <p:attrName>style.visibility</p:attrName>
                                        </p:attrNameLst>
                                      </p:cBhvr>
                                      <p:to>
                                        <p:strVal val="hidden"/>
                                      </p:to>
                                    </p:set>
                                    <p:audio>
                                      <p:cMediaNode vol="100000">
                                        <p:cTn display="0" masterRel="sameClick">
                                          <p:stCondLst>
                                            <p:cond evt="begin" delay="0">
                                              <p:tn val="75"/>
                                            </p:cond>
                                          </p:stCondLst>
                                          <p:endCondLst>
                                            <p:cond evt="onStopAudio" delay="0">
                                              <p:tgtEl>
                                                <p:sldTgt/>
                                              </p:tgtEl>
                                            </p:cond>
                                          </p:endCondLst>
                                        </p:cTn>
                                        <p:tgtEl>
                                          <p:sndTgt r:embed="rId3" name="ELPHRG01.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79"/>
                                        </p:tgtEl>
                                        <p:attrNameLst>
                                          <p:attrName>style.visibility</p:attrName>
                                        </p:attrNameLst>
                                      </p:cBhvr>
                                      <p:to>
                                        <p:strVal val="visible"/>
                                      </p:to>
                                    </p:set>
                                    <p:anim calcmode="lin" valueType="num">
                                      <p:cBhvr additive="base">
                                        <p:cTn id="85" dur="500" fill="hold"/>
                                        <p:tgtEl>
                                          <p:spTgt spid="79"/>
                                        </p:tgtEl>
                                        <p:attrNameLst>
                                          <p:attrName>ppt_x</p:attrName>
                                        </p:attrNameLst>
                                      </p:cBhvr>
                                      <p:tavLst>
                                        <p:tav tm="0">
                                          <p:val>
                                            <p:strVal val="#ppt_x"/>
                                          </p:val>
                                        </p:tav>
                                        <p:tav tm="100000">
                                          <p:val>
                                            <p:strVal val="#ppt_x"/>
                                          </p:val>
                                        </p:tav>
                                      </p:tavLst>
                                    </p:anim>
                                    <p:anim calcmode="lin" valueType="num">
                                      <p:cBhvr additive="base">
                                        <p:cTn id="86"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bwMode="auto">
          <a:xfrm>
            <a:off x="8435400" y="5498890"/>
            <a:ext cx="800100" cy="1066800"/>
            <a:chOff x="432" y="2256"/>
            <a:chExt cx="672" cy="672"/>
          </a:xfrm>
          <a:solidFill>
            <a:srgbClr val="FFFF00"/>
          </a:solidFill>
        </p:grpSpPr>
        <p:grpSp>
          <p:nvGrpSpPr>
            <p:cNvPr id="3" name="Group 7"/>
            <p:cNvGrpSpPr/>
            <p:nvPr/>
          </p:nvGrpSpPr>
          <p:grpSpPr bwMode="auto">
            <a:xfrm>
              <a:off x="432" y="2256"/>
              <a:ext cx="672" cy="672"/>
              <a:chOff x="864" y="1344"/>
              <a:chExt cx="672" cy="672"/>
            </a:xfrm>
            <a:grpFill/>
          </p:grpSpPr>
          <p:sp>
            <p:nvSpPr>
              <p:cNvPr id="12" name="Oval 8"/>
              <p:cNvSpPr>
                <a:spLocks noChangeArrowheads="1"/>
              </p:cNvSpPr>
              <p:nvPr/>
            </p:nvSpPr>
            <p:spPr bwMode="auto">
              <a:xfrm>
                <a:off x="864" y="1344"/>
                <a:ext cx="672" cy="672"/>
              </a:xfrm>
              <a:prstGeom prst="ellipse">
                <a:avLst/>
              </a:prstGeom>
              <a:grpFill/>
              <a:ln w="9525">
                <a:solidFill>
                  <a:schemeClr val="tx1"/>
                </a:solidFill>
                <a:round/>
              </a:ln>
              <a:effectLst/>
            </p:spPr>
            <p:txBody>
              <a:bodyPr wrap="none" anchor="ct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13" name="Line 9"/>
              <p:cNvSpPr>
                <a:spLocks noChangeShapeType="1"/>
              </p:cNvSpPr>
              <p:nvPr/>
            </p:nvSpPr>
            <p:spPr bwMode="auto">
              <a:xfrm>
                <a:off x="864" y="1680"/>
                <a:ext cx="672" cy="0"/>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14" name="Line 10"/>
              <p:cNvSpPr>
                <a:spLocks noChangeShapeType="1"/>
              </p:cNvSpPr>
              <p:nvPr/>
            </p:nvSpPr>
            <p:spPr bwMode="auto">
              <a:xfrm>
                <a:off x="1200" y="1344"/>
                <a:ext cx="0" cy="672"/>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grpSp>
        <p:sp>
          <p:nvSpPr>
            <p:cNvPr id="11" name="WordArt 11"/>
            <p:cNvSpPr>
              <a:spLocks noChangeArrowheads="1" noChangeShapeType="1" noTextEdit="1"/>
            </p:cNvSpPr>
            <p:nvPr/>
          </p:nvSpPr>
          <p:spPr bwMode="auto">
            <a:xfrm>
              <a:off x="576" y="2424"/>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ln>
                  <a:solidFill>
                    <a:srgbClr val="5F5F5F"/>
                  </a:solidFill>
                  <a:effectLst>
                    <a:outerShdw dist="35921" dir="2700000" algn="ctr" rotWithShape="0">
                      <a:srgbClr val="990000"/>
                    </a:outerShdw>
                  </a:effectLst>
                  <a:latin typeface="Impact" panose="020B0806030902050204"/>
                  <a:cs typeface="Arial" panose="020B0604020202020204" pitchFamily="34" charset="0"/>
                </a:rPr>
                <a:t>0</a:t>
              </a:r>
            </a:p>
          </p:txBody>
        </p:sp>
      </p:grpSp>
      <p:grpSp>
        <p:nvGrpSpPr>
          <p:cNvPr id="4" name="Group 12"/>
          <p:cNvGrpSpPr/>
          <p:nvPr/>
        </p:nvGrpSpPr>
        <p:grpSpPr bwMode="auto">
          <a:xfrm>
            <a:off x="8435400" y="5498890"/>
            <a:ext cx="800100" cy="1066800"/>
            <a:chOff x="1344" y="2208"/>
            <a:chExt cx="672" cy="672"/>
          </a:xfrm>
          <a:solidFill>
            <a:srgbClr val="FFFF00"/>
          </a:solidFill>
        </p:grpSpPr>
        <p:grpSp>
          <p:nvGrpSpPr>
            <p:cNvPr id="5" name="Group 13"/>
            <p:cNvGrpSpPr/>
            <p:nvPr/>
          </p:nvGrpSpPr>
          <p:grpSpPr bwMode="auto">
            <a:xfrm>
              <a:off x="1344" y="2208"/>
              <a:ext cx="672" cy="672"/>
              <a:chOff x="864" y="1344"/>
              <a:chExt cx="672" cy="672"/>
            </a:xfrm>
            <a:grpFill/>
          </p:grpSpPr>
          <p:sp>
            <p:nvSpPr>
              <p:cNvPr id="18" name="Oval 14"/>
              <p:cNvSpPr>
                <a:spLocks noChangeArrowheads="1"/>
              </p:cNvSpPr>
              <p:nvPr/>
            </p:nvSpPr>
            <p:spPr bwMode="auto">
              <a:xfrm>
                <a:off x="864" y="1344"/>
                <a:ext cx="672" cy="672"/>
              </a:xfrm>
              <a:prstGeom prst="ellipse">
                <a:avLst/>
              </a:prstGeom>
              <a:grpFill/>
              <a:ln w="9525">
                <a:solidFill>
                  <a:schemeClr val="tx1"/>
                </a:solidFill>
                <a:round/>
              </a:ln>
              <a:effectLst/>
            </p:spPr>
            <p:txBody>
              <a:bodyPr wrap="none" anchor="ct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19" name="Line 15"/>
              <p:cNvSpPr>
                <a:spLocks noChangeShapeType="1"/>
              </p:cNvSpPr>
              <p:nvPr/>
            </p:nvSpPr>
            <p:spPr bwMode="auto">
              <a:xfrm>
                <a:off x="864" y="1680"/>
                <a:ext cx="672" cy="0"/>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20" name="Line 16"/>
              <p:cNvSpPr>
                <a:spLocks noChangeShapeType="1"/>
              </p:cNvSpPr>
              <p:nvPr/>
            </p:nvSpPr>
            <p:spPr bwMode="auto">
              <a:xfrm>
                <a:off x="1200" y="1344"/>
                <a:ext cx="0" cy="672"/>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grpSp>
        <p:sp>
          <p:nvSpPr>
            <p:cNvPr id="17" name="WordArt 17"/>
            <p:cNvSpPr>
              <a:spLocks noChangeArrowheads="1" noChangeShapeType="1" noTextEdit="1"/>
            </p:cNvSpPr>
            <p:nvPr/>
          </p:nvSpPr>
          <p:spPr bwMode="auto">
            <a:xfrm>
              <a:off x="1488" y="2364"/>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ln>
                  <a:solidFill>
                    <a:srgbClr val="5F5F5F"/>
                  </a:solidFill>
                  <a:effectLst>
                    <a:outerShdw dist="35921" dir="2700000" algn="ctr" rotWithShape="0">
                      <a:srgbClr val="990000"/>
                    </a:outerShdw>
                  </a:effectLst>
                  <a:latin typeface="Impact" panose="020B0806030902050204"/>
                  <a:cs typeface="Arial" panose="020B0604020202020204" pitchFamily="34" charset="0"/>
                </a:rPr>
                <a:t>1</a:t>
              </a:r>
            </a:p>
          </p:txBody>
        </p:sp>
      </p:grpSp>
      <p:grpSp>
        <p:nvGrpSpPr>
          <p:cNvPr id="6" name="Group 18"/>
          <p:cNvGrpSpPr/>
          <p:nvPr/>
        </p:nvGrpSpPr>
        <p:grpSpPr bwMode="auto">
          <a:xfrm>
            <a:off x="8435400" y="5498890"/>
            <a:ext cx="800100" cy="1066800"/>
            <a:chOff x="2160" y="2256"/>
            <a:chExt cx="672" cy="672"/>
          </a:xfrm>
          <a:solidFill>
            <a:srgbClr val="FFFF00"/>
          </a:solidFill>
        </p:grpSpPr>
        <p:grpSp>
          <p:nvGrpSpPr>
            <p:cNvPr id="7" name="Group 19"/>
            <p:cNvGrpSpPr/>
            <p:nvPr/>
          </p:nvGrpSpPr>
          <p:grpSpPr bwMode="auto">
            <a:xfrm>
              <a:off x="2160" y="2256"/>
              <a:ext cx="672" cy="672"/>
              <a:chOff x="864" y="1344"/>
              <a:chExt cx="672" cy="672"/>
            </a:xfrm>
            <a:grpFill/>
          </p:grpSpPr>
          <p:sp>
            <p:nvSpPr>
              <p:cNvPr id="24" name="Oval 20"/>
              <p:cNvSpPr>
                <a:spLocks noChangeArrowheads="1"/>
              </p:cNvSpPr>
              <p:nvPr/>
            </p:nvSpPr>
            <p:spPr bwMode="auto">
              <a:xfrm>
                <a:off x="864" y="1344"/>
                <a:ext cx="672" cy="672"/>
              </a:xfrm>
              <a:prstGeom prst="ellipse">
                <a:avLst/>
              </a:prstGeom>
              <a:grpFill/>
              <a:ln w="9525">
                <a:solidFill>
                  <a:schemeClr val="tx1"/>
                </a:solidFill>
                <a:round/>
              </a:ln>
              <a:effectLst/>
            </p:spPr>
            <p:txBody>
              <a:bodyPr wrap="none" anchor="ct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25" name="Line 21"/>
              <p:cNvSpPr>
                <a:spLocks noChangeShapeType="1"/>
              </p:cNvSpPr>
              <p:nvPr/>
            </p:nvSpPr>
            <p:spPr bwMode="auto">
              <a:xfrm>
                <a:off x="864" y="1680"/>
                <a:ext cx="672" cy="0"/>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26" name="Line 22"/>
              <p:cNvSpPr>
                <a:spLocks noChangeShapeType="1"/>
              </p:cNvSpPr>
              <p:nvPr/>
            </p:nvSpPr>
            <p:spPr bwMode="auto">
              <a:xfrm>
                <a:off x="1200" y="1344"/>
                <a:ext cx="0" cy="672"/>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grpSp>
        <p:sp>
          <p:nvSpPr>
            <p:cNvPr id="23" name="WordArt 23"/>
            <p:cNvSpPr>
              <a:spLocks noChangeArrowheads="1" noChangeShapeType="1" noTextEdit="1"/>
            </p:cNvSpPr>
            <p:nvPr/>
          </p:nvSpPr>
          <p:spPr bwMode="auto">
            <a:xfrm>
              <a:off x="2304" y="2412"/>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ln>
                  <a:solidFill>
                    <a:srgbClr val="5F5F5F"/>
                  </a:solidFill>
                  <a:effectLst>
                    <a:outerShdw dist="35921" dir="2700000" algn="ctr" rotWithShape="0">
                      <a:srgbClr val="990000"/>
                    </a:outerShdw>
                  </a:effectLst>
                  <a:latin typeface="Impact" panose="020B0806030902050204"/>
                  <a:cs typeface="Arial" panose="020B0604020202020204" pitchFamily="34" charset="0"/>
                </a:rPr>
                <a:t>2</a:t>
              </a:r>
            </a:p>
          </p:txBody>
        </p:sp>
      </p:grpSp>
      <p:grpSp>
        <p:nvGrpSpPr>
          <p:cNvPr id="8" name="Group 24"/>
          <p:cNvGrpSpPr/>
          <p:nvPr/>
        </p:nvGrpSpPr>
        <p:grpSpPr bwMode="auto">
          <a:xfrm>
            <a:off x="8435400" y="5498890"/>
            <a:ext cx="800100" cy="1066800"/>
            <a:chOff x="3264" y="2160"/>
            <a:chExt cx="672" cy="672"/>
          </a:xfrm>
          <a:solidFill>
            <a:srgbClr val="FFFF00"/>
          </a:solidFill>
        </p:grpSpPr>
        <p:grpSp>
          <p:nvGrpSpPr>
            <p:cNvPr id="9" name="Group 25"/>
            <p:cNvGrpSpPr/>
            <p:nvPr/>
          </p:nvGrpSpPr>
          <p:grpSpPr bwMode="auto">
            <a:xfrm>
              <a:off x="3264" y="2160"/>
              <a:ext cx="672" cy="672"/>
              <a:chOff x="864" y="1344"/>
              <a:chExt cx="672" cy="672"/>
            </a:xfrm>
            <a:grpFill/>
          </p:grpSpPr>
          <p:sp>
            <p:nvSpPr>
              <p:cNvPr id="30" name="Oval 26"/>
              <p:cNvSpPr>
                <a:spLocks noChangeArrowheads="1"/>
              </p:cNvSpPr>
              <p:nvPr/>
            </p:nvSpPr>
            <p:spPr bwMode="auto">
              <a:xfrm>
                <a:off x="864" y="1344"/>
                <a:ext cx="672" cy="672"/>
              </a:xfrm>
              <a:prstGeom prst="ellipse">
                <a:avLst/>
              </a:prstGeom>
              <a:grpFill/>
              <a:ln w="9525">
                <a:solidFill>
                  <a:schemeClr val="tx1"/>
                </a:solidFill>
                <a:round/>
              </a:ln>
              <a:effectLst/>
            </p:spPr>
            <p:txBody>
              <a:bodyPr wrap="none" anchor="ct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31" name="Line 27"/>
              <p:cNvSpPr>
                <a:spLocks noChangeShapeType="1"/>
              </p:cNvSpPr>
              <p:nvPr/>
            </p:nvSpPr>
            <p:spPr bwMode="auto">
              <a:xfrm>
                <a:off x="864" y="1680"/>
                <a:ext cx="672" cy="0"/>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32" name="Line 28"/>
              <p:cNvSpPr>
                <a:spLocks noChangeShapeType="1"/>
              </p:cNvSpPr>
              <p:nvPr/>
            </p:nvSpPr>
            <p:spPr bwMode="auto">
              <a:xfrm>
                <a:off x="1200" y="1344"/>
                <a:ext cx="0" cy="672"/>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grpSp>
        <p:sp>
          <p:nvSpPr>
            <p:cNvPr id="29" name="WordArt 29"/>
            <p:cNvSpPr>
              <a:spLocks noChangeArrowheads="1" noChangeShapeType="1" noTextEdit="1"/>
            </p:cNvSpPr>
            <p:nvPr/>
          </p:nvSpPr>
          <p:spPr bwMode="auto">
            <a:xfrm>
              <a:off x="3408" y="2328"/>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ln>
                  <a:solidFill>
                    <a:srgbClr val="5F5F5F"/>
                  </a:solidFill>
                  <a:effectLst>
                    <a:outerShdw dist="35921" dir="2700000" algn="ctr" rotWithShape="0">
                      <a:srgbClr val="990000"/>
                    </a:outerShdw>
                  </a:effectLst>
                  <a:latin typeface="Impact" panose="020B0806030902050204"/>
                  <a:cs typeface="Arial" panose="020B0604020202020204" pitchFamily="34" charset="0"/>
                </a:rPr>
                <a:t>3</a:t>
              </a:r>
            </a:p>
          </p:txBody>
        </p:sp>
      </p:grpSp>
      <p:grpSp>
        <p:nvGrpSpPr>
          <p:cNvPr id="10" name="Group 30"/>
          <p:cNvGrpSpPr/>
          <p:nvPr/>
        </p:nvGrpSpPr>
        <p:grpSpPr bwMode="auto">
          <a:xfrm>
            <a:off x="8435400" y="5498890"/>
            <a:ext cx="800100" cy="1066800"/>
            <a:chOff x="624" y="1152"/>
            <a:chExt cx="672" cy="672"/>
          </a:xfrm>
          <a:solidFill>
            <a:srgbClr val="FFFF00"/>
          </a:solidFill>
        </p:grpSpPr>
        <p:grpSp>
          <p:nvGrpSpPr>
            <p:cNvPr id="15" name="Group 31"/>
            <p:cNvGrpSpPr/>
            <p:nvPr/>
          </p:nvGrpSpPr>
          <p:grpSpPr bwMode="auto">
            <a:xfrm>
              <a:off x="624" y="1152"/>
              <a:ext cx="672" cy="672"/>
              <a:chOff x="864" y="1344"/>
              <a:chExt cx="672" cy="672"/>
            </a:xfrm>
            <a:grpFill/>
          </p:grpSpPr>
          <p:sp>
            <p:nvSpPr>
              <p:cNvPr id="36" name="Oval 32"/>
              <p:cNvSpPr>
                <a:spLocks noChangeArrowheads="1"/>
              </p:cNvSpPr>
              <p:nvPr/>
            </p:nvSpPr>
            <p:spPr bwMode="auto">
              <a:xfrm>
                <a:off x="864" y="1344"/>
                <a:ext cx="672" cy="672"/>
              </a:xfrm>
              <a:prstGeom prst="ellipse">
                <a:avLst/>
              </a:prstGeom>
              <a:grpFill/>
              <a:ln w="9525">
                <a:solidFill>
                  <a:schemeClr val="tx1"/>
                </a:solidFill>
                <a:round/>
              </a:ln>
              <a:effectLst/>
            </p:spPr>
            <p:txBody>
              <a:bodyPr wrap="none" anchor="ct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37" name="Line 33"/>
              <p:cNvSpPr>
                <a:spLocks noChangeShapeType="1"/>
              </p:cNvSpPr>
              <p:nvPr/>
            </p:nvSpPr>
            <p:spPr bwMode="auto">
              <a:xfrm>
                <a:off x="864" y="1680"/>
                <a:ext cx="672" cy="0"/>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38" name="Line 34"/>
              <p:cNvSpPr>
                <a:spLocks noChangeShapeType="1"/>
              </p:cNvSpPr>
              <p:nvPr/>
            </p:nvSpPr>
            <p:spPr bwMode="auto">
              <a:xfrm>
                <a:off x="1200" y="1344"/>
                <a:ext cx="0" cy="672"/>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grpSp>
        <p:sp>
          <p:nvSpPr>
            <p:cNvPr id="35" name="WordArt 35"/>
            <p:cNvSpPr>
              <a:spLocks noChangeArrowheads="1" noChangeShapeType="1" noTextEdit="1"/>
            </p:cNvSpPr>
            <p:nvPr/>
          </p:nvSpPr>
          <p:spPr bwMode="auto">
            <a:xfrm>
              <a:off x="756" y="1320"/>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ln>
                  <a:solidFill>
                    <a:srgbClr val="5F5F5F"/>
                  </a:solidFill>
                  <a:effectLst>
                    <a:outerShdw dist="35921" dir="2700000" algn="ctr" rotWithShape="0">
                      <a:srgbClr val="990000"/>
                    </a:outerShdw>
                  </a:effectLst>
                  <a:latin typeface="Impact" panose="020B0806030902050204"/>
                  <a:cs typeface="Arial" panose="020B0604020202020204" pitchFamily="34" charset="0"/>
                </a:rPr>
                <a:t>4</a:t>
              </a:r>
            </a:p>
          </p:txBody>
        </p:sp>
      </p:grpSp>
      <p:grpSp>
        <p:nvGrpSpPr>
          <p:cNvPr id="16" name="Group 36"/>
          <p:cNvGrpSpPr/>
          <p:nvPr/>
        </p:nvGrpSpPr>
        <p:grpSpPr bwMode="auto">
          <a:xfrm>
            <a:off x="8435400" y="5498890"/>
            <a:ext cx="800100" cy="1066800"/>
            <a:chOff x="1488" y="1152"/>
            <a:chExt cx="672" cy="672"/>
          </a:xfrm>
          <a:solidFill>
            <a:srgbClr val="FFFF00"/>
          </a:solidFill>
        </p:grpSpPr>
        <p:grpSp>
          <p:nvGrpSpPr>
            <p:cNvPr id="21" name="Group 37"/>
            <p:cNvGrpSpPr/>
            <p:nvPr/>
          </p:nvGrpSpPr>
          <p:grpSpPr bwMode="auto">
            <a:xfrm>
              <a:off x="1488" y="1152"/>
              <a:ext cx="672" cy="672"/>
              <a:chOff x="864" y="1344"/>
              <a:chExt cx="672" cy="672"/>
            </a:xfrm>
            <a:grpFill/>
          </p:grpSpPr>
          <p:sp>
            <p:nvSpPr>
              <p:cNvPr id="42" name="Oval 38"/>
              <p:cNvSpPr>
                <a:spLocks noChangeArrowheads="1"/>
              </p:cNvSpPr>
              <p:nvPr/>
            </p:nvSpPr>
            <p:spPr bwMode="auto">
              <a:xfrm>
                <a:off x="864" y="1344"/>
                <a:ext cx="672" cy="672"/>
              </a:xfrm>
              <a:prstGeom prst="ellipse">
                <a:avLst/>
              </a:prstGeom>
              <a:grpFill/>
              <a:ln w="9525">
                <a:solidFill>
                  <a:schemeClr val="tx1"/>
                </a:solidFill>
                <a:round/>
              </a:ln>
              <a:effectLst/>
            </p:spPr>
            <p:txBody>
              <a:bodyPr wrap="none" anchor="ct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43" name="Line 39"/>
              <p:cNvSpPr>
                <a:spLocks noChangeShapeType="1"/>
              </p:cNvSpPr>
              <p:nvPr/>
            </p:nvSpPr>
            <p:spPr bwMode="auto">
              <a:xfrm>
                <a:off x="864" y="1680"/>
                <a:ext cx="672" cy="0"/>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44" name="Line 40"/>
              <p:cNvSpPr>
                <a:spLocks noChangeShapeType="1"/>
              </p:cNvSpPr>
              <p:nvPr/>
            </p:nvSpPr>
            <p:spPr bwMode="auto">
              <a:xfrm>
                <a:off x="1200" y="1344"/>
                <a:ext cx="0" cy="672"/>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grpSp>
        <p:sp>
          <p:nvSpPr>
            <p:cNvPr id="41" name="WordArt 41"/>
            <p:cNvSpPr>
              <a:spLocks noChangeArrowheads="1" noChangeShapeType="1" noTextEdit="1"/>
            </p:cNvSpPr>
            <p:nvPr/>
          </p:nvSpPr>
          <p:spPr bwMode="auto">
            <a:xfrm>
              <a:off x="1644" y="1332"/>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ln>
                  <a:solidFill>
                    <a:srgbClr val="5F5F5F"/>
                  </a:solidFill>
                  <a:effectLst>
                    <a:outerShdw dist="35921" dir="2700000" algn="ctr" rotWithShape="0">
                      <a:srgbClr val="990000"/>
                    </a:outerShdw>
                  </a:effectLst>
                  <a:latin typeface="Impact" panose="020B0806030902050204"/>
                  <a:cs typeface="Arial" panose="020B0604020202020204" pitchFamily="34" charset="0"/>
                </a:rPr>
                <a:t>5</a:t>
              </a:r>
            </a:p>
          </p:txBody>
        </p:sp>
      </p:grpSp>
      <p:grpSp>
        <p:nvGrpSpPr>
          <p:cNvPr id="22" name="Group 42"/>
          <p:cNvGrpSpPr/>
          <p:nvPr/>
        </p:nvGrpSpPr>
        <p:grpSpPr bwMode="auto">
          <a:xfrm>
            <a:off x="8435400" y="5498890"/>
            <a:ext cx="800100" cy="1066800"/>
            <a:chOff x="2832" y="1872"/>
            <a:chExt cx="672" cy="672"/>
          </a:xfrm>
          <a:solidFill>
            <a:srgbClr val="FFFF00"/>
          </a:solidFill>
        </p:grpSpPr>
        <p:grpSp>
          <p:nvGrpSpPr>
            <p:cNvPr id="27" name="Group 43"/>
            <p:cNvGrpSpPr/>
            <p:nvPr/>
          </p:nvGrpSpPr>
          <p:grpSpPr bwMode="auto">
            <a:xfrm>
              <a:off x="2832" y="1872"/>
              <a:ext cx="672" cy="672"/>
              <a:chOff x="864" y="1344"/>
              <a:chExt cx="672" cy="672"/>
            </a:xfrm>
            <a:grpFill/>
          </p:grpSpPr>
          <p:sp>
            <p:nvSpPr>
              <p:cNvPr id="48" name="Oval 44"/>
              <p:cNvSpPr>
                <a:spLocks noChangeArrowheads="1"/>
              </p:cNvSpPr>
              <p:nvPr/>
            </p:nvSpPr>
            <p:spPr bwMode="auto">
              <a:xfrm>
                <a:off x="864" y="1344"/>
                <a:ext cx="672" cy="672"/>
              </a:xfrm>
              <a:prstGeom prst="ellipse">
                <a:avLst/>
              </a:prstGeom>
              <a:grpFill/>
              <a:ln w="9525">
                <a:solidFill>
                  <a:schemeClr val="tx1"/>
                </a:solidFill>
                <a:round/>
              </a:ln>
              <a:effectLst/>
            </p:spPr>
            <p:txBody>
              <a:bodyPr wrap="none" anchor="ct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49" name="Line 45"/>
              <p:cNvSpPr>
                <a:spLocks noChangeShapeType="1"/>
              </p:cNvSpPr>
              <p:nvPr/>
            </p:nvSpPr>
            <p:spPr bwMode="auto">
              <a:xfrm>
                <a:off x="864" y="1680"/>
                <a:ext cx="672" cy="0"/>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50" name="Line 46"/>
              <p:cNvSpPr>
                <a:spLocks noChangeShapeType="1"/>
              </p:cNvSpPr>
              <p:nvPr/>
            </p:nvSpPr>
            <p:spPr bwMode="auto">
              <a:xfrm>
                <a:off x="1200" y="1344"/>
                <a:ext cx="0" cy="672"/>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grpSp>
        <p:sp>
          <p:nvSpPr>
            <p:cNvPr id="47" name="WordArt 47"/>
            <p:cNvSpPr>
              <a:spLocks noChangeArrowheads="1" noChangeShapeType="1" noTextEdit="1"/>
            </p:cNvSpPr>
            <p:nvPr/>
          </p:nvSpPr>
          <p:spPr bwMode="auto">
            <a:xfrm>
              <a:off x="2976" y="2040"/>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ln>
                  <a:solidFill>
                    <a:srgbClr val="5F5F5F"/>
                  </a:solidFill>
                  <a:effectLst>
                    <a:outerShdw dist="35921" dir="2700000" algn="ctr" rotWithShape="0">
                      <a:srgbClr val="990000"/>
                    </a:outerShdw>
                  </a:effectLst>
                  <a:latin typeface="Impact" panose="020B0806030902050204"/>
                  <a:cs typeface="Arial" panose="020B0604020202020204" pitchFamily="34" charset="0"/>
                </a:rPr>
                <a:t>6</a:t>
              </a:r>
            </a:p>
          </p:txBody>
        </p:sp>
      </p:grpSp>
      <p:grpSp>
        <p:nvGrpSpPr>
          <p:cNvPr id="28" name="Group 48"/>
          <p:cNvGrpSpPr/>
          <p:nvPr/>
        </p:nvGrpSpPr>
        <p:grpSpPr bwMode="auto">
          <a:xfrm>
            <a:off x="8435400" y="5498890"/>
            <a:ext cx="800100" cy="1066800"/>
            <a:chOff x="3216" y="1152"/>
            <a:chExt cx="672" cy="672"/>
          </a:xfrm>
          <a:solidFill>
            <a:srgbClr val="FFFF00"/>
          </a:solidFill>
        </p:grpSpPr>
        <p:grpSp>
          <p:nvGrpSpPr>
            <p:cNvPr id="28672" name="Group 49"/>
            <p:cNvGrpSpPr/>
            <p:nvPr/>
          </p:nvGrpSpPr>
          <p:grpSpPr bwMode="auto">
            <a:xfrm>
              <a:off x="3216" y="1152"/>
              <a:ext cx="672" cy="672"/>
              <a:chOff x="864" y="1344"/>
              <a:chExt cx="672" cy="672"/>
            </a:xfrm>
            <a:grpFill/>
          </p:grpSpPr>
          <p:sp>
            <p:nvSpPr>
              <p:cNvPr id="54" name="Oval 50"/>
              <p:cNvSpPr>
                <a:spLocks noChangeArrowheads="1"/>
              </p:cNvSpPr>
              <p:nvPr/>
            </p:nvSpPr>
            <p:spPr bwMode="auto">
              <a:xfrm>
                <a:off x="864" y="1344"/>
                <a:ext cx="672" cy="672"/>
              </a:xfrm>
              <a:prstGeom prst="ellipse">
                <a:avLst/>
              </a:prstGeom>
              <a:grpFill/>
              <a:ln w="9525">
                <a:solidFill>
                  <a:schemeClr val="tx1"/>
                </a:solidFill>
                <a:round/>
              </a:ln>
              <a:effectLst/>
            </p:spPr>
            <p:txBody>
              <a:bodyPr wrap="none" anchor="ct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55" name="Line 51"/>
              <p:cNvSpPr>
                <a:spLocks noChangeShapeType="1"/>
              </p:cNvSpPr>
              <p:nvPr/>
            </p:nvSpPr>
            <p:spPr bwMode="auto">
              <a:xfrm>
                <a:off x="864" y="1680"/>
                <a:ext cx="672" cy="0"/>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56" name="Line 52"/>
              <p:cNvSpPr>
                <a:spLocks noChangeShapeType="1"/>
              </p:cNvSpPr>
              <p:nvPr/>
            </p:nvSpPr>
            <p:spPr bwMode="auto">
              <a:xfrm>
                <a:off x="1200" y="1344"/>
                <a:ext cx="0" cy="672"/>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grpSp>
        <p:sp>
          <p:nvSpPr>
            <p:cNvPr id="53" name="WordArt 53"/>
            <p:cNvSpPr>
              <a:spLocks noChangeArrowheads="1" noChangeShapeType="1" noTextEdit="1"/>
            </p:cNvSpPr>
            <p:nvPr/>
          </p:nvSpPr>
          <p:spPr bwMode="auto">
            <a:xfrm>
              <a:off x="3360" y="1332"/>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ln>
                  <a:solidFill>
                    <a:srgbClr val="5F5F5F"/>
                  </a:solidFill>
                  <a:effectLst>
                    <a:outerShdw dist="35921" dir="2700000" algn="ctr" rotWithShape="0">
                      <a:srgbClr val="990000"/>
                    </a:outerShdw>
                  </a:effectLst>
                  <a:latin typeface="Impact" panose="020B0806030902050204"/>
                  <a:cs typeface="Arial" panose="020B0604020202020204" pitchFamily="34" charset="0"/>
                </a:rPr>
                <a:t>7</a:t>
              </a:r>
            </a:p>
          </p:txBody>
        </p:sp>
      </p:grpSp>
      <p:grpSp>
        <p:nvGrpSpPr>
          <p:cNvPr id="28673" name="Group 54"/>
          <p:cNvGrpSpPr/>
          <p:nvPr/>
        </p:nvGrpSpPr>
        <p:grpSpPr bwMode="auto">
          <a:xfrm>
            <a:off x="8435400" y="5498890"/>
            <a:ext cx="800100" cy="1066800"/>
            <a:chOff x="4080" y="1104"/>
            <a:chExt cx="672" cy="672"/>
          </a:xfrm>
          <a:solidFill>
            <a:srgbClr val="FFFF00"/>
          </a:solidFill>
        </p:grpSpPr>
        <p:grpSp>
          <p:nvGrpSpPr>
            <p:cNvPr id="28674" name="Group 55"/>
            <p:cNvGrpSpPr/>
            <p:nvPr/>
          </p:nvGrpSpPr>
          <p:grpSpPr bwMode="auto">
            <a:xfrm>
              <a:off x="4080" y="1104"/>
              <a:ext cx="672" cy="672"/>
              <a:chOff x="864" y="1344"/>
              <a:chExt cx="672" cy="672"/>
            </a:xfrm>
            <a:grpFill/>
          </p:grpSpPr>
          <p:sp>
            <p:nvSpPr>
              <p:cNvPr id="60" name="Oval 56"/>
              <p:cNvSpPr>
                <a:spLocks noChangeArrowheads="1"/>
              </p:cNvSpPr>
              <p:nvPr/>
            </p:nvSpPr>
            <p:spPr bwMode="auto">
              <a:xfrm>
                <a:off x="864" y="1344"/>
                <a:ext cx="672" cy="672"/>
              </a:xfrm>
              <a:prstGeom prst="ellipse">
                <a:avLst/>
              </a:prstGeom>
              <a:grpFill/>
              <a:ln w="9525">
                <a:solidFill>
                  <a:schemeClr val="tx1"/>
                </a:solidFill>
                <a:round/>
              </a:ln>
              <a:effectLst/>
            </p:spPr>
            <p:txBody>
              <a:bodyPr wrap="none" anchor="ct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61" name="Line 57"/>
              <p:cNvSpPr>
                <a:spLocks noChangeShapeType="1"/>
              </p:cNvSpPr>
              <p:nvPr/>
            </p:nvSpPr>
            <p:spPr bwMode="auto">
              <a:xfrm>
                <a:off x="864" y="1680"/>
                <a:ext cx="672" cy="0"/>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62" name="Line 58"/>
              <p:cNvSpPr>
                <a:spLocks noChangeShapeType="1"/>
              </p:cNvSpPr>
              <p:nvPr/>
            </p:nvSpPr>
            <p:spPr bwMode="auto">
              <a:xfrm>
                <a:off x="1200" y="1344"/>
                <a:ext cx="0" cy="672"/>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grpSp>
        <p:sp>
          <p:nvSpPr>
            <p:cNvPr id="59" name="WordArt 59"/>
            <p:cNvSpPr>
              <a:spLocks noChangeArrowheads="1" noChangeShapeType="1" noTextEdit="1"/>
            </p:cNvSpPr>
            <p:nvPr/>
          </p:nvSpPr>
          <p:spPr bwMode="auto">
            <a:xfrm>
              <a:off x="4236" y="1284"/>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ln>
                  <a:solidFill>
                    <a:srgbClr val="5F5F5F"/>
                  </a:solidFill>
                  <a:effectLst>
                    <a:outerShdw dist="35921" dir="2700000" algn="ctr" rotWithShape="0">
                      <a:srgbClr val="990000"/>
                    </a:outerShdw>
                  </a:effectLst>
                  <a:latin typeface="Impact" panose="020B0806030902050204"/>
                  <a:cs typeface="Arial" panose="020B0604020202020204" pitchFamily="34" charset="0"/>
                </a:rPr>
                <a:t>8</a:t>
              </a:r>
            </a:p>
          </p:txBody>
        </p:sp>
      </p:grpSp>
      <p:grpSp>
        <p:nvGrpSpPr>
          <p:cNvPr id="28675" name="Group 60"/>
          <p:cNvGrpSpPr/>
          <p:nvPr/>
        </p:nvGrpSpPr>
        <p:grpSpPr bwMode="auto">
          <a:xfrm>
            <a:off x="8435400" y="5498890"/>
            <a:ext cx="800100" cy="1066800"/>
            <a:chOff x="5088" y="1008"/>
            <a:chExt cx="672" cy="672"/>
          </a:xfrm>
          <a:solidFill>
            <a:srgbClr val="FFFF00"/>
          </a:solidFill>
        </p:grpSpPr>
        <p:grpSp>
          <p:nvGrpSpPr>
            <p:cNvPr id="28676" name="Group 61"/>
            <p:cNvGrpSpPr/>
            <p:nvPr/>
          </p:nvGrpSpPr>
          <p:grpSpPr bwMode="auto">
            <a:xfrm>
              <a:off x="5088" y="1008"/>
              <a:ext cx="672" cy="672"/>
              <a:chOff x="864" y="1344"/>
              <a:chExt cx="672" cy="672"/>
            </a:xfrm>
            <a:grpFill/>
          </p:grpSpPr>
          <p:sp>
            <p:nvSpPr>
              <p:cNvPr id="66" name="Oval 62"/>
              <p:cNvSpPr>
                <a:spLocks noChangeArrowheads="1"/>
              </p:cNvSpPr>
              <p:nvPr/>
            </p:nvSpPr>
            <p:spPr bwMode="auto">
              <a:xfrm>
                <a:off x="864" y="1344"/>
                <a:ext cx="672" cy="672"/>
              </a:xfrm>
              <a:prstGeom prst="ellipse">
                <a:avLst/>
              </a:prstGeom>
              <a:grpFill/>
              <a:ln w="9525">
                <a:solidFill>
                  <a:schemeClr val="tx1"/>
                </a:solidFill>
                <a:round/>
              </a:ln>
              <a:effectLst/>
            </p:spPr>
            <p:txBody>
              <a:bodyPr wrap="none" anchor="ct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67" name="Line 63"/>
              <p:cNvSpPr>
                <a:spLocks noChangeShapeType="1"/>
              </p:cNvSpPr>
              <p:nvPr/>
            </p:nvSpPr>
            <p:spPr bwMode="auto">
              <a:xfrm>
                <a:off x="864" y="1680"/>
                <a:ext cx="672" cy="0"/>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68" name="Line 64"/>
              <p:cNvSpPr>
                <a:spLocks noChangeShapeType="1"/>
              </p:cNvSpPr>
              <p:nvPr/>
            </p:nvSpPr>
            <p:spPr bwMode="auto">
              <a:xfrm>
                <a:off x="1200" y="1344"/>
                <a:ext cx="0" cy="672"/>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grpSp>
        <p:sp>
          <p:nvSpPr>
            <p:cNvPr id="65" name="WordArt 65"/>
            <p:cNvSpPr>
              <a:spLocks noChangeArrowheads="1" noChangeShapeType="1" noTextEdit="1"/>
            </p:cNvSpPr>
            <p:nvPr/>
          </p:nvSpPr>
          <p:spPr bwMode="auto">
            <a:xfrm>
              <a:off x="5232" y="1176"/>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ln>
                  <a:solidFill>
                    <a:srgbClr val="5F5F5F"/>
                  </a:solidFill>
                  <a:effectLst>
                    <a:outerShdw dist="35921" dir="2700000" algn="ctr" rotWithShape="0">
                      <a:srgbClr val="990000"/>
                    </a:outerShdw>
                  </a:effectLst>
                  <a:latin typeface="Impact" panose="020B0806030902050204"/>
                  <a:cs typeface="Arial" panose="020B0604020202020204" pitchFamily="34" charset="0"/>
                </a:rPr>
                <a:t>9</a:t>
              </a:r>
            </a:p>
          </p:txBody>
        </p:sp>
      </p:grpSp>
      <p:grpSp>
        <p:nvGrpSpPr>
          <p:cNvPr id="28677" name="Group 66"/>
          <p:cNvGrpSpPr/>
          <p:nvPr/>
        </p:nvGrpSpPr>
        <p:grpSpPr bwMode="auto">
          <a:xfrm>
            <a:off x="8435400" y="5498890"/>
            <a:ext cx="800100" cy="1066800"/>
            <a:chOff x="624" y="144"/>
            <a:chExt cx="672" cy="672"/>
          </a:xfrm>
          <a:solidFill>
            <a:srgbClr val="FFFF00"/>
          </a:solidFill>
        </p:grpSpPr>
        <p:grpSp>
          <p:nvGrpSpPr>
            <p:cNvPr id="28678" name="Group 67"/>
            <p:cNvGrpSpPr/>
            <p:nvPr/>
          </p:nvGrpSpPr>
          <p:grpSpPr bwMode="auto">
            <a:xfrm>
              <a:off x="624" y="144"/>
              <a:ext cx="672" cy="672"/>
              <a:chOff x="864" y="1344"/>
              <a:chExt cx="672" cy="672"/>
            </a:xfrm>
            <a:grpFill/>
          </p:grpSpPr>
          <p:sp>
            <p:nvSpPr>
              <p:cNvPr id="72" name="Oval 68"/>
              <p:cNvSpPr>
                <a:spLocks noChangeArrowheads="1"/>
              </p:cNvSpPr>
              <p:nvPr/>
            </p:nvSpPr>
            <p:spPr bwMode="auto">
              <a:xfrm>
                <a:off x="864" y="1344"/>
                <a:ext cx="672" cy="672"/>
              </a:xfrm>
              <a:prstGeom prst="ellipse">
                <a:avLst/>
              </a:prstGeom>
              <a:grpFill/>
              <a:ln w="9525">
                <a:solidFill>
                  <a:schemeClr val="tx1"/>
                </a:solidFill>
                <a:round/>
              </a:ln>
              <a:effectLst/>
            </p:spPr>
            <p:txBody>
              <a:bodyPr wrap="none" anchor="ct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73" name="Line 69"/>
              <p:cNvSpPr>
                <a:spLocks noChangeShapeType="1"/>
              </p:cNvSpPr>
              <p:nvPr/>
            </p:nvSpPr>
            <p:spPr bwMode="auto">
              <a:xfrm>
                <a:off x="864" y="1680"/>
                <a:ext cx="672" cy="0"/>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74" name="Line 70"/>
              <p:cNvSpPr>
                <a:spLocks noChangeShapeType="1"/>
              </p:cNvSpPr>
              <p:nvPr/>
            </p:nvSpPr>
            <p:spPr bwMode="auto">
              <a:xfrm>
                <a:off x="1200" y="1344"/>
                <a:ext cx="0" cy="672"/>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grpSp>
        <p:sp>
          <p:nvSpPr>
            <p:cNvPr id="71" name="WordArt 71"/>
            <p:cNvSpPr>
              <a:spLocks noChangeArrowheads="1" noChangeShapeType="1" noTextEdit="1"/>
            </p:cNvSpPr>
            <p:nvPr/>
          </p:nvSpPr>
          <p:spPr bwMode="auto">
            <a:xfrm>
              <a:off x="756" y="324"/>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dirty="0">
                  <a:ln w="19050">
                    <a:solidFill>
                      <a:srgbClr val="99CCFF"/>
                    </a:solidFill>
                    <a:round/>
                  </a:ln>
                  <a:solidFill>
                    <a:srgbClr val="5F5F5F"/>
                  </a:solidFill>
                  <a:effectLst>
                    <a:outerShdw dist="35921" dir="2700000" algn="ctr" rotWithShape="0">
                      <a:srgbClr val="990000"/>
                    </a:outerShdw>
                  </a:effectLst>
                  <a:latin typeface="Impact" panose="020B0806030902050204"/>
                  <a:cs typeface="Arial" panose="020B0604020202020204" pitchFamily="34" charset="0"/>
                </a:rPr>
                <a:t>10</a:t>
              </a:r>
            </a:p>
          </p:txBody>
        </p:sp>
      </p:grpSp>
      <p:sp>
        <p:nvSpPr>
          <p:cNvPr id="70" name="Rectangle 69"/>
          <p:cNvSpPr/>
          <p:nvPr/>
        </p:nvSpPr>
        <p:spPr>
          <a:xfrm>
            <a:off x="369116" y="404683"/>
            <a:ext cx="11031523" cy="128953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spcBef>
                <a:spcPts val="0"/>
              </a:spcBef>
              <a:spcAft>
                <a:spcPts val="0"/>
              </a:spcAft>
            </a:pPr>
            <a:r>
              <a:rPr lang="en-US" sz="3200" b="1">
                <a:solidFill>
                  <a:schemeClr val="tx1"/>
                </a:solidFill>
                <a:effectLst/>
                <a:latin typeface="Times New Roman" panose="02020603050405020304" pitchFamily="18" charset="0"/>
                <a:ea typeface="Arial" panose="020B0604020202020204" pitchFamily="34" charset="0"/>
              </a:rPr>
              <a:t>Câu 2: </a:t>
            </a:r>
            <a:r>
              <a:rPr lang="en-US" sz="3200" b="1">
                <a:solidFill>
                  <a:srgbClr val="000000"/>
                </a:solidFill>
                <a:effectLst/>
                <a:latin typeface="Times New Roman" panose="02020603050405020304" pitchFamily="18" charset="0"/>
                <a:ea typeface="Times New Roman" panose="02020603050405020304" pitchFamily="18" charset="0"/>
              </a:rPr>
              <a:t>Dân cư Bắc Mĩ có đặc điểm phân bố là:</a:t>
            </a:r>
            <a:endParaRPr lang="en-US" sz="3200" b="1">
              <a:effectLst/>
              <a:latin typeface="Times New Roman" panose="02020603050405020304" pitchFamily="18" charset="0"/>
              <a:ea typeface="Times New Roman" panose="02020603050405020304" pitchFamily="18" charset="0"/>
            </a:endParaRPr>
          </a:p>
        </p:txBody>
      </p:sp>
      <p:pic>
        <p:nvPicPr>
          <p:cNvPr id="7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8642" y="4179788"/>
            <a:ext cx="520117"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7" name="Right Arrow 76">
            <a:hlinkClick r:id="rId5" action="ppaction://hlinksldjump"/>
          </p:cNvPr>
          <p:cNvSpPr/>
          <p:nvPr/>
        </p:nvSpPr>
        <p:spPr>
          <a:xfrm>
            <a:off x="9504998" y="5982138"/>
            <a:ext cx="548640" cy="52167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ectangle 32"/>
          <p:cNvSpPr/>
          <p:nvPr/>
        </p:nvSpPr>
        <p:spPr>
          <a:xfrm>
            <a:off x="2600588" y="2003234"/>
            <a:ext cx="6996418" cy="3539430"/>
          </a:xfrm>
          <a:prstGeom prst="rect">
            <a:avLst/>
          </a:prstGeom>
        </p:spPr>
        <p:txBody>
          <a:bodyPr wrap="square">
            <a:spAutoFit/>
          </a:bodyPr>
          <a:lstStyle/>
          <a:p>
            <a:endParaRPr lang="en-US" sz="2800">
              <a:solidFill>
                <a:prstClr val="black"/>
              </a:solidFill>
              <a:latin typeface="Times New Roman" panose="02020603050405020304" pitchFamily="18" charset="0"/>
              <a:cs typeface="Times New Roman" panose="02020603050405020304" pitchFamily="18" charset="0"/>
            </a:endParaRPr>
          </a:p>
          <a:p>
            <a:r>
              <a:rPr lang="en-US" sz="2800">
                <a:solidFill>
                  <a:prstClr val="black"/>
                </a:solidFill>
                <a:latin typeface="Times New Roman" panose="02020603050405020304" pitchFamily="18" charset="0"/>
                <a:cs typeface="Times New Roman" panose="02020603050405020304" pitchFamily="18" charset="0"/>
              </a:rPr>
              <a:t>A. Rất đều</a:t>
            </a:r>
          </a:p>
          <a:p>
            <a:endParaRPr lang="en-US" sz="2800">
              <a:solidFill>
                <a:prstClr val="black"/>
              </a:solidFill>
              <a:latin typeface="Times New Roman" panose="02020603050405020304" pitchFamily="18" charset="0"/>
              <a:cs typeface="Times New Roman" panose="02020603050405020304" pitchFamily="18" charset="0"/>
            </a:endParaRPr>
          </a:p>
          <a:p>
            <a:r>
              <a:rPr lang="en-US" sz="2800">
                <a:solidFill>
                  <a:prstClr val="black"/>
                </a:solidFill>
                <a:latin typeface="Times New Roman" panose="02020603050405020304" pitchFamily="18" charset="0"/>
                <a:cs typeface="Times New Roman" panose="02020603050405020304" pitchFamily="18" charset="0"/>
              </a:rPr>
              <a:t>B. Đều</a:t>
            </a:r>
          </a:p>
          <a:p>
            <a:endParaRPr lang="en-US" sz="2800">
              <a:solidFill>
                <a:prstClr val="black"/>
              </a:solidFill>
              <a:latin typeface="Times New Roman" panose="02020603050405020304" pitchFamily="18" charset="0"/>
              <a:cs typeface="Times New Roman" panose="02020603050405020304" pitchFamily="18" charset="0"/>
            </a:endParaRPr>
          </a:p>
          <a:p>
            <a:r>
              <a:rPr lang="en-US" sz="2800">
                <a:solidFill>
                  <a:prstClr val="black"/>
                </a:solidFill>
                <a:latin typeface="Times New Roman" panose="02020603050405020304" pitchFamily="18" charset="0"/>
                <a:cs typeface="Times New Roman" panose="02020603050405020304" pitchFamily="18" charset="0"/>
              </a:rPr>
              <a:t>C. Không đều</a:t>
            </a:r>
          </a:p>
          <a:p>
            <a:endParaRPr lang="en-US" sz="2800">
              <a:solidFill>
                <a:prstClr val="black"/>
              </a:solidFill>
              <a:latin typeface="Times New Roman" panose="02020603050405020304" pitchFamily="18" charset="0"/>
              <a:cs typeface="Times New Roman" panose="02020603050405020304" pitchFamily="18" charset="0"/>
            </a:endParaRPr>
          </a:p>
          <a:p>
            <a:r>
              <a:rPr lang="en-US" sz="2800">
                <a:solidFill>
                  <a:prstClr val="black"/>
                </a:solidFill>
                <a:latin typeface="Times New Roman" panose="02020603050405020304" pitchFamily="18" charset="0"/>
                <a:cs typeface="Times New Roman" panose="02020603050405020304" pitchFamily="18" charset="0"/>
              </a:rPr>
              <a:t>D. Rất không đều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8677"/>
                                        </p:tgtEl>
                                        <p:attrNameLst>
                                          <p:attrName>style.visibility</p:attrName>
                                        </p:attrNameLst>
                                      </p:cBhvr>
                                      <p:to>
                                        <p:strVal val="visible"/>
                                      </p:to>
                                    </p:set>
                                    <p:anim calcmode="lin" valueType="num">
                                      <p:cBhvr>
                                        <p:cTn id="7" dur="1000" fill="hold"/>
                                        <p:tgtEl>
                                          <p:spTgt spid="28677"/>
                                        </p:tgtEl>
                                        <p:attrNameLst>
                                          <p:attrName>ppt_w</p:attrName>
                                        </p:attrNameLst>
                                      </p:cBhvr>
                                      <p:tavLst>
                                        <p:tav tm="0">
                                          <p:val>
                                            <p:fltVal val="0"/>
                                          </p:val>
                                        </p:tav>
                                        <p:tav tm="100000">
                                          <p:val>
                                            <p:strVal val="#ppt_w"/>
                                          </p:val>
                                        </p:tav>
                                      </p:tavLst>
                                    </p:anim>
                                    <p:anim calcmode="lin" valueType="num">
                                      <p:cBhvr>
                                        <p:cTn id="8" dur="1000" fill="hold"/>
                                        <p:tgtEl>
                                          <p:spTgt spid="28677"/>
                                        </p:tgtEl>
                                        <p:attrNameLst>
                                          <p:attrName>ppt_h</p:attrName>
                                        </p:attrNameLst>
                                      </p:cBhvr>
                                      <p:tavLst>
                                        <p:tav tm="0">
                                          <p:val>
                                            <p:fltVal val="0"/>
                                          </p:val>
                                        </p:tav>
                                        <p:tav tm="100000">
                                          <p:val>
                                            <p:strVal val="#ppt_h"/>
                                          </p:val>
                                        </p:tav>
                                      </p:tavLst>
                                    </p:anim>
                                    <p:anim calcmode="lin" valueType="num">
                                      <p:cBhvr>
                                        <p:cTn id="9" dur="1000" fill="hold"/>
                                        <p:tgtEl>
                                          <p:spTgt spid="28677"/>
                                        </p:tgtEl>
                                        <p:attrNameLst>
                                          <p:attrName>style.rotation</p:attrName>
                                        </p:attrNameLst>
                                      </p:cBhvr>
                                      <p:tavLst>
                                        <p:tav tm="0">
                                          <p:val>
                                            <p:fltVal val="360"/>
                                          </p:val>
                                        </p:tav>
                                        <p:tav tm="100000">
                                          <p:val>
                                            <p:fltVal val="0"/>
                                          </p:val>
                                        </p:tav>
                                      </p:tavLst>
                                    </p:anim>
                                    <p:animEffect transition="in" filter="fade">
                                      <p:cBhvr>
                                        <p:cTn id="10" dur="1000"/>
                                        <p:tgtEl>
                                          <p:spTgt spid="28677"/>
                                        </p:tgtEl>
                                      </p:cBhvr>
                                    </p:animEffect>
                                  </p:childTnLst>
                                  <p:subTnLst>
                                    <p:set>
                                      <p:cBhvr override="childStyle">
                                        <p:cTn dur="1" fill="hold" display="0" masterRel="sameClick" afterEffect="1">
                                          <p:stCondLst>
                                            <p:cond evt="end" delay="0">
                                              <p:tn val="5"/>
                                            </p:cond>
                                          </p:stCondLst>
                                        </p:cTn>
                                        <p:tgtEl>
                                          <p:spTgt spid="28677"/>
                                        </p:tgtEl>
                                        <p:attrNameLst>
                                          <p:attrName>style.visibility</p:attrName>
                                        </p:attrNameLst>
                                      </p:cBhvr>
                                      <p:to>
                                        <p:strVal val="hidden"/>
                                      </p:to>
                                    </p:set>
                                    <p:audio>
                                      <p:cMediaNode vol="100000">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par>
                          <p:cTn id="11" fill="hold">
                            <p:stCondLst>
                              <p:cond delay="1000"/>
                            </p:stCondLst>
                            <p:childTnLst>
                              <p:par>
                                <p:cTn id="12" presetID="49" presetClass="entr" presetSubtype="0" decel="100000" fill="hold" nodeType="afterEffect">
                                  <p:stCondLst>
                                    <p:cond delay="0"/>
                                  </p:stCondLst>
                                  <p:childTnLst>
                                    <p:set>
                                      <p:cBhvr>
                                        <p:cTn id="13" dur="1" fill="hold">
                                          <p:stCondLst>
                                            <p:cond delay="0"/>
                                          </p:stCondLst>
                                        </p:cTn>
                                        <p:tgtEl>
                                          <p:spTgt spid="28675"/>
                                        </p:tgtEl>
                                        <p:attrNameLst>
                                          <p:attrName>style.visibility</p:attrName>
                                        </p:attrNameLst>
                                      </p:cBhvr>
                                      <p:to>
                                        <p:strVal val="visible"/>
                                      </p:to>
                                    </p:set>
                                    <p:anim calcmode="lin" valueType="num">
                                      <p:cBhvr>
                                        <p:cTn id="14" dur="1000" fill="hold"/>
                                        <p:tgtEl>
                                          <p:spTgt spid="28675"/>
                                        </p:tgtEl>
                                        <p:attrNameLst>
                                          <p:attrName>ppt_w</p:attrName>
                                        </p:attrNameLst>
                                      </p:cBhvr>
                                      <p:tavLst>
                                        <p:tav tm="0">
                                          <p:val>
                                            <p:fltVal val="0"/>
                                          </p:val>
                                        </p:tav>
                                        <p:tav tm="100000">
                                          <p:val>
                                            <p:strVal val="#ppt_w"/>
                                          </p:val>
                                        </p:tav>
                                      </p:tavLst>
                                    </p:anim>
                                    <p:anim calcmode="lin" valueType="num">
                                      <p:cBhvr>
                                        <p:cTn id="15" dur="1000" fill="hold"/>
                                        <p:tgtEl>
                                          <p:spTgt spid="28675"/>
                                        </p:tgtEl>
                                        <p:attrNameLst>
                                          <p:attrName>ppt_h</p:attrName>
                                        </p:attrNameLst>
                                      </p:cBhvr>
                                      <p:tavLst>
                                        <p:tav tm="0">
                                          <p:val>
                                            <p:fltVal val="0"/>
                                          </p:val>
                                        </p:tav>
                                        <p:tav tm="100000">
                                          <p:val>
                                            <p:strVal val="#ppt_h"/>
                                          </p:val>
                                        </p:tav>
                                      </p:tavLst>
                                    </p:anim>
                                    <p:anim calcmode="lin" valueType="num">
                                      <p:cBhvr>
                                        <p:cTn id="16" dur="1000" fill="hold"/>
                                        <p:tgtEl>
                                          <p:spTgt spid="28675"/>
                                        </p:tgtEl>
                                        <p:attrNameLst>
                                          <p:attrName>style.rotation</p:attrName>
                                        </p:attrNameLst>
                                      </p:cBhvr>
                                      <p:tavLst>
                                        <p:tav tm="0">
                                          <p:val>
                                            <p:fltVal val="360"/>
                                          </p:val>
                                        </p:tav>
                                        <p:tav tm="100000">
                                          <p:val>
                                            <p:fltVal val="0"/>
                                          </p:val>
                                        </p:tav>
                                      </p:tavLst>
                                    </p:anim>
                                    <p:animEffect transition="in" filter="fade">
                                      <p:cBhvr>
                                        <p:cTn id="17" dur="1000"/>
                                        <p:tgtEl>
                                          <p:spTgt spid="28675"/>
                                        </p:tgtEl>
                                      </p:cBhvr>
                                    </p:animEffect>
                                  </p:childTnLst>
                                  <p:subTnLst>
                                    <p:set>
                                      <p:cBhvr override="childStyle">
                                        <p:cTn dur="1" fill="hold" display="0" masterRel="sameClick" afterEffect="1">
                                          <p:stCondLst>
                                            <p:cond evt="end" delay="0">
                                              <p:tn val="12"/>
                                            </p:cond>
                                          </p:stCondLst>
                                        </p:cTn>
                                        <p:tgtEl>
                                          <p:spTgt spid="28675"/>
                                        </p:tgtEl>
                                        <p:attrNameLst>
                                          <p:attrName>style.visibility</p:attrName>
                                        </p:attrNameLst>
                                      </p:cBhvr>
                                      <p:to>
                                        <p:strVal val="hidden"/>
                                      </p:to>
                                    </p:set>
                                    <p:audio>
                                      <p:cMediaNode vol="100000">
                                        <p:cTn display="0" masterRel="sameClick">
                                          <p:stCondLst>
                                            <p:cond evt="begin" delay="0">
                                              <p:tn val="12"/>
                                            </p:cond>
                                          </p:stCondLst>
                                          <p:endCondLst>
                                            <p:cond evt="onStopAudio" delay="0">
                                              <p:tgtEl>
                                                <p:sldTgt/>
                                              </p:tgtEl>
                                            </p:cond>
                                          </p:endCondLst>
                                        </p:cTn>
                                        <p:tgtEl>
                                          <p:sndTgt r:embed="rId2" name="coin.wav"/>
                                        </p:tgtEl>
                                      </p:cMediaNode>
                                    </p:audio>
                                  </p:subTnLst>
                                </p:cTn>
                              </p:par>
                            </p:childTnLst>
                          </p:cTn>
                        </p:par>
                        <p:par>
                          <p:cTn id="18" fill="hold">
                            <p:stCondLst>
                              <p:cond delay="2000"/>
                            </p:stCondLst>
                            <p:childTnLst>
                              <p:par>
                                <p:cTn id="19" presetID="49" presetClass="entr" presetSubtype="0" decel="100000" fill="hold" nodeType="afterEffect">
                                  <p:stCondLst>
                                    <p:cond delay="0"/>
                                  </p:stCondLst>
                                  <p:childTnLst>
                                    <p:set>
                                      <p:cBhvr>
                                        <p:cTn id="20" dur="1" fill="hold">
                                          <p:stCondLst>
                                            <p:cond delay="0"/>
                                          </p:stCondLst>
                                        </p:cTn>
                                        <p:tgtEl>
                                          <p:spTgt spid="28673"/>
                                        </p:tgtEl>
                                        <p:attrNameLst>
                                          <p:attrName>style.visibility</p:attrName>
                                        </p:attrNameLst>
                                      </p:cBhvr>
                                      <p:to>
                                        <p:strVal val="visible"/>
                                      </p:to>
                                    </p:set>
                                    <p:anim calcmode="lin" valueType="num">
                                      <p:cBhvr>
                                        <p:cTn id="21" dur="1000" fill="hold"/>
                                        <p:tgtEl>
                                          <p:spTgt spid="28673"/>
                                        </p:tgtEl>
                                        <p:attrNameLst>
                                          <p:attrName>ppt_w</p:attrName>
                                        </p:attrNameLst>
                                      </p:cBhvr>
                                      <p:tavLst>
                                        <p:tav tm="0">
                                          <p:val>
                                            <p:fltVal val="0"/>
                                          </p:val>
                                        </p:tav>
                                        <p:tav tm="100000">
                                          <p:val>
                                            <p:strVal val="#ppt_w"/>
                                          </p:val>
                                        </p:tav>
                                      </p:tavLst>
                                    </p:anim>
                                    <p:anim calcmode="lin" valueType="num">
                                      <p:cBhvr>
                                        <p:cTn id="22" dur="1000" fill="hold"/>
                                        <p:tgtEl>
                                          <p:spTgt spid="28673"/>
                                        </p:tgtEl>
                                        <p:attrNameLst>
                                          <p:attrName>ppt_h</p:attrName>
                                        </p:attrNameLst>
                                      </p:cBhvr>
                                      <p:tavLst>
                                        <p:tav tm="0">
                                          <p:val>
                                            <p:fltVal val="0"/>
                                          </p:val>
                                        </p:tav>
                                        <p:tav tm="100000">
                                          <p:val>
                                            <p:strVal val="#ppt_h"/>
                                          </p:val>
                                        </p:tav>
                                      </p:tavLst>
                                    </p:anim>
                                    <p:anim calcmode="lin" valueType="num">
                                      <p:cBhvr>
                                        <p:cTn id="23" dur="1000" fill="hold"/>
                                        <p:tgtEl>
                                          <p:spTgt spid="28673"/>
                                        </p:tgtEl>
                                        <p:attrNameLst>
                                          <p:attrName>style.rotation</p:attrName>
                                        </p:attrNameLst>
                                      </p:cBhvr>
                                      <p:tavLst>
                                        <p:tav tm="0">
                                          <p:val>
                                            <p:fltVal val="360"/>
                                          </p:val>
                                        </p:tav>
                                        <p:tav tm="100000">
                                          <p:val>
                                            <p:fltVal val="0"/>
                                          </p:val>
                                        </p:tav>
                                      </p:tavLst>
                                    </p:anim>
                                    <p:animEffect transition="in" filter="fade">
                                      <p:cBhvr>
                                        <p:cTn id="24" dur="1000"/>
                                        <p:tgtEl>
                                          <p:spTgt spid="28673"/>
                                        </p:tgtEl>
                                      </p:cBhvr>
                                    </p:animEffect>
                                  </p:childTnLst>
                                  <p:subTnLst>
                                    <p:set>
                                      <p:cBhvr override="childStyle">
                                        <p:cTn dur="1" fill="hold" display="0" masterRel="sameClick" afterEffect="1">
                                          <p:stCondLst>
                                            <p:cond evt="end" delay="0">
                                              <p:tn val="19"/>
                                            </p:cond>
                                          </p:stCondLst>
                                        </p:cTn>
                                        <p:tgtEl>
                                          <p:spTgt spid="28673"/>
                                        </p:tgtEl>
                                        <p:attrNameLst>
                                          <p:attrName>style.visibility</p:attrName>
                                        </p:attrNameLst>
                                      </p:cBhvr>
                                      <p:to>
                                        <p:strVal val="hidden"/>
                                      </p:to>
                                    </p:set>
                                    <p:audio>
                                      <p:cMediaNode vol="100000">
                                        <p:cTn display="0" masterRel="sameClick">
                                          <p:stCondLst>
                                            <p:cond evt="begin" delay="0">
                                              <p:tn val="19"/>
                                            </p:cond>
                                          </p:stCondLst>
                                          <p:endCondLst>
                                            <p:cond evt="onStopAudio" delay="0">
                                              <p:tgtEl>
                                                <p:sldTgt/>
                                              </p:tgtEl>
                                            </p:cond>
                                          </p:endCondLst>
                                        </p:cTn>
                                        <p:tgtEl>
                                          <p:sndTgt r:embed="rId2" name="coin.wav"/>
                                        </p:tgtEl>
                                      </p:cMediaNode>
                                    </p:audio>
                                  </p:subTnLst>
                                </p:cTn>
                              </p:par>
                            </p:childTnLst>
                          </p:cTn>
                        </p:par>
                        <p:par>
                          <p:cTn id="25" fill="hold">
                            <p:stCondLst>
                              <p:cond delay="3000"/>
                            </p:stCondLst>
                            <p:childTnLst>
                              <p:par>
                                <p:cTn id="26" presetID="49" presetClass="entr" presetSubtype="0" decel="100000" fill="hold" nodeType="afterEffect">
                                  <p:stCondLst>
                                    <p:cond delay="0"/>
                                  </p:stCondLst>
                                  <p:childTnLst>
                                    <p:set>
                                      <p:cBhvr>
                                        <p:cTn id="27" dur="1" fill="hold">
                                          <p:stCondLst>
                                            <p:cond delay="0"/>
                                          </p:stCondLst>
                                        </p:cTn>
                                        <p:tgtEl>
                                          <p:spTgt spid="28"/>
                                        </p:tgtEl>
                                        <p:attrNameLst>
                                          <p:attrName>style.visibility</p:attrName>
                                        </p:attrNameLst>
                                      </p:cBhvr>
                                      <p:to>
                                        <p:strVal val="visible"/>
                                      </p:to>
                                    </p:set>
                                    <p:anim calcmode="lin" valueType="num">
                                      <p:cBhvr>
                                        <p:cTn id="28" dur="1000" fill="hold"/>
                                        <p:tgtEl>
                                          <p:spTgt spid="28"/>
                                        </p:tgtEl>
                                        <p:attrNameLst>
                                          <p:attrName>ppt_w</p:attrName>
                                        </p:attrNameLst>
                                      </p:cBhvr>
                                      <p:tavLst>
                                        <p:tav tm="0">
                                          <p:val>
                                            <p:fltVal val="0"/>
                                          </p:val>
                                        </p:tav>
                                        <p:tav tm="100000">
                                          <p:val>
                                            <p:strVal val="#ppt_w"/>
                                          </p:val>
                                        </p:tav>
                                      </p:tavLst>
                                    </p:anim>
                                    <p:anim calcmode="lin" valueType="num">
                                      <p:cBhvr>
                                        <p:cTn id="29" dur="1000" fill="hold"/>
                                        <p:tgtEl>
                                          <p:spTgt spid="28"/>
                                        </p:tgtEl>
                                        <p:attrNameLst>
                                          <p:attrName>ppt_h</p:attrName>
                                        </p:attrNameLst>
                                      </p:cBhvr>
                                      <p:tavLst>
                                        <p:tav tm="0">
                                          <p:val>
                                            <p:fltVal val="0"/>
                                          </p:val>
                                        </p:tav>
                                        <p:tav tm="100000">
                                          <p:val>
                                            <p:strVal val="#ppt_h"/>
                                          </p:val>
                                        </p:tav>
                                      </p:tavLst>
                                    </p:anim>
                                    <p:anim calcmode="lin" valueType="num">
                                      <p:cBhvr>
                                        <p:cTn id="30" dur="1000" fill="hold"/>
                                        <p:tgtEl>
                                          <p:spTgt spid="28"/>
                                        </p:tgtEl>
                                        <p:attrNameLst>
                                          <p:attrName>style.rotation</p:attrName>
                                        </p:attrNameLst>
                                      </p:cBhvr>
                                      <p:tavLst>
                                        <p:tav tm="0">
                                          <p:val>
                                            <p:fltVal val="360"/>
                                          </p:val>
                                        </p:tav>
                                        <p:tav tm="100000">
                                          <p:val>
                                            <p:fltVal val="0"/>
                                          </p:val>
                                        </p:tav>
                                      </p:tavLst>
                                    </p:anim>
                                    <p:animEffect transition="in" filter="fade">
                                      <p:cBhvr>
                                        <p:cTn id="31" dur="1000"/>
                                        <p:tgtEl>
                                          <p:spTgt spid="28"/>
                                        </p:tgtEl>
                                      </p:cBhvr>
                                    </p:animEffect>
                                  </p:childTnLst>
                                  <p:subTnLst>
                                    <p:set>
                                      <p:cBhvr override="childStyle">
                                        <p:cTn dur="1" fill="hold" display="0" masterRel="sameClick" afterEffect="1">
                                          <p:stCondLst>
                                            <p:cond evt="end" delay="0">
                                              <p:tn val="26"/>
                                            </p:cond>
                                          </p:stCondLst>
                                        </p:cTn>
                                        <p:tgtEl>
                                          <p:spTgt spid="28"/>
                                        </p:tgtEl>
                                        <p:attrNameLst>
                                          <p:attrName>style.visibility</p:attrName>
                                        </p:attrNameLst>
                                      </p:cBhvr>
                                      <p:to>
                                        <p:strVal val="hidden"/>
                                      </p:to>
                                    </p:set>
                                    <p:audio>
                                      <p:cMediaNode vol="100000">
                                        <p:cTn display="0" masterRel="sameClick">
                                          <p:stCondLst>
                                            <p:cond evt="begin" delay="0">
                                              <p:tn val="26"/>
                                            </p:cond>
                                          </p:stCondLst>
                                          <p:endCondLst>
                                            <p:cond evt="onStopAudio" delay="0">
                                              <p:tgtEl>
                                                <p:sldTgt/>
                                              </p:tgtEl>
                                            </p:cond>
                                          </p:endCondLst>
                                        </p:cTn>
                                        <p:tgtEl>
                                          <p:sndTgt r:embed="rId2" name="coin.wav"/>
                                        </p:tgtEl>
                                      </p:cMediaNode>
                                    </p:audio>
                                  </p:subTnLst>
                                </p:cTn>
                              </p:par>
                            </p:childTnLst>
                          </p:cTn>
                        </p:par>
                        <p:par>
                          <p:cTn id="32" fill="hold">
                            <p:stCondLst>
                              <p:cond delay="4000"/>
                            </p:stCondLst>
                            <p:childTnLst>
                              <p:par>
                                <p:cTn id="33" presetID="49" presetClass="entr" presetSubtype="0" decel="100000"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p:cTn id="35" dur="1000" fill="hold"/>
                                        <p:tgtEl>
                                          <p:spTgt spid="22"/>
                                        </p:tgtEl>
                                        <p:attrNameLst>
                                          <p:attrName>ppt_w</p:attrName>
                                        </p:attrNameLst>
                                      </p:cBhvr>
                                      <p:tavLst>
                                        <p:tav tm="0">
                                          <p:val>
                                            <p:fltVal val="0"/>
                                          </p:val>
                                        </p:tav>
                                        <p:tav tm="100000">
                                          <p:val>
                                            <p:strVal val="#ppt_w"/>
                                          </p:val>
                                        </p:tav>
                                      </p:tavLst>
                                    </p:anim>
                                    <p:anim calcmode="lin" valueType="num">
                                      <p:cBhvr>
                                        <p:cTn id="36" dur="1000" fill="hold"/>
                                        <p:tgtEl>
                                          <p:spTgt spid="22"/>
                                        </p:tgtEl>
                                        <p:attrNameLst>
                                          <p:attrName>ppt_h</p:attrName>
                                        </p:attrNameLst>
                                      </p:cBhvr>
                                      <p:tavLst>
                                        <p:tav tm="0">
                                          <p:val>
                                            <p:fltVal val="0"/>
                                          </p:val>
                                        </p:tav>
                                        <p:tav tm="100000">
                                          <p:val>
                                            <p:strVal val="#ppt_h"/>
                                          </p:val>
                                        </p:tav>
                                      </p:tavLst>
                                    </p:anim>
                                    <p:anim calcmode="lin" valueType="num">
                                      <p:cBhvr>
                                        <p:cTn id="37" dur="1000" fill="hold"/>
                                        <p:tgtEl>
                                          <p:spTgt spid="22"/>
                                        </p:tgtEl>
                                        <p:attrNameLst>
                                          <p:attrName>style.rotation</p:attrName>
                                        </p:attrNameLst>
                                      </p:cBhvr>
                                      <p:tavLst>
                                        <p:tav tm="0">
                                          <p:val>
                                            <p:fltVal val="360"/>
                                          </p:val>
                                        </p:tav>
                                        <p:tav tm="100000">
                                          <p:val>
                                            <p:fltVal val="0"/>
                                          </p:val>
                                        </p:tav>
                                      </p:tavLst>
                                    </p:anim>
                                    <p:animEffect transition="in" filter="fade">
                                      <p:cBhvr>
                                        <p:cTn id="38" dur="1000"/>
                                        <p:tgtEl>
                                          <p:spTgt spid="22"/>
                                        </p:tgtEl>
                                      </p:cBhvr>
                                    </p:animEffect>
                                  </p:childTnLst>
                                  <p:subTnLst>
                                    <p:set>
                                      <p:cBhvr override="childStyle">
                                        <p:cTn dur="1" fill="hold" display="0" masterRel="sameClick" afterEffect="1">
                                          <p:stCondLst>
                                            <p:cond evt="end" delay="0">
                                              <p:tn val="33"/>
                                            </p:cond>
                                          </p:stCondLst>
                                        </p:cTn>
                                        <p:tgtEl>
                                          <p:spTgt spid="22"/>
                                        </p:tgtEl>
                                        <p:attrNameLst>
                                          <p:attrName>style.visibility</p:attrName>
                                        </p:attrNameLst>
                                      </p:cBhvr>
                                      <p:to>
                                        <p:strVal val="hidden"/>
                                      </p:to>
                                    </p:set>
                                    <p:audio>
                                      <p:cMediaNode vol="100000">
                                        <p:cTn display="0" masterRel="sameClick">
                                          <p:stCondLst>
                                            <p:cond evt="begin" delay="0">
                                              <p:tn val="33"/>
                                            </p:cond>
                                          </p:stCondLst>
                                          <p:endCondLst>
                                            <p:cond evt="onStopAudio" delay="0">
                                              <p:tgtEl>
                                                <p:sldTgt/>
                                              </p:tgtEl>
                                            </p:cond>
                                          </p:endCondLst>
                                        </p:cTn>
                                        <p:tgtEl>
                                          <p:sndTgt r:embed="rId2" name="coin.wav"/>
                                        </p:tgtEl>
                                      </p:cMediaNode>
                                    </p:audio>
                                  </p:subTnLst>
                                </p:cTn>
                              </p:par>
                            </p:childTnLst>
                          </p:cTn>
                        </p:par>
                        <p:par>
                          <p:cTn id="39" fill="hold">
                            <p:stCondLst>
                              <p:cond delay="5000"/>
                            </p:stCondLst>
                            <p:childTnLst>
                              <p:par>
                                <p:cTn id="40" presetID="49" presetClass="entr" presetSubtype="0" decel="10000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1000" fill="hold"/>
                                        <p:tgtEl>
                                          <p:spTgt spid="16"/>
                                        </p:tgtEl>
                                        <p:attrNameLst>
                                          <p:attrName>ppt_w</p:attrName>
                                        </p:attrNameLst>
                                      </p:cBhvr>
                                      <p:tavLst>
                                        <p:tav tm="0">
                                          <p:val>
                                            <p:fltVal val="0"/>
                                          </p:val>
                                        </p:tav>
                                        <p:tav tm="100000">
                                          <p:val>
                                            <p:strVal val="#ppt_w"/>
                                          </p:val>
                                        </p:tav>
                                      </p:tavLst>
                                    </p:anim>
                                    <p:anim calcmode="lin" valueType="num">
                                      <p:cBhvr>
                                        <p:cTn id="43" dur="1000" fill="hold"/>
                                        <p:tgtEl>
                                          <p:spTgt spid="16"/>
                                        </p:tgtEl>
                                        <p:attrNameLst>
                                          <p:attrName>ppt_h</p:attrName>
                                        </p:attrNameLst>
                                      </p:cBhvr>
                                      <p:tavLst>
                                        <p:tav tm="0">
                                          <p:val>
                                            <p:fltVal val="0"/>
                                          </p:val>
                                        </p:tav>
                                        <p:tav tm="100000">
                                          <p:val>
                                            <p:strVal val="#ppt_h"/>
                                          </p:val>
                                        </p:tav>
                                      </p:tavLst>
                                    </p:anim>
                                    <p:anim calcmode="lin" valueType="num">
                                      <p:cBhvr>
                                        <p:cTn id="44" dur="1000" fill="hold"/>
                                        <p:tgtEl>
                                          <p:spTgt spid="16"/>
                                        </p:tgtEl>
                                        <p:attrNameLst>
                                          <p:attrName>style.rotation</p:attrName>
                                        </p:attrNameLst>
                                      </p:cBhvr>
                                      <p:tavLst>
                                        <p:tav tm="0">
                                          <p:val>
                                            <p:fltVal val="360"/>
                                          </p:val>
                                        </p:tav>
                                        <p:tav tm="100000">
                                          <p:val>
                                            <p:fltVal val="0"/>
                                          </p:val>
                                        </p:tav>
                                      </p:tavLst>
                                    </p:anim>
                                    <p:animEffect transition="in" filter="fade">
                                      <p:cBhvr>
                                        <p:cTn id="45" dur="1000"/>
                                        <p:tgtEl>
                                          <p:spTgt spid="16"/>
                                        </p:tgtEl>
                                      </p:cBhvr>
                                    </p:animEffect>
                                  </p:childTnLst>
                                  <p:subTnLst>
                                    <p:set>
                                      <p:cBhvr override="childStyle">
                                        <p:cTn dur="1" fill="hold" display="0" masterRel="sameClick" afterEffect="1">
                                          <p:stCondLst>
                                            <p:cond evt="end" delay="0">
                                              <p:tn val="40"/>
                                            </p:cond>
                                          </p:stCondLst>
                                        </p:cTn>
                                        <p:tgtEl>
                                          <p:spTgt spid="16"/>
                                        </p:tgtEl>
                                        <p:attrNameLst>
                                          <p:attrName>style.visibility</p:attrName>
                                        </p:attrNameLst>
                                      </p:cBhvr>
                                      <p:to>
                                        <p:strVal val="hidden"/>
                                      </p:to>
                                    </p:set>
                                    <p:audio>
                                      <p:cMediaNode vol="100000">
                                        <p:cTn display="0" masterRel="sameClick">
                                          <p:stCondLst>
                                            <p:cond evt="begin" delay="0">
                                              <p:tn val="40"/>
                                            </p:cond>
                                          </p:stCondLst>
                                          <p:endCondLst>
                                            <p:cond evt="onStopAudio" delay="0">
                                              <p:tgtEl>
                                                <p:sldTgt/>
                                              </p:tgtEl>
                                            </p:cond>
                                          </p:endCondLst>
                                        </p:cTn>
                                        <p:tgtEl>
                                          <p:sndTgt r:embed="rId2" name="coin.wav"/>
                                        </p:tgtEl>
                                      </p:cMediaNode>
                                    </p:audio>
                                  </p:subTnLst>
                                </p:cTn>
                              </p:par>
                            </p:childTnLst>
                          </p:cTn>
                        </p:par>
                        <p:par>
                          <p:cTn id="46" fill="hold">
                            <p:stCondLst>
                              <p:cond delay="6000"/>
                            </p:stCondLst>
                            <p:childTnLst>
                              <p:par>
                                <p:cTn id="47" presetID="49" presetClass="entr" presetSubtype="0" decel="100000" fill="hold" nodeType="after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1000" fill="hold"/>
                                        <p:tgtEl>
                                          <p:spTgt spid="10"/>
                                        </p:tgtEl>
                                        <p:attrNameLst>
                                          <p:attrName>ppt_w</p:attrName>
                                        </p:attrNameLst>
                                      </p:cBhvr>
                                      <p:tavLst>
                                        <p:tav tm="0">
                                          <p:val>
                                            <p:fltVal val="0"/>
                                          </p:val>
                                        </p:tav>
                                        <p:tav tm="100000">
                                          <p:val>
                                            <p:strVal val="#ppt_w"/>
                                          </p:val>
                                        </p:tav>
                                      </p:tavLst>
                                    </p:anim>
                                    <p:anim calcmode="lin" valueType="num">
                                      <p:cBhvr>
                                        <p:cTn id="50" dur="1000" fill="hold"/>
                                        <p:tgtEl>
                                          <p:spTgt spid="10"/>
                                        </p:tgtEl>
                                        <p:attrNameLst>
                                          <p:attrName>ppt_h</p:attrName>
                                        </p:attrNameLst>
                                      </p:cBhvr>
                                      <p:tavLst>
                                        <p:tav tm="0">
                                          <p:val>
                                            <p:fltVal val="0"/>
                                          </p:val>
                                        </p:tav>
                                        <p:tav tm="100000">
                                          <p:val>
                                            <p:strVal val="#ppt_h"/>
                                          </p:val>
                                        </p:tav>
                                      </p:tavLst>
                                    </p:anim>
                                    <p:anim calcmode="lin" valueType="num">
                                      <p:cBhvr>
                                        <p:cTn id="51" dur="1000" fill="hold"/>
                                        <p:tgtEl>
                                          <p:spTgt spid="10"/>
                                        </p:tgtEl>
                                        <p:attrNameLst>
                                          <p:attrName>style.rotation</p:attrName>
                                        </p:attrNameLst>
                                      </p:cBhvr>
                                      <p:tavLst>
                                        <p:tav tm="0">
                                          <p:val>
                                            <p:fltVal val="360"/>
                                          </p:val>
                                        </p:tav>
                                        <p:tav tm="100000">
                                          <p:val>
                                            <p:fltVal val="0"/>
                                          </p:val>
                                        </p:tav>
                                      </p:tavLst>
                                    </p:anim>
                                    <p:animEffect transition="in" filter="fade">
                                      <p:cBhvr>
                                        <p:cTn id="52" dur="1000"/>
                                        <p:tgtEl>
                                          <p:spTgt spid="10"/>
                                        </p:tgtEl>
                                      </p:cBhvr>
                                    </p:animEffect>
                                  </p:childTnLst>
                                  <p:subTnLst>
                                    <p:set>
                                      <p:cBhvr override="childStyle">
                                        <p:cTn dur="1" fill="hold" display="0" masterRel="sameClick" afterEffect="1">
                                          <p:stCondLst>
                                            <p:cond evt="end" delay="0">
                                              <p:tn val="47"/>
                                            </p:cond>
                                          </p:stCondLst>
                                        </p:cTn>
                                        <p:tgtEl>
                                          <p:spTgt spid="10"/>
                                        </p:tgtEl>
                                        <p:attrNameLst>
                                          <p:attrName>style.visibility</p:attrName>
                                        </p:attrNameLst>
                                      </p:cBhvr>
                                      <p:to>
                                        <p:strVal val="hidden"/>
                                      </p:to>
                                    </p:set>
                                    <p:audio>
                                      <p:cMediaNode vol="100000">
                                        <p:cTn display="0" masterRel="sameClick">
                                          <p:stCondLst>
                                            <p:cond evt="begin" delay="0">
                                              <p:tn val="47"/>
                                            </p:cond>
                                          </p:stCondLst>
                                          <p:endCondLst>
                                            <p:cond evt="onStopAudio" delay="0">
                                              <p:tgtEl>
                                                <p:sldTgt/>
                                              </p:tgtEl>
                                            </p:cond>
                                          </p:endCondLst>
                                        </p:cTn>
                                        <p:tgtEl>
                                          <p:sndTgt r:embed="rId2" name="coin.wav"/>
                                        </p:tgtEl>
                                      </p:cMediaNode>
                                    </p:audio>
                                  </p:subTnLst>
                                </p:cTn>
                              </p:par>
                            </p:childTnLst>
                          </p:cTn>
                        </p:par>
                        <p:par>
                          <p:cTn id="53" fill="hold">
                            <p:stCondLst>
                              <p:cond delay="7000"/>
                            </p:stCondLst>
                            <p:childTnLst>
                              <p:par>
                                <p:cTn id="54" presetID="49" presetClass="entr" presetSubtype="0" decel="100000" fill="hold"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1000" fill="hold"/>
                                        <p:tgtEl>
                                          <p:spTgt spid="8"/>
                                        </p:tgtEl>
                                        <p:attrNameLst>
                                          <p:attrName>ppt_w</p:attrName>
                                        </p:attrNameLst>
                                      </p:cBhvr>
                                      <p:tavLst>
                                        <p:tav tm="0">
                                          <p:val>
                                            <p:fltVal val="0"/>
                                          </p:val>
                                        </p:tav>
                                        <p:tav tm="100000">
                                          <p:val>
                                            <p:strVal val="#ppt_w"/>
                                          </p:val>
                                        </p:tav>
                                      </p:tavLst>
                                    </p:anim>
                                    <p:anim calcmode="lin" valueType="num">
                                      <p:cBhvr>
                                        <p:cTn id="57" dur="1000" fill="hold"/>
                                        <p:tgtEl>
                                          <p:spTgt spid="8"/>
                                        </p:tgtEl>
                                        <p:attrNameLst>
                                          <p:attrName>ppt_h</p:attrName>
                                        </p:attrNameLst>
                                      </p:cBhvr>
                                      <p:tavLst>
                                        <p:tav tm="0">
                                          <p:val>
                                            <p:fltVal val="0"/>
                                          </p:val>
                                        </p:tav>
                                        <p:tav tm="100000">
                                          <p:val>
                                            <p:strVal val="#ppt_h"/>
                                          </p:val>
                                        </p:tav>
                                      </p:tavLst>
                                    </p:anim>
                                    <p:anim calcmode="lin" valueType="num">
                                      <p:cBhvr>
                                        <p:cTn id="58" dur="1000" fill="hold"/>
                                        <p:tgtEl>
                                          <p:spTgt spid="8"/>
                                        </p:tgtEl>
                                        <p:attrNameLst>
                                          <p:attrName>style.rotation</p:attrName>
                                        </p:attrNameLst>
                                      </p:cBhvr>
                                      <p:tavLst>
                                        <p:tav tm="0">
                                          <p:val>
                                            <p:fltVal val="360"/>
                                          </p:val>
                                        </p:tav>
                                        <p:tav tm="100000">
                                          <p:val>
                                            <p:fltVal val="0"/>
                                          </p:val>
                                        </p:tav>
                                      </p:tavLst>
                                    </p:anim>
                                    <p:animEffect transition="in" filter="fade">
                                      <p:cBhvr>
                                        <p:cTn id="59" dur="1000"/>
                                        <p:tgtEl>
                                          <p:spTgt spid="8"/>
                                        </p:tgtEl>
                                      </p:cBhvr>
                                    </p:animEffect>
                                  </p:childTnLst>
                                  <p:subTnLst>
                                    <p:set>
                                      <p:cBhvr override="childStyle">
                                        <p:cTn dur="1" fill="hold" display="0" masterRel="sameClick" afterEffect="1">
                                          <p:stCondLst>
                                            <p:cond evt="end" delay="0">
                                              <p:tn val="54"/>
                                            </p:cond>
                                          </p:stCondLst>
                                        </p:cTn>
                                        <p:tgtEl>
                                          <p:spTgt spid="8"/>
                                        </p:tgtEl>
                                        <p:attrNameLst>
                                          <p:attrName>style.visibility</p:attrName>
                                        </p:attrNameLst>
                                      </p:cBhvr>
                                      <p:to>
                                        <p:strVal val="hidden"/>
                                      </p:to>
                                    </p:set>
                                    <p:audio>
                                      <p:cMediaNode vol="100000">
                                        <p:cTn display="0" masterRel="sameClick">
                                          <p:stCondLst>
                                            <p:cond evt="begin" delay="0">
                                              <p:tn val="54"/>
                                            </p:cond>
                                          </p:stCondLst>
                                          <p:endCondLst>
                                            <p:cond evt="onStopAudio" delay="0">
                                              <p:tgtEl>
                                                <p:sldTgt/>
                                              </p:tgtEl>
                                            </p:cond>
                                          </p:endCondLst>
                                        </p:cTn>
                                        <p:tgtEl>
                                          <p:sndTgt r:embed="rId2" name="coin.wav"/>
                                        </p:tgtEl>
                                      </p:cMediaNode>
                                    </p:audio>
                                  </p:subTnLst>
                                </p:cTn>
                              </p:par>
                            </p:childTnLst>
                          </p:cTn>
                        </p:par>
                        <p:par>
                          <p:cTn id="60" fill="hold">
                            <p:stCondLst>
                              <p:cond delay="8000"/>
                            </p:stCondLst>
                            <p:childTnLst>
                              <p:par>
                                <p:cTn id="61" presetID="49" presetClass="entr" presetSubtype="0" decel="100000" fill="hold" nodeType="afterEffect">
                                  <p:stCondLst>
                                    <p:cond delay="0"/>
                                  </p:stCondLst>
                                  <p:childTnLst>
                                    <p:set>
                                      <p:cBhvr>
                                        <p:cTn id="62" dur="1" fill="hold">
                                          <p:stCondLst>
                                            <p:cond delay="0"/>
                                          </p:stCondLst>
                                        </p:cTn>
                                        <p:tgtEl>
                                          <p:spTgt spid="6"/>
                                        </p:tgtEl>
                                        <p:attrNameLst>
                                          <p:attrName>style.visibility</p:attrName>
                                        </p:attrNameLst>
                                      </p:cBhvr>
                                      <p:to>
                                        <p:strVal val="visible"/>
                                      </p:to>
                                    </p:set>
                                    <p:anim calcmode="lin" valueType="num">
                                      <p:cBhvr>
                                        <p:cTn id="63" dur="1000" fill="hold"/>
                                        <p:tgtEl>
                                          <p:spTgt spid="6"/>
                                        </p:tgtEl>
                                        <p:attrNameLst>
                                          <p:attrName>ppt_w</p:attrName>
                                        </p:attrNameLst>
                                      </p:cBhvr>
                                      <p:tavLst>
                                        <p:tav tm="0">
                                          <p:val>
                                            <p:fltVal val="0"/>
                                          </p:val>
                                        </p:tav>
                                        <p:tav tm="100000">
                                          <p:val>
                                            <p:strVal val="#ppt_w"/>
                                          </p:val>
                                        </p:tav>
                                      </p:tavLst>
                                    </p:anim>
                                    <p:anim calcmode="lin" valueType="num">
                                      <p:cBhvr>
                                        <p:cTn id="64" dur="1000" fill="hold"/>
                                        <p:tgtEl>
                                          <p:spTgt spid="6"/>
                                        </p:tgtEl>
                                        <p:attrNameLst>
                                          <p:attrName>ppt_h</p:attrName>
                                        </p:attrNameLst>
                                      </p:cBhvr>
                                      <p:tavLst>
                                        <p:tav tm="0">
                                          <p:val>
                                            <p:fltVal val="0"/>
                                          </p:val>
                                        </p:tav>
                                        <p:tav tm="100000">
                                          <p:val>
                                            <p:strVal val="#ppt_h"/>
                                          </p:val>
                                        </p:tav>
                                      </p:tavLst>
                                    </p:anim>
                                    <p:anim calcmode="lin" valueType="num">
                                      <p:cBhvr>
                                        <p:cTn id="65" dur="1000" fill="hold"/>
                                        <p:tgtEl>
                                          <p:spTgt spid="6"/>
                                        </p:tgtEl>
                                        <p:attrNameLst>
                                          <p:attrName>style.rotation</p:attrName>
                                        </p:attrNameLst>
                                      </p:cBhvr>
                                      <p:tavLst>
                                        <p:tav tm="0">
                                          <p:val>
                                            <p:fltVal val="360"/>
                                          </p:val>
                                        </p:tav>
                                        <p:tav tm="100000">
                                          <p:val>
                                            <p:fltVal val="0"/>
                                          </p:val>
                                        </p:tav>
                                      </p:tavLst>
                                    </p:anim>
                                    <p:animEffect transition="in" filter="fade">
                                      <p:cBhvr>
                                        <p:cTn id="66" dur="1000"/>
                                        <p:tgtEl>
                                          <p:spTgt spid="6"/>
                                        </p:tgtEl>
                                      </p:cBhvr>
                                    </p:animEffect>
                                  </p:childTnLst>
                                  <p:subTnLst>
                                    <p:set>
                                      <p:cBhvr override="childStyle">
                                        <p:cTn dur="1" fill="hold" display="0" masterRel="sameClick" afterEffect="1">
                                          <p:stCondLst>
                                            <p:cond evt="end" delay="0">
                                              <p:tn val="61"/>
                                            </p:cond>
                                          </p:stCondLst>
                                        </p:cTn>
                                        <p:tgtEl>
                                          <p:spTgt spid="6"/>
                                        </p:tgtEl>
                                        <p:attrNameLst>
                                          <p:attrName>style.visibility</p:attrName>
                                        </p:attrNameLst>
                                      </p:cBhvr>
                                      <p:to>
                                        <p:strVal val="hidden"/>
                                      </p:to>
                                    </p:set>
                                    <p:audio>
                                      <p:cMediaNode vol="100000">
                                        <p:cTn display="0" masterRel="sameClick">
                                          <p:stCondLst>
                                            <p:cond evt="begin" delay="0">
                                              <p:tn val="61"/>
                                            </p:cond>
                                          </p:stCondLst>
                                          <p:endCondLst>
                                            <p:cond evt="onStopAudio" delay="0">
                                              <p:tgtEl>
                                                <p:sldTgt/>
                                              </p:tgtEl>
                                            </p:cond>
                                          </p:endCondLst>
                                        </p:cTn>
                                        <p:tgtEl>
                                          <p:sndTgt r:embed="rId2" name="coin.wav"/>
                                        </p:tgtEl>
                                      </p:cMediaNode>
                                    </p:audio>
                                  </p:subTnLst>
                                </p:cTn>
                              </p:par>
                            </p:childTnLst>
                          </p:cTn>
                        </p:par>
                        <p:par>
                          <p:cTn id="67" fill="hold">
                            <p:stCondLst>
                              <p:cond delay="9000"/>
                            </p:stCondLst>
                            <p:childTnLst>
                              <p:par>
                                <p:cTn id="68" presetID="49" presetClass="entr" presetSubtype="0" decel="100000" fill="hold" nodeType="afterEffect">
                                  <p:stCondLst>
                                    <p:cond delay="0"/>
                                  </p:stCondLst>
                                  <p:childTnLst>
                                    <p:set>
                                      <p:cBhvr>
                                        <p:cTn id="69" dur="1" fill="hold">
                                          <p:stCondLst>
                                            <p:cond delay="0"/>
                                          </p:stCondLst>
                                        </p:cTn>
                                        <p:tgtEl>
                                          <p:spTgt spid="4"/>
                                        </p:tgtEl>
                                        <p:attrNameLst>
                                          <p:attrName>style.visibility</p:attrName>
                                        </p:attrNameLst>
                                      </p:cBhvr>
                                      <p:to>
                                        <p:strVal val="visible"/>
                                      </p:to>
                                    </p:set>
                                    <p:anim calcmode="lin" valueType="num">
                                      <p:cBhvr>
                                        <p:cTn id="70" dur="1000" fill="hold"/>
                                        <p:tgtEl>
                                          <p:spTgt spid="4"/>
                                        </p:tgtEl>
                                        <p:attrNameLst>
                                          <p:attrName>ppt_w</p:attrName>
                                        </p:attrNameLst>
                                      </p:cBhvr>
                                      <p:tavLst>
                                        <p:tav tm="0">
                                          <p:val>
                                            <p:fltVal val="0"/>
                                          </p:val>
                                        </p:tav>
                                        <p:tav tm="100000">
                                          <p:val>
                                            <p:strVal val="#ppt_w"/>
                                          </p:val>
                                        </p:tav>
                                      </p:tavLst>
                                    </p:anim>
                                    <p:anim calcmode="lin" valueType="num">
                                      <p:cBhvr>
                                        <p:cTn id="71" dur="1000" fill="hold"/>
                                        <p:tgtEl>
                                          <p:spTgt spid="4"/>
                                        </p:tgtEl>
                                        <p:attrNameLst>
                                          <p:attrName>ppt_h</p:attrName>
                                        </p:attrNameLst>
                                      </p:cBhvr>
                                      <p:tavLst>
                                        <p:tav tm="0">
                                          <p:val>
                                            <p:fltVal val="0"/>
                                          </p:val>
                                        </p:tav>
                                        <p:tav tm="100000">
                                          <p:val>
                                            <p:strVal val="#ppt_h"/>
                                          </p:val>
                                        </p:tav>
                                      </p:tavLst>
                                    </p:anim>
                                    <p:anim calcmode="lin" valueType="num">
                                      <p:cBhvr>
                                        <p:cTn id="72" dur="1000" fill="hold"/>
                                        <p:tgtEl>
                                          <p:spTgt spid="4"/>
                                        </p:tgtEl>
                                        <p:attrNameLst>
                                          <p:attrName>style.rotation</p:attrName>
                                        </p:attrNameLst>
                                      </p:cBhvr>
                                      <p:tavLst>
                                        <p:tav tm="0">
                                          <p:val>
                                            <p:fltVal val="360"/>
                                          </p:val>
                                        </p:tav>
                                        <p:tav tm="100000">
                                          <p:val>
                                            <p:fltVal val="0"/>
                                          </p:val>
                                        </p:tav>
                                      </p:tavLst>
                                    </p:anim>
                                    <p:animEffect transition="in" filter="fade">
                                      <p:cBhvr>
                                        <p:cTn id="73" dur="1000"/>
                                        <p:tgtEl>
                                          <p:spTgt spid="4"/>
                                        </p:tgtEl>
                                      </p:cBhvr>
                                    </p:animEffect>
                                  </p:childTnLst>
                                  <p:subTnLst>
                                    <p:set>
                                      <p:cBhvr override="childStyle">
                                        <p:cTn dur="1" fill="hold" display="0" masterRel="sameClick" afterEffect="1">
                                          <p:stCondLst>
                                            <p:cond evt="end" delay="0">
                                              <p:tn val="68"/>
                                            </p:cond>
                                          </p:stCondLst>
                                        </p:cTn>
                                        <p:tgtEl>
                                          <p:spTgt spid="4"/>
                                        </p:tgtEl>
                                        <p:attrNameLst>
                                          <p:attrName>style.visibility</p:attrName>
                                        </p:attrNameLst>
                                      </p:cBhvr>
                                      <p:to>
                                        <p:strVal val="hidden"/>
                                      </p:to>
                                    </p:set>
                                    <p:audio>
                                      <p:cMediaNode vol="100000">
                                        <p:cTn display="0" masterRel="sameClick">
                                          <p:stCondLst>
                                            <p:cond evt="begin" delay="0">
                                              <p:tn val="68"/>
                                            </p:cond>
                                          </p:stCondLst>
                                          <p:endCondLst>
                                            <p:cond evt="onStopAudio" delay="0">
                                              <p:tgtEl>
                                                <p:sldTgt/>
                                              </p:tgtEl>
                                            </p:cond>
                                          </p:endCondLst>
                                        </p:cTn>
                                        <p:tgtEl>
                                          <p:sndTgt r:embed="rId2" name="coin.wav"/>
                                        </p:tgtEl>
                                      </p:cMediaNode>
                                    </p:audio>
                                  </p:subTnLst>
                                </p:cTn>
                              </p:par>
                            </p:childTnLst>
                          </p:cTn>
                        </p:par>
                        <p:par>
                          <p:cTn id="74" fill="hold">
                            <p:stCondLst>
                              <p:cond delay="10000"/>
                            </p:stCondLst>
                            <p:childTnLst>
                              <p:par>
                                <p:cTn id="75" presetID="49" presetClass="entr" presetSubtype="0" decel="100000" fill="hold" nodeType="afterEffect">
                                  <p:stCondLst>
                                    <p:cond delay="0"/>
                                  </p:stCondLst>
                                  <p:childTnLst>
                                    <p:set>
                                      <p:cBhvr>
                                        <p:cTn id="76" dur="1" fill="hold">
                                          <p:stCondLst>
                                            <p:cond delay="0"/>
                                          </p:stCondLst>
                                        </p:cTn>
                                        <p:tgtEl>
                                          <p:spTgt spid="2"/>
                                        </p:tgtEl>
                                        <p:attrNameLst>
                                          <p:attrName>style.visibility</p:attrName>
                                        </p:attrNameLst>
                                      </p:cBhvr>
                                      <p:to>
                                        <p:strVal val="visible"/>
                                      </p:to>
                                    </p:set>
                                    <p:anim calcmode="lin" valueType="num">
                                      <p:cBhvr>
                                        <p:cTn id="77" dur="1000" fill="hold"/>
                                        <p:tgtEl>
                                          <p:spTgt spid="2"/>
                                        </p:tgtEl>
                                        <p:attrNameLst>
                                          <p:attrName>ppt_w</p:attrName>
                                        </p:attrNameLst>
                                      </p:cBhvr>
                                      <p:tavLst>
                                        <p:tav tm="0">
                                          <p:val>
                                            <p:fltVal val="0"/>
                                          </p:val>
                                        </p:tav>
                                        <p:tav tm="100000">
                                          <p:val>
                                            <p:strVal val="#ppt_w"/>
                                          </p:val>
                                        </p:tav>
                                      </p:tavLst>
                                    </p:anim>
                                    <p:anim calcmode="lin" valueType="num">
                                      <p:cBhvr>
                                        <p:cTn id="78" dur="1000" fill="hold"/>
                                        <p:tgtEl>
                                          <p:spTgt spid="2"/>
                                        </p:tgtEl>
                                        <p:attrNameLst>
                                          <p:attrName>ppt_h</p:attrName>
                                        </p:attrNameLst>
                                      </p:cBhvr>
                                      <p:tavLst>
                                        <p:tav tm="0">
                                          <p:val>
                                            <p:fltVal val="0"/>
                                          </p:val>
                                        </p:tav>
                                        <p:tav tm="100000">
                                          <p:val>
                                            <p:strVal val="#ppt_h"/>
                                          </p:val>
                                        </p:tav>
                                      </p:tavLst>
                                    </p:anim>
                                    <p:anim calcmode="lin" valueType="num">
                                      <p:cBhvr>
                                        <p:cTn id="79" dur="1000" fill="hold"/>
                                        <p:tgtEl>
                                          <p:spTgt spid="2"/>
                                        </p:tgtEl>
                                        <p:attrNameLst>
                                          <p:attrName>style.rotation</p:attrName>
                                        </p:attrNameLst>
                                      </p:cBhvr>
                                      <p:tavLst>
                                        <p:tav tm="0">
                                          <p:val>
                                            <p:fltVal val="360"/>
                                          </p:val>
                                        </p:tav>
                                        <p:tav tm="100000">
                                          <p:val>
                                            <p:fltVal val="0"/>
                                          </p:val>
                                        </p:tav>
                                      </p:tavLst>
                                    </p:anim>
                                    <p:animEffect transition="in" filter="fade">
                                      <p:cBhvr>
                                        <p:cTn id="80" dur="1000"/>
                                        <p:tgtEl>
                                          <p:spTgt spid="2"/>
                                        </p:tgtEl>
                                      </p:cBhvr>
                                    </p:animEffect>
                                  </p:childTnLst>
                                  <p:subTnLst>
                                    <p:set>
                                      <p:cBhvr override="childStyle">
                                        <p:cTn dur="1" fill="hold" display="0" masterRel="sameClick" afterEffect="1">
                                          <p:stCondLst>
                                            <p:cond evt="end" delay="0">
                                              <p:tn val="75"/>
                                            </p:cond>
                                          </p:stCondLst>
                                        </p:cTn>
                                        <p:tgtEl>
                                          <p:spTgt spid="2"/>
                                        </p:tgtEl>
                                        <p:attrNameLst>
                                          <p:attrName>style.visibility</p:attrName>
                                        </p:attrNameLst>
                                      </p:cBhvr>
                                      <p:to>
                                        <p:strVal val="hidden"/>
                                      </p:to>
                                    </p:set>
                                    <p:audio>
                                      <p:cMediaNode vol="100000">
                                        <p:cTn display="0" masterRel="sameClick">
                                          <p:stCondLst>
                                            <p:cond evt="begin" delay="0">
                                              <p:tn val="75"/>
                                            </p:cond>
                                          </p:stCondLst>
                                          <p:endCondLst>
                                            <p:cond evt="onStopAudio" delay="0">
                                              <p:tgtEl>
                                                <p:sldTgt/>
                                              </p:tgtEl>
                                            </p:cond>
                                          </p:endCondLst>
                                        </p:cTn>
                                        <p:tgtEl>
                                          <p:sndTgt r:embed="rId3" name="ELPHRG01.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additive="base">
                                        <p:cTn id="85" dur="500" fill="hold"/>
                                        <p:tgtEl>
                                          <p:spTgt spid="76"/>
                                        </p:tgtEl>
                                        <p:attrNameLst>
                                          <p:attrName>ppt_x</p:attrName>
                                        </p:attrNameLst>
                                      </p:cBhvr>
                                      <p:tavLst>
                                        <p:tav tm="0">
                                          <p:val>
                                            <p:strVal val="#ppt_x"/>
                                          </p:val>
                                        </p:tav>
                                        <p:tav tm="100000">
                                          <p:val>
                                            <p:strVal val="#ppt_x"/>
                                          </p:val>
                                        </p:tav>
                                      </p:tavLst>
                                    </p:anim>
                                    <p:anim calcmode="lin" valueType="num">
                                      <p:cBhvr additive="base">
                                        <p:cTn id="86"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008073" y="1622606"/>
            <a:ext cx="5342083" cy="5235394"/>
          </a:xfrm>
          <a:prstGeom prst="rect">
            <a:avLst/>
          </a:prstGeom>
        </p:spPr>
      </p:pic>
      <p:sp>
        <p:nvSpPr>
          <p:cNvPr id="9" name="Rectangle 8"/>
          <p:cNvSpPr/>
          <p:nvPr/>
        </p:nvSpPr>
        <p:spPr>
          <a:xfrm>
            <a:off x="83130" y="328587"/>
            <a:ext cx="7590739" cy="1989734"/>
          </a:xfrm>
          <a:prstGeom prst="rect">
            <a:avLst/>
          </a:prstGeom>
          <a:solidFill>
            <a:schemeClr val="bg1"/>
          </a:solidFill>
        </p:spPr>
        <p:txBody>
          <a:bodyPr vert="horz" lIns="91440" tIns="45720" rIns="91440" bIns="45720" rtlCol="0" anchor="ctr">
            <a:noAutofit/>
          </a:bodyPr>
          <a:lstStyle/>
          <a:p>
            <a:pPr marL="0" marR="0" algn="ctr">
              <a:lnSpc>
                <a:spcPct val="107000"/>
              </a:lnSpc>
              <a:spcBef>
                <a:spcPts val="0"/>
              </a:spcBef>
              <a:spcAft>
                <a:spcPts val="0"/>
              </a:spcAft>
            </a:pPr>
            <a:r>
              <a:rPr lang="vi-VN" altLang="en-US"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TIẾT 34, 35: </a:t>
            </a:r>
            <a:r>
              <a:rPr lang="en-US"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BÀI 15. Đ</a:t>
            </a:r>
            <a:r>
              <a:rPr lang="vi-VN"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ẶC ĐIỂM D</a:t>
            </a:r>
            <a:r>
              <a:rPr lang="en-US"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Â</a:t>
            </a:r>
            <a:r>
              <a:rPr lang="vi-VN"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 </a:t>
            </a:r>
            <a:r>
              <a:rPr lang="en-US"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CƯ, </a:t>
            </a:r>
            <a:r>
              <a:rPr lang="vi-VN"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XÃ HỘI, PHƯƠNG THỨC KHAI THÁC </a:t>
            </a:r>
            <a:r>
              <a:rPr lang="en-US"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TỰ </a:t>
            </a:r>
            <a:r>
              <a:rPr lang="vi-VN"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NHIÊN B</a:t>
            </a:r>
            <a:r>
              <a:rPr lang="en-US"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Ề</a:t>
            </a:r>
            <a:r>
              <a:rPr lang="vi-VN"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 VỮNG </a:t>
            </a:r>
            <a:r>
              <a:rPr lang="en-US"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Ở </a:t>
            </a:r>
            <a:r>
              <a:rPr lang="vi-VN"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BẮC MỸ</a:t>
            </a:r>
            <a:endParaRPr lang="en-US" sz="3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Top 10 trường đại học nổi tiếng tại Bắc Mỹ cho các du học sinh (Phần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3631" y="472498"/>
            <a:ext cx="4435001" cy="260548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hám phá mới tại Bắc Mỹ: Một hành trình hai quốc gi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93631" y="3429000"/>
            <a:ext cx="4435001" cy="29380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bwMode="auto">
          <a:xfrm>
            <a:off x="8435400" y="5498890"/>
            <a:ext cx="800100" cy="1066800"/>
            <a:chOff x="432" y="2256"/>
            <a:chExt cx="672" cy="672"/>
          </a:xfrm>
          <a:solidFill>
            <a:srgbClr val="FFFF00"/>
          </a:solidFill>
        </p:grpSpPr>
        <p:grpSp>
          <p:nvGrpSpPr>
            <p:cNvPr id="3" name="Group 7"/>
            <p:cNvGrpSpPr/>
            <p:nvPr/>
          </p:nvGrpSpPr>
          <p:grpSpPr bwMode="auto">
            <a:xfrm>
              <a:off x="432" y="2256"/>
              <a:ext cx="672" cy="672"/>
              <a:chOff x="864" y="1344"/>
              <a:chExt cx="672" cy="672"/>
            </a:xfrm>
            <a:grpFill/>
          </p:grpSpPr>
          <p:sp>
            <p:nvSpPr>
              <p:cNvPr id="12" name="Oval 8"/>
              <p:cNvSpPr>
                <a:spLocks noChangeArrowheads="1"/>
              </p:cNvSpPr>
              <p:nvPr/>
            </p:nvSpPr>
            <p:spPr bwMode="auto">
              <a:xfrm>
                <a:off x="864" y="1344"/>
                <a:ext cx="672" cy="672"/>
              </a:xfrm>
              <a:prstGeom prst="ellipse">
                <a:avLst/>
              </a:prstGeom>
              <a:grpFill/>
              <a:ln w="9525">
                <a:solidFill>
                  <a:schemeClr val="tx1"/>
                </a:solidFill>
                <a:round/>
              </a:ln>
              <a:effectLst/>
            </p:spPr>
            <p:txBody>
              <a:bodyPr wrap="none" anchor="ct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13" name="Line 9"/>
              <p:cNvSpPr>
                <a:spLocks noChangeShapeType="1"/>
              </p:cNvSpPr>
              <p:nvPr/>
            </p:nvSpPr>
            <p:spPr bwMode="auto">
              <a:xfrm>
                <a:off x="864" y="1680"/>
                <a:ext cx="672" cy="0"/>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14" name="Line 10"/>
              <p:cNvSpPr>
                <a:spLocks noChangeShapeType="1"/>
              </p:cNvSpPr>
              <p:nvPr/>
            </p:nvSpPr>
            <p:spPr bwMode="auto">
              <a:xfrm>
                <a:off x="1200" y="1344"/>
                <a:ext cx="0" cy="672"/>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grpSp>
        <p:sp>
          <p:nvSpPr>
            <p:cNvPr id="11" name="WordArt 11"/>
            <p:cNvSpPr>
              <a:spLocks noChangeArrowheads="1" noChangeShapeType="1" noTextEdit="1"/>
            </p:cNvSpPr>
            <p:nvPr/>
          </p:nvSpPr>
          <p:spPr bwMode="auto">
            <a:xfrm>
              <a:off x="576" y="2424"/>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ln>
                  <a:solidFill>
                    <a:srgbClr val="5F5F5F"/>
                  </a:solidFill>
                  <a:effectLst>
                    <a:outerShdw dist="35921" dir="2700000" algn="ctr" rotWithShape="0">
                      <a:srgbClr val="990000"/>
                    </a:outerShdw>
                  </a:effectLst>
                  <a:latin typeface="Impact" panose="020B0806030902050204"/>
                  <a:cs typeface="Arial" panose="020B0604020202020204" pitchFamily="34" charset="0"/>
                </a:rPr>
                <a:t>0</a:t>
              </a:r>
            </a:p>
          </p:txBody>
        </p:sp>
      </p:grpSp>
      <p:grpSp>
        <p:nvGrpSpPr>
          <p:cNvPr id="4" name="Group 12"/>
          <p:cNvGrpSpPr/>
          <p:nvPr/>
        </p:nvGrpSpPr>
        <p:grpSpPr bwMode="auto">
          <a:xfrm>
            <a:off x="8435400" y="5498890"/>
            <a:ext cx="800100" cy="1066800"/>
            <a:chOff x="1344" y="2208"/>
            <a:chExt cx="672" cy="672"/>
          </a:xfrm>
          <a:solidFill>
            <a:srgbClr val="FFFF00"/>
          </a:solidFill>
        </p:grpSpPr>
        <p:grpSp>
          <p:nvGrpSpPr>
            <p:cNvPr id="5" name="Group 13"/>
            <p:cNvGrpSpPr/>
            <p:nvPr/>
          </p:nvGrpSpPr>
          <p:grpSpPr bwMode="auto">
            <a:xfrm>
              <a:off x="1344" y="2208"/>
              <a:ext cx="672" cy="672"/>
              <a:chOff x="864" y="1344"/>
              <a:chExt cx="672" cy="672"/>
            </a:xfrm>
            <a:grpFill/>
          </p:grpSpPr>
          <p:sp>
            <p:nvSpPr>
              <p:cNvPr id="18" name="Oval 14"/>
              <p:cNvSpPr>
                <a:spLocks noChangeArrowheads="1"/>
              </p:cNvSpPr>
              <p:nvPr/>
            </p:nvSpPr>
            <p:spPr bwMode="auto">
              <a:xfrm>
                <a:off x="864" y="1344"/>
                <a:ext cx="672" cy="672"/>
              </a:xfrm>
              <a:prstGeom prst="ellipse">
                <a:avLst/>
              </a:prstGeom>
              <a:grpFill/>
              <a:ln w="9525">
                <a:solidFill>
                  <a:schemeClr val="tx1"/>
                </a:solidFill>
                <a:round/>
              </a:ln>
              <a:effectLst/>
            </p:spPr>
            <p:txBody>
              <a:bodyPr wrap="none" anchor="ct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19" name="Line 15"/>
              <p:cNvSpPr>
                <a:spLocks noChangeShapeType="1"/>
              </p:cNvSpPr>
              <p:nvPr/>
            </p:nvSpPr>
            <p:spPr bwMode="auto">
              <a:xfrm>
                <a:off x="864" y="1680"/>
                <a:ext cx="672" cy="0"/>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20" name="Line 16"/>
              <p:cNvSpPr>
                <a:spLocks noChangeShapeType="1"/>
              </p:cNvSpPr>
              <p:nvPr/>
            </p:nvSpPr>
            <p:spPr bwMode="auto">
              <a:xfrm>
                <a:off x="1200" y="1344"/>
                <a:ext cx="0" cy="672"/>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grpSp>
        <p:sp>
          <p:nvSpPr>
            <p:cNvPr id="17" name="WordArt 17"/>
            <p:cNvSpPr>
              <a:spLocks noChangeArrowheads="1" noChangeShapeType="1" noTextEdit="1"/>
            </p:cNvSpPr>
            <p:nvPr/>
          </p:nvSpPr>
          <p:spPr bwMode="auto">
            <a:xfrm>
              <a:off x="1488" y="2364"/>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ln>
                  <a:solidFill>
                    <a:srgbClr val="5F5F5F"/>
                  </a:solidFill>
                  <a:effectLst>
                    <a:outerShdw dist="35921" dir="2700000" algn="ctr" rotWithShape="0">
                      <a:srgbClr val="990000"/>
                    </a:outerShdw>
                  </a:effectLst>
                  <a:latin typeface="Impact" panose="020B0806030902050204"/>
                  <a:cs typeface="Arial" panose="020B0604020202020204" pitchFamily="34" charset="0"/>
                </a:rPr>
                <a:t>1</a:t>
              </a:r>
            </a:p>
          </p:txBody>
        </p:sp>
      </p:grpSp>
      <p:grpSp>
        <p:nvGrpSpPr>
          <p:cNvPr id="6" name="Group 18"/>
          <p:cNvGrpSpPr/>
          <p:nvPr/>
        </p:nvGrpSpPr>
        <p:grpSpPr bwMode="auto">
          <a:xfrm>
            <a:off x="8435400" y="5498890"/>
            <a:ext cx="800100" cy="1066800"/>
            <a:chOff x="2160" y="2256"/>
            <a:chExt cx="672" cy="672"/>
          </a:xfrm>
          <a:solidFill>
            <a:srgbClr val="FFFF00"/>
          </a:solidFill>
        </p:grpSpPr>
        <p:grpSp>
          <p:nvGrpSpPr>
            <p:cNvPr id="7" name="Group 19"/>
            <p:cNvGrpSpPr/>
            <p:nvPr/>
          </p:nvGrpSpPr>
          <p:grpSpPr bwMode="auto">
            <a:xfrm>
              <a:off x="2160" y="2256"/>
              <a:ext cx="672" cy="672"/>
              <a:chOff x="864" y="1344"/>
              <a:chExt cx="672" cy="672"/>
            </a:xfrm>
            <a:grpFill/>
          </p:grpSpPr>
          <p:sp>
            <p:nvSpPr>
              <p:cNvPr id="24" name="Oval 20"/>
              <p:cNvSpPr>
                <a:spLocks noChangeArrowheads="1"/>
              </p:cNvSpPr>
              <p:nvPr/>
            </p:nvSpPr>
            <p:spPr bwMode="auto">
              <a:xfrm>
                <a:off x="864" y="1344"/>
                <a:ext cx="672" cy="672"/>
              </a:xfrm>
              <a:prstGeom prst="ellipse">
                <a:avLst/>
              </a:prstGeom>
              <a:grpFill/>
              <a:ln w="9525">
                <a:solidFill>
                  <a:schemeClr val="tx1"/>
                </a:solidFill>
                <a:round/>
              </a:ln>
              <a:effectLst/>
            </p:spPr>
            <p:txBody>
              <a:bodyPr wrap="none" anchor="ct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25" name="Line 21"/>
              <p:cNvSpPr>
                <a:spLocks noChangeShapeType="1"/>
              </p:cNvSpPr>
              <p:nvPr/>
            </p:nvSpPr>
            <p:spPr bwMode="auto">
              <a:xfrm>
                <a:off x="864" y="1680"/>
                <a:ext cx="672" cy="0"/>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26" name="Line 22"/>
              <p:cNvSpPr>
                <a:spLocks noChangeShapeType="1"/>
              </p:cNvSpPr>
              <p:nvPr/>
            </p:nvSpPr>
            <p:spPr bwMode="auto">
              <a:xfrm>
                <a:off x="1200" y="1344"/>
                <a:ext cx="0" cy="672"/>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grpSp>
        <p:sp>
          <p:nvSpPr>
            <p:cNvPr id="23" name="WordArt 23"/>
            <p:cNvSpPr>
              <a:spLocks noChangeArrowheads="1" noChangeShapeType="1" noTextEdit="1"/>
            </p:cNvSpPr>
            <p:nvPr/>
          </p:nvSpPr>
          <p:spPr bwMode="auto">
            <a:xfrm>
              <a:off x="2304" y="2412"/>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ln>
                  <a:solidFill>
                    <a:srgbClr val="5F5F5F"/>
                  </a:solidFill>
                  <a:effectLst>
                    <a:outerShdw dist="35921" dir="2700000" algn="ctr" rotWithShape="0">
                      <a:srgbClr val="990000"/>
                    </a:outerShdw>
                  </a:effectLst>
                  <a:latin typeface="Impact" panose="020B0806030902050204"/>
                  <a:cs typeface="Arial" panose="020B0604020202020204" pitchFamily="34" charset="0"/>
                </a:rPr>
                <a:t>2</a:t>
              </a:r>
            </a:p>
          </p:txBody>
        </p:sp>
      </p:grpSp>
      <p:grpSp>
        <p:nvGrpSpPr>
          <p:cNvPr id="8" name="Group 24"/>
          <p:cNvGrpSpPr/>
          <p:nvPr/>
        </p:nvGrpSpPr>
        <p:grpSpPr bwMode="auto">
          <a:xfrm>
            <a:off x="8435400" y="5498890"/>
            <a:ext cx="800100" cy="1066800"/>
            <a:chOff x="3264" y="2160"/>
            <a:chExt cx="672" cy="672"/>
          </a:xfrm>
          <a:solidFill>
            <a:srgbClr val="FFFF00"/>
          </a:solidFill>
        </p:grpSpPr>
        <p:grpSp>
          <p:nvGrpSpPr>
            <p:cNvPr id="9" name="Group 25"/>
            <p:cNvGrpSpPr/>
            <p:nvPr/>
          </p:nvGrpSpPr>
          <p:grpSpPr bwMode="auto">
            <a:xfrm>
              <a:off x="3264" y="2160"/>
              <a:ext cx="672" cy="672"/>
              <a:chOff x="864" y="1344"/>
              <a:chExt cx="672" cy="672"/>
            </a:xfrm>
            <a:grpFill/>
          </p:grpSpPr>
          <p:sp>
            <p:nvSpPr>
              <p:cNvPr id="30" name="Oval 26"/>
              <p:cNvSpPr>
                <a:spLocks noChangeArrowheads="1"/>
              </p:cNvSpPr>
              <p:nvPr/>
            </p:nvSpPr>
            <p:spPr bwMode="auto">
              <a:xfrm>
                <a:off x="864" y="1344"/>
                <a:ext cx="672" cy="672"/>
              </a:xfrm>
              <a:prstGeom prst="ellipse">
                <a:avLst/>
              </a:prstGeom>
              <a:grpFill/>
              <a:ln w="9525">
                <a:solidFill>
                  <a:schemeClr val="tx1"/>
                </a:solidFill>
                <a:round/>
              </a:ln>
              <a:effectLst/>
            </p:spPr>
            <p:txBody>
              <a:bodyPr wrap="none" anchor="ct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31" name="Line 27"/>
              <p:cNvSpPr>
                <a:spLocks noChangeShapeType="1"/>
              </p:cNvSpPr>
              <p:nvPr/>
            </p:nvSpPr>
            <p:spPr bwMode="auto">
              <a:xfrm>
                <a:off x="864" y="1680"/>
                <a:ext cx="672" cy="0"/>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32" name="Line 28"/>
              <p:cNvSpPr>
                <a:spLocks noChangeShapeType="1"/>
              </p:cNvSpPr>
              <p:nvPr/>
            </p:nvSpPr>
            <p:spPr bwMode="auto">
              <a:xfrm>
                <a:off x="1200" y="1344"/>
                <a:ext cx="0" cy="672"/>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grpSp>
        <p:sp>
          <p:nvSpPr>
            <p:cNvPr id="29" name="WordArt 29"/>
            <p:cNvSpPr>
              <a:spLocks noChangeArrowheads="1" noChangeShapeType="1" noTextEdit="1"/>
            </p:cNvSpPr>
            <p:nvPr/>
          </p:nvSpPr>
          <p:spPr bwMode="auto">
            <a:xfrm>
              <a:off x="3408" y="2328"/>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ln>
                  <a:solidFill>
                    <a:srgbClr val="5F5F5F"/>
                  </a:solidFill>
                  <a:effectLst>
                    <a:outerShdw dist="35921" dir="2700000" algn="ctr" rotWithShape="0">
                      <a:srgbClr val="990000"/>
                    </a:outerShdw>
                  </a:effectLst>
                  <a:latin typeface="Impact" panose="020B0806030902050204"/>
                  <a:cs typeface="Arial" panose="020B0604020202020204" pitchFamily="34" charset="0"/>
                </a:rPr>
                <a:t>3</a:t>
              </a:r>
            </a:p>
          </p:txBody>
        </p:sp>
      </p:grpSp>
      <p:grpSp>
        <p:nvGrpSpPr>
          <p:cNvPr id="10" name="Group 30"/>
          <p:cNvGrpSpPr/>
          <p:nvPr/>
        </p:nvGrpSpPr>
        <p:grpSpPr bwMode="auto">
          <a:xfrm>
            <a:off x="8435400" y="5498890"/>
            <a:ext cx="800100" cy="1066800"/>
            <a:chOff x="624" y="1152"/>
            <a:chExt cx="672" cy="672"/>
          </a:xfrm>
          <a:solidFill>
            <a:srgbClr val="FFFF00"/>
          </a:solidFill>
        </p:grpSpPr>
        <p:grpSp>
          <p:nvGrpSpPr>
            <p:cNvPr id="15" name="Group 31"/>
            <p:cNvGrpSpPr/>
            <p:nvPr/>
          </p:nvGrpSpPr>
          <p:grpSpPr bwMode="auto">
            <a:xfrm>
              <a:off x="624" y="1152"/>
              <a:ext cx="672" cy="672"/>
              <a:chOff x="864" y="1344"/>
              <a:chExt cx="672" cy="672"/>
            </a:xfrm>
            <a:grpFill/>
          </p:grpSpPr>
          <p:sp>
            <p:nvSpPr>
              <p:cNvPr id="36" name="Oval 32"/>
              <p:cNvSpPr>
                <a:spLocks noChangeArrowheads="1"/>
              </p:cNvSpPr>
              <p:nvPr/>
            </p:nvSpPr>
            <p:spPr bwMode="auto">
              <a:xfrm>
                <a:off x="864" y="1344"/>
                <a:ext cx="672" cy="672"/>
              </a:xfrm>
              <a:prstGeom prst="ellipse">
                <a:avLst/>
              </a:prstGeom>
              <a:grpFill/>
              <a:ln w="9525">
                <a:solidFill>
                  <a:schemeClr val="tx1"/>
                </a:solidFill>
                <a:round/>
              </a:ln>
              <a:effectLst/>
            </p:spPr>
            <p:txBody>
              <a:bodyPr wrap="none" anchor="ct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37" name="Line 33"/>
              <p:cNvSpPr>
                <a:spLocks noChangeShapeType="1"/>
              </p:cNvSpPr>
              <p:nvPr/>
            </p:nvSpPr>
            <p:spPr bwMode="auto">
              <a:xfrm>
                <a:off x="864" y="1680"/>
                <a:ext cx="672" cy="0"/>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38" name="Line 34"/>
              <p:cNvSpPr>
                <a:spLocks noChangeShapeType="1"/>
              </p:cNvSpPr>
              <p:nvPr/>
            </p:nvSpPr>
            <p:spPr bwMode="auto">
              <a:xfrm>
                <a:off x="1200" y="1344"/>
                <a:ext cx="0" cy="672"/>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grpSp>
        <p:sp>
          <p:nvSpPr>
            <p:cNvPr id="35" name="WordArt 35"/>
            <p:cNvSpPr>
              <a:spLocks noChangeArrowheads="1" noChangeShapeType="1" noTextEdit="1"/>
            </p:cNvSpPr>
            <p:nvPr/>
          </p:nvSpPr>
          <p:spPr bwMode="auto">
            <a:xfrm>
              <a:off x="756" y="1320"/>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ln>
                  <a:solidFill>
                    <a:srgbClr val="5F5F5F"/>
                  </a:solidFill>
                  <a:effectLst>
                    <a:outerShdw dist="35921" dir="2700000" algn="ctr" rotWithShape="0">
                      <a:srgbClr val="990000"/>
                    </a:outerShdw>
                  </a:effectLst>
                  <a:latin typeface="Impact" panose="020B0806030902050204"/>
                  <a:cs typeface="Arial" panose="020B0604020202020204" pitchFamily="34" charset="0"/>
                </a:rPr>
                <a:t>4</a:t>
              </a:r>
            </a:p>
          </p:txBody>
        </p:sp>
      </p:grpSp>
      <p:grpSp>
        <p:nvGrpSpPr>
          <p:cNvPr id="16" name="Group 36"/>
          <p:cNvGrpSpPr/>
          <p:nvPr/>
        </p:nvGrpSpPr>
        <p:grpSpPr bwMode="auto">
          <a:xfrm>
            <a:off x="8435400" y="5498890"/>
            <a:ext cx="800100" cy="1066800"/>
            <a:chOff x="1488" y="1152"/>
            <a:chExt cx="672" cy="672"/>
          </a:xfrm>
          <a:solidFill>
            <a:srgbClr val="FFFF00"/>
          </a:solidFill>
        </p:grpSpPr>
        <p:grpSp>
          <p:nvGrpSpPr>
            <p:cNvPr id="21" name="Group 37"/>
            <p:cNvGrpSpPr/>
            <p:nvPr/>
          </p:nvGrpSpPr>
          <p:grpSpPr bwMode="auto">
            <a:xfrm>
              <a:off x="1488" y="1152"/>
              <a:ext cx="672" cy="672"/>
              <a:chOff x="864" y="1344"/>
              <a:chExt cx="672" cy="672"/>
            </a:xfrm>
            <a:grpFill/>
          </p:grpSpPr>
          <p:sp>
            <p:nvSpPr>
              <p:cNvPr id="42" name="Oval 38"/>
              <p:cNvSpPr>
                <a:spLocks noChangeArrowheads="1"/>
              </p:cNvSpPr>
              <p:nvPr/>
            </p:nvSpPr>
            <p:spPr bwMode="auto">
              <a:xfrm>
                <a:off x="864" y="1344"/>
                <a:ext cx="672" cy="672"/>
              </a:xfrm>
              <a:prstGeom prst="ellipse">
                <a:avLst/>
              </a:prstGeom>
              <a:grpFill/>
              <a:ln w="9525">
                <a:solidFill>
                  <a:schemeClr val="tx1"/>
                </a:solidFill>
                <a:round/>
              </a:ln>
              <a:effectLst/>
            </p:spPr>
            <p:txBody>
              <a:bodyPr wrap="none" anchor="ct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43" name="Line 39"/>
              <p:cNvSpPr>
                <a:spLocks noChangeShapeType="1"/>
              </p:cNvSpPr>
              <p:nvPr/>
            </p:nvSpPr>
            <p:spPr bwMode="auto">
              <a:xfrm>
                <a:off x="864" y="1680"/>
                <a:ext cx="672" cy="0"/>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44" name="Line 40"/>
              <p:cNvSpPr>
                <a:spLocks noChangeShapeType="1"/>
              </p:cNvSpPr>
              <p:nvPr/>
            </p:nvSpPr>
            <p:spPr bwMode="auto">
              <a:xfrm>
                <a:off x="1200" y="1344"/>
                <a:ext cx="0" cy="672"/>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grpSp>
        <p:sp>
          <p:nvSpPr>
            <p:cNvPr id="41" name="WordArt 41"/>
            <p:cNvSpPr>
              <a:spLocks noChangeArrowheads="1" noChangeShapeType="1" noTextEdit="1"/>
            </p:cNvSpPr>
            <p:nvPr/>
          </p:nvSpPr>
          <p:spPr bwMode="auto">
            <a:xfrm>
              <a:off x="1644" y="1332"/>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ln>
                  <a:solidFill>
                    <a:srgbClr val="5F5F5F"/>
                  </a:solidFill>
                  <a:effectLst>
                    <a:outerShdw dist="35921" dir="2700000" algn="ctr" rotWithShape="0">
                      <a:srgbClr val="990000"/>
                    </a:outerShdw>
                  </a:effectLst>
                  <a:latin typeface="Impact" panose="020B0806030902050204"/>
                  <a:cs typeface="Arial" panose="020B0604020202020204" pitchFamily="34" charset="0"/>
                </a:rPr>
                <a:t>5</a:t>
              </a:r>
            </a:p>
          </p:txBody>
        </p:sp>
      </p:grpSp>
      <p:grpSp>
        <p:nvGrpSpPr>
          <p:cNvPr id="22" name="Group 42"/>
          <p:cNvGrpSpPr/>
          <p:nvPr/>
        </p:nvGrpSpPr>
        <p:grpSpPr bwMode="auto">
          <a:xfrm>
            <a:off x="8435400" y="5498890"/>
            <a:ext cx="800100" cy="1066800"/>
            <a:chOff x="2832" y="1872"/>
            <a:chExt cx="672" cy="672"/>
          </a:xfrm>
          <a:solidFill>
            <a:srgbClr val="FFFF00"/>
          </a:solidFill>
        </p:grpSpPr>
        <p:grpSp>
          <p:nvGrpSpPr>
            <p:cNvPr id="27" name="Group 43"/>
            <p:cNvGrpSpPr/>
            <p:nvPr/>
          </p:nvGrpSpPr>
          <p:grpSpPr bwMode="auto">
            <a:xfrm>
              <a:off x="2832" y="1872"/>
              <a:ext cx="672" cy="672"/>
              <a:chOff x="864" y="1344"/>
              <a:chExt cx="672" cy="672"/>
            </a:xfrm>
            <a:grpFill/>
          </p:grpSpPr>
          <p:sp>
            <p:nvSpPr>
              <p:cNvPr id="48" name="Oval 44"/>
              <p:cNvSpPr>
                <a:spLocks noChangeArrowheads="1"/>
              </p:cNvSpPr>
              <p:nvPr/>
            </p:nvSpPr>
            <p:spPr bwMode="auto">
              <a:xfrm>
                <a:off x="864" y="1344"/>
                <a:ext cx="672" cy="672"/>
              </a:xfrm>
              <a:prstGeom prst="ellipse">
                <a:avLst/>
              </a:prstGeom>
              <a:grpFill/>
              <a:ln w="9525">
                <a:solidFill>
                  <a:schemeClr val="tx1"/>
                </a:solidFill>
                <a:round/>
              </a:ln>
              <a:effectLst/>
            </p:spPr>
            <p:txBody>
              <a:bodyPr wrap="none" anchor="ct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49" name="Line 45"/>
              <p:cNvSpPr>
                <a:spLocks noChangeShapeType="1"/>
              </p:cNvSpPr>
              <p:nvPr/>
            </p:nvSpPr>
            <p:spPr bwMode="auto">
              <a:xfrm>
                <a:off x="864" y="1680"/>
                <a:ext cx="672" cy="0"/>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50" name="Line 46"/>
              <p:cNvSpPr>
                <a:spLocks noChangeShapeType="1"/>
              </p:cNvSpPr>
              <p:nvPr/>
            </p:nvSpPr>
            <p:spPr bwMode="auto">
              <a:xfrm>
                <a:off x="1200" y="1344"/>
                <a:ext cx="0" cy="672"/>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grpSp>
        <p:sp>
          <p:nvSpPr>
            <p:cNvPr id="47" name="WordArt 47"/>
            <p:cNvSpPr>
              <a:spLocks noChangeArrowheads="1" noChangeShapeType="1" noTextEdit="1"/>
            </p:cNvSpPr>
            <p:nvPr/>
          </p:nvSpPr>
          <p:spPr bwMode="auto">
            <a:xfrm>
              <a:off x="2976" y="2040"/>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ln>
                  <a:solidFill>
                    <a:srgbClr val="5F5F5F"/>
                  </a:solidFill>
                  <a:effectLst>
                    <a:outerShdw dist="35921" dir="2700000" algn="ctr" rotWithShape="0">
                      <a:srgbClr val="990000"/>
                    </a:outerShdw>
                  </a:effectLst>
                  <a:latin typeface="Impact" panose="020B0806030902050204"/>
                  <a:cs typeface="Arial" panose="020B0604020202020204" pitchFamily="34" charset="0"/>
                </a:rPr>
                <a:t>6</a:t>
              </a:r>
            </a:p>
          </p:txBody>
        </p:sp>
      </p:grpSp>
      <p:grpSp>
        <p:nvGrpSpPr>
          <p:cNvPr id="28" name="Group 48"/>
          <p:cNvGrpSpPr/>
          <p:nvPr/>
        </p:nvGrpSpPr>
        <p:grpSpPr bwMode="auto">
          <a:xfrm>
            <a:off x="8435400" y="5498890"/>
            <a:ext cx="800100" cy="1066800"/>
            <a:chOff x="3216" y="1152"/>
            <a:chExt cx="672" cy="672"/>
          </a:xfrm>
          <a:solidFill>
            <a:srgbClr val="FFFF00"/>
          </a:solidFill>
        </p:grpSpPr>
        <p:grpSp>
          <p:nvGrpSpPr>
            <p:cNvPr id="28672" name="Group 49"/>
            <p:cNvGrpSpPr/>
            <p:nvPr/>
          </p:nvGrpSpPr>
          <p:grpSpPr bwMode="auto">
            <a:xfrm>
              <a:off x="3216" y="1152"/>
              <a:ext cx="672" cy="672"/>
              <a:chOff x="864" y="1344"/>
              <a:chExt cx="672" cy="672"/>
            </a:xfrm>
            <a:grpFill/>
          </p:grpSpPr>
          <p:sp>
            <p:nvSpPr>
              <p:cNvPr id="54" name="Oval 50"/>
              <p:cNvSpPr>
                <a:spLocks noChangeArrowheads="1"/>
              </p:cNvSpPr>
              <p:nvPr/>
            </p:nvSpPr>
            <p:spPr bwMode="auto">
              <a:xfrm>
                <a:off x="864" y="1344"/>
                <a:ext cx="672" cy="672"/>
              </a:xfrm>
              <a:prstGeom prst="ellipse">
                <a:avLst/>
              </a:prstGeom>
              <a:grpFill/>
              <a:ln w="9525">
                <a:solidFill>
                  <a:schemeClr val="tx1"/>
                </a:solidFill>
                <a:round/>
              </a:ln>
              <a:effectLst/>
            </p:spPr>
            <p:txBody>
              <a:bodyPr wrap="none" anchor="ct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55" name="Line 51"/>
              <p:cNvSpPr>
                <a:spLocks noChangeShapeType="1"/>
              </p:cNvSpPr>
              <p:nvPr/>
            </p:nvSpPr>
            <p:spPr bwMode="auto">
              <a:xfrm>
                <a:off x="864" y="1680"/>
                <a:ext cx="672" cy="0"/>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56" name="Line 52"/>
              <p:cNvSpPr>
                <a:spLocks noChangeShapeType="1"/>
              </p:cNvSpPr>
              <p:nvPr/>
            </p:nvSpPr>
            <p:spPr bwMode="auto">
              <a:xfrm>
                <a:off x="1200" y="1344"/>
                <a:ext cx="0" cy="672"/>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grpSp>
        <p:sp>
          <p:nvSpPr>
            <p:cNvPr id="53" name="WordArt 53"/>
            <p:cNvSpPr>
              <a:spLocks noChangeArrowheads="1" noChangeShapeType="1" noTextEdit="1"/>
            </p:cNvSpPr>
            <p:nvPr/>
          </p:nvSpPr>
          <p:spPr bwMode="auto">
            <a:xfrm>
              <a:off x="3360" y="1332"/>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ln>
                  <a:solidFill>
                    <a:srgbClr val="5F5F5F"/>
                  </a:solidFill>
                  <a:effectLst>
                    <a:outerShdw dist="35921" dir="2700000" algn="ctr" rotWithShape="0">
                      <a:srgbClr val="990000"/>
                    </a:outerShdw>
                  </a:effectLst>
                  <a:latin typeface="Impact" panose="020B0806030902050204"/>
                  <a:cs typeface="Arial" panose="020B0604020202020204" pitchFamily="34" charset="0"/>
                </a:rPr>
                <a:t>7</a:t>
              </a:r>
            </a:p>
          </p:txBody>
        </p:sp>
      </p:grpSp>
      <p:grpSp>
        <p:nvGrpSpPr>
          <p:cNvPr id="28673" name="Group 54"/>
          <p:cNvGrpSpPr/>
          <p:nvPr/>
        </p:nvGrpSpPr>
        <p:grpSpPr bwMode="auto">
          <a:xfrm>
            <a:off x="8435400" y="5498890"/>
            <a:ext cx="800100" cy="1066800"/>
            <a:chOff x="4080" y="1104"/>
            <a:chExt cx="672" cy="672"/>
          </a:xfrm>
          <a:solidFill>
            <a:srgbClr val="FFFF00"/>
          </a:solidFill>
        </p:grpSpPr>
        <p:grpSp>
          <p:nvGrpSpPr>
            <p:cNvPr id="28674" name="Group 55"/>
            <p:cNvGrpSpPr/>
            <p:nvPr/>
          </p:nvGrpSpPr>
          <p:grpSpPr bwMode="auto">
            <a:xfrm>
              <a:off x="4080" y="1104"/>
              <a:ext cx="672" cy="672"/>
              <a:chOff x="864" y="1344"/>
              <a:chExt cx="672" cy="672"/>
            </a:xfrm>
            <a:grpFill/>
          </p:grpSpPr>
          <p:sp>
            <p:nvSpPr>
              <p:cNvPr id="60" name="Oval 56"/>
              <p:cNvSpPr>
                <a:spLocks noChangeArrowheads="1"/>
              </p:cNvSpPr>
              <p:nvPr/>
            </p:nvSpPr>
            <p:spPr bwMode="auto">
              <a:xfrm>
                <a:off x="864" y="1344"/>
                <a:ext cx="672" cy="672"/>
              </a:xfrm>
              <a:prstGeom prst="ellipse">
                <a:avLst/>
              </a:prstGeom>
              <a:grpFill/>
              <a:ln w="9525">
                <a:solidFill>
                  <a:schemeClr val="tx1"/>
                </a:solidFill>
                <a:round/>
              </a:ln>
              <a:effectLst/>
            </p:spPr>
            <p:txBody>
              <a:bodyPr wrap="none" anchor="ct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61" name="Line 57"/>
              <p:cNvSpPr>
                <a:spLocks noChangeShapeType="1"/>
              </p:cNvSpPr>
              <p:nvPr/>
            </p:nvSpPr>
            <p:spPr bwMode="auto">
              <a:xfrm>
                <a:off x="864" y="1680"/>
                <a:ext cx="672" cy="0"/>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62" name="Line 58"/>
              <p:cNvSpPr>
                <a:spLocks noChangeShapeType="1"/>
              </p:cNvSpPr>
              <p:nvPr/>
            </p:nvSpPr>
            <p:spPr bwMode="auto">
              <a:xfrm>
                <a:off x="1200" y="1344"/>
                <a:ext cx="0" cy="672"/>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grpSp>
        <p:sp>
          <p:nvSpPr>
            <p:cNvPr id="59" name="WordArt 59"/>
            <p:cNvSpPr>
              <a:spLocks noChangeArrowheads="1" noChangeShapeType="1" noTextEdit="1"/>
            </p:cNvSpPr>
            <p:nvPr/>
          </p:nvSpPr>
          <p:spPr bwMode="auto">
            <a:xfrm>
              <a:off x="4236" y="1284"/>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ln>
                  <a:solidFill>
                    <a:srgbClr val="5F5F5F"/>
                  </a:solidFill>
                  <a:effectLst>
                    <a:outerShdw dist="35921" dir="2700000" algn="ctr" rotWithShape="0">
                      <a:srgbClr val="990000"/>
                    </a:outerShdw>
                  </a:effectLst>
                  <a:latin typeface="Impact" panose="020B0806030902050204"/>
                  <a:cs typeface="Arial" panose="020B0604020202020204" pitchFamily="34" charset="0"/>
                </a:rPr>
                <a:t>8</a:t>
              </a:r>
            </a:p>
          </p:txBody>
        </p:sp>
      </p:grpSp>
      <p:grpSp>
        <p:nvGrpSpPr>
          <p:cNvPr id="28675" name="Group 60"/>
          <p:cNvGrpSpPr/>
          <p:nvPr/>
        </p:nvGrpSpPr>
        <p:grpSpPr bwMode="auto">
          <a:xfrm>
            <a:off x="8435400" y="5498890"/>
            <a:ext cx="800100" cy="1066800"/>
            <a:chOff x="5088" y="1008"/>
            <a:chExt cx="672" cy="672"/>
          </a:xfrm>
          <a:solidFill>
            <a:srgbClr val="FFFF00"/>
          </a:solidFill>
        </p:grpSpPr>
        <p:grpSp>
          <p:nvGrpSpPr>
            <p:cNvPr id="28676" name="Group 61"/>
            <p:cNvGrpSpPr/>
            <p:nvPr/>
          </p:nvGrpSpPr>
          <p:grpSpPr bwMode="auto">
            <a:xfrm>
              <a:off x="5088" y="1008"/>
              <a:ext cx="672" cy="672"/>
              <a:chOff x="864" y="1344"/>
              <a:chExt cx="672" cy="672"/>
            </a:xfrm>
            <a:grpFill/>
          </p:grpSpPr>
          <p:sp>
            <p:nvSpPr>
              <p:cNvPr id="66" name="Oval 62"/>
              <p:cNvSpPr>
                <a:spLocks noChangeArrowheads="1"/>
              </p:cNvSpPr>
              <p:nvPr/>
            </p:nvSpPr>
            <p:spPr bwMode="auto">
              <a:xfrm>
                <a:off x="864" y="1344"/>
                <a:ext cx="672" cy="672"/>
              </a:xfrm>
              <a:prstGeom prst="ellipse">
                <a:avLst/>
              </a:prstGeom>
              <a:grpFill/>
              <a:ln w="9525">
                <a:solidFill>
                  <a:schemeClr val="tx1"/>
                </a:solidFill>
                <a:round/>
              </a:ln>
              <a:effectLst/>
            </p:spPr>
            <p:txBody>
              <a:bodyPr wrap="none" anchor="ct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67" name="Line 63"/>
              <p:cNvSpPr>
                <a:spLocks noChangeShapeType="1"/>
              </p:cNvSpPr>
              <p:nvPr/>
            </p:nvSpPr>
            <p:spPr bwMode="auto">
              <a:xfrm>
                <a:off x="864" y="1680"/>
                <a:ext cx="672" cy="0"/>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68" name="Line 64"/>
              <p:cNvSpPr>
                <a:spLocks noChangeShapeType="1"/>
              </p:cNvSpPr>
              <p:nvPr/>
            </p:nvSpPr>
            <p:spPr bwMode="auto">
              <a:xfrm>
                <a:off x="1200" y="1344"/>
                <a:ext cx="0" cy="672"/>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grpSp>
        <p:sp>
          <p:nvSpPr>
            <p:cNvPr id="65" name="WordArt 65"/>
            <p:cNvSpPr>
              <a:spLocks noChangeArrowheads="1" noChangeShapeType="1" noTextEdit="1"/>
            </p:cNvSpPr>
            <p:nvPr/>
          </p:nvSpPr>
          <p:spPr bwMode="auto">
            <a:xfrm>
              <a:off x="5232" y="1176"/>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ln>
                  <a:solidFill>
                    <a:srgbClr val="5F5F5F"/>
                  </a:solidFill>
                  <a:effectLst>
                    <a:outerShdw dist="35921" dir="2700000" algn="ctr" rotWithShape="0">
                      <a:srgbClr val="990000"/>
                    </a:outerShdw>
                  </a:effectLst>
                  <a:latin typeface="Impact" panose="020B0806030902050204"/>
                  <a:cs typeface="Arial" panose="020B0604020202020204" pitchFamily="34" charset="0"/>
                </a:rPr>
                <a:t>9</a:t>
              </a:r>
            </a:p>
          </p:txBody>
        </p:sp>
      </p:grpSp>
      <p:grpSp>
        <p:nvGrpSpPr>
          <p:cNvPr id="28677" name="Group 66"/>
          <p:cNvGrpSpPr/>
          <p:nvPr/>
        </p:nvGrpSpPr>
        <p:grpSpPr bwMode="auto">
          <a:xfrm>
            <a:off x="8435400" y="5498890"/>
            <a:ext cx="800100" cy="1066800"/>
            <a:chOff x="624" y="144"/>
            <a:chExt cx="672" cy="672"/>
          </a:xfrm>
          <a:solidFill>
            <a:srgbClr val="FFFF00"/>
          </a:solidFill>
        </p:grpSpPr>
        <p:grpSp>
          <p:nvGrpSpPr>
            <p:cNvPr id="28678" name="Group 67"/>
            <p:cNvGrpSpPr/>
            <p:nvPr/>
          </p:nvGrpSpPr>
          <p:grpSpPr bwMode="auto">
            <a:xfrm>
              <a:off x="624" y="144"/>
              <a:ext cx="672" cy="672"/>
              <a:chOff x="864" y="1344"/>
              <a:chExt cx="672" cy="672"/>
            </a:xfrm>
            <a:grpFill/>
          </p:grpSpPr>
          <p:sp>
            <p:nvSpPr>
              <p:cNvPr id="72" name="Oval 68"/>
              <p:cNvSpPr>
                <a:spLocks noChangeArrowheads="1"/>
              </p:cNvSpPr>
              <p:nvPr/>
            </p:nvSpPr>
            <p:spPr bwMode="auto">
              <a:xfrm>
                <a:off x="864" y="1344"/>
                <a:ext cx="672" cy="672"/>
              </a:xfrm>
              <a:prstGeom prst="ellipse">
                <a:avLst/>
              </a:prstGeom>
              <a:grpFill/>
              <a:ln w="9525">
                <a:solidFill>
                  <a:schemeClr val="tx1"/>
                </a:solidFill>
                <a:round/>
              </a:ln>
              <a:effectLst/>
            </p:spPr>
            <p:txBody>
              <a:bodyPr wrap="none" anchor="ct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73" name="Line 69"/>
              <p:cNvSpPr>
                <a:spLocks noChangeShapeType="1"/>
              </p:cNvSpPr>
              <p:nvPr/>
            </p:nvSpPr>
            <p:spPr bwMode="auto">
              <a:xfrm>
                <a:off x="864" y="1680"/>
                <a:ext cx="672" cy="0"/>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74" name="Line 70"/>
              <p:cNvSpPr>
                <a:spLocks noChangeShapeType="1"/>
              </p:cNvSpPr>
              <p:nvPr/>
            </p:nvSpPr>
            <p:spPr bwMode="auto">
              <a:xfrm>
                <a:off x="1200" y="1344"/>
                <a:ext cx="0" cy="672"/>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grpSp>
        <p:sp>
          <p:nvSpPr>
            <p:cNvPr id="71" name="WordArt 71"/>
            <p:cNvSpPr>
              <a:spLocks noChangeArrowheads="1" noChangeShapeType="1" noTextEdit="1"/>
            </p:cNvSpPr>
            <p:nvPr/>
          </p:nvSpPr>
          <p:spPr bwMode="auto">
            <a:xfrm>
              <a:off x="756" y="324"/>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dirty="0">
                  <a:ln w="19050">
                    <a:solidFill>
                      <a:srgbClr val="99CCFF"/>
                    </a:solidFill>
                    <a:round/>
                  </a:ln>
                  <a:solidFill>
                    <a:srgbClr val="5F5F5F"/>
                  </a:solidFill>
                  <a:effectLst>
                    <a:outerShdw dist="35921" dir="2700000" algn="ctr" rotWithShape="0">
                      <a:srgbClr val="990000"/>
                    </a:outerShdw>
                  </a:effectLst>
                  <a:latin typeface="Impact" panose="020B0806030902050204"/>
                  <a:cs typeface="Arial" panose="020B0604020202020204" pitchFamily="34" charset="0"/>
                </a:rPr>
                <a:t>10</a:t>
              </a:r>
            </a:p>
          </p:txBody>
        </p:sp>
      </p:grpSp>
      <p:sp>
        <p:nvSpPr>
          <p:cNvPr id="80" name="Rectangle 79"/>
          <p:cNvSpPr/>
          <p:nvPr/>
        </p:nvSpPr>
        <p:spPr>
          <a:xfrm>
            <a:off x="494951" y="808892"/>
            <a:ext cx="11065078" cy="147710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spcBef>
                <a:spcPts val="0"/>
              </a:spcBef>
              <a:spcAft>
                <a:spcPts val="0"/>
              </a:spcAft>
            </a:pPr>
            <a:r>
              <a:rPr lang="en-US" sz="3200" b="1">
                <a:solidFill>
                  <a:schemeClr val="tx1"/>
                </a:solidFill>
                <a:effectLst/>
                <a:latin typeface="Times New Roman" panose="02020603050405020304" pitchFamily="18" charset="0"/>
                <a:ea typeface="Arial" panose="020B0604020202020204" pitchFamily="34" charset="0"/>
              </a:rPr>
              <a:t>Câu 3: </a:t>
            </a:r>
            <a:r>
              <a:rPr lang="en-US" sz="3200" b="1">
                <a:solidFill>
                  <a:schemeClr val="tx1"/>
                </a:solidFill>
                <a:effectLst/>
                <a:latin typeface="Times New Roman" panose="02020603050405020304" pitchFamily="18" charset="0"/>
                <a:ea typeface="Times New Roman" panose="02020603050405020304" pitchFamily="18" charset="0"/>
              </a:rPr>
              <a:t>Quá trình đô thị hóa ở Bắc Mỹ gắn liền với quá trình:</a:t>
            </a:r>
          </a:p>
        </p:txBody>
      </p:sp>
      <p:sp>
        <p:nvSpPr>
          <p:cNvPr id="81" name="TextBox 80"/>
          <p:cNvSpPr txBox="1"/>
          <p:nvPr/>
        </p:nvSpPr>
        <p:spPr>
          <a:xfrm>
            <a:off x="2315319" y="2614264"/>
            <a:ext cx="7789985" cy="954107"/>
          </a:xfrm>
          <a:prstGeom prst="rect">
            <a:avLst/>
          </a:prstGeom>
          <a:noFill/>
        </p:spPr>
        <p:txBody>
          <a:bodyPr wrap="square" rtlCol="0">
            <a:spAutoFit/>
          </a:bodyPr>
          <a:lstStyle/>
          <a:p>
            <a:endParaRPr lang="en-US" sz="2800">
              <a:solidFill>
                <a:srgbClr val="5F5F5F"/>
              </a:solidFill>
              <a:latin typeface="Times New Roman" panose="02020603050405020304" pitchFamily="18" charset="0"/>
              <a:cs typeface="Times New Roman" panose="02020603050405020304" pitchFamily="18" charset="0"/>
            </a:endParaRPr>
          </a:p>
          <a:p>
            <a:endParaRPr lang="en-US" sz="2800">
              <a:solidFill>
                <a:srgbClr val="5F5F5F"/>
              </a:solidFill>
              <a:latin typeface="Times New Roman" panose="02020603050405020304" pitchFamily="18" charset="0"/>
              <a:cs typeface="Times New Roman" panose="02020603050405020304" pitchFamily="18" charset="0"/>
            </a:endParaRPr>
          </a:p>
        </p:txBody>
      </p:sp>
      <p:sp>
        <p:nvSpPr>
          <p:cNvPr id="82" name="Oval 81"/>
          <p:cNvSpPr/>
          <p:nvPr/>
        </p:nvSpPr>
        <p:spPr>
          <a:xfrm>
            <a:off x="2656751" y="3348011"/>
            <a:ext cx="497509" cy="440682"/>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75" name="Right Arrow 74">
            <a:hlinkClick r:id="rId4" action="ppaction://hlinksldjump"/>
          </p:cNvPr>
          <p:cNvSpPr/>
          <p:nvPr/>
        </p:nvSpPr>
        <p:spPr>
          <a:xfrm>
            <a:off x="9427845" y="6095764"/>
            <a:ext cx="548640" cy="52167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TextBox 75"/>
          <p:cNvSpPr txBox="1"/>
          <p:nvPr/>
        </p:nvSpPr>
        <p:spPr>
          <a:xfrm>
            <a:off x="2701255" y="2438404"/>
            <a:ext cx="6557168" cy="3108543"/>
          </a:xfrm>
          <a:prstGeom prst="rect">
            <a:avLst/>
          </a:prstGeom>
          <a:noFill/>
        </p:spPr>
        <p:txBody>
          <a:bodyPr wrap="square" rtlCol="0">
            <a:spAutoFit/>
          </a:bodyPr>
          <a:lstStyle/>
          <a:p>
            <a:pPr lvl="0"/>
            <a:r>
              <a:rPr lang="en-US" sz="2800">
                <a:latin typeface="Times New Roman" panose="02020603050405020304" pitchFamily="18" charset="0"/>
                <a:cs typeface="Times New Roman" panose="02020603050405020304" pitchFamily="18" charset="0"/>
              </a:rPr>
              <a:t>A. Di dân</a:t>
            </a:r>
          </a:p>
          <a:p>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B. Công nghiệp</a:t>
            </a:r>
          </a:p>
          <a:p>
            <a:endParaRPr lang="en-US" sz="2800">
              <a:latin typeface="Times New Roman" panose="02020603050405020304" pitchFamily="18" charset="0"/>
              <a:cs typeface="Times New Roman" panose="02020603050405020304" pitchFamily="18" charset="0"/>
            </a:endParaRPr>
          </a:p>
          <a:p>
            <a:pPr lvl="0"/>
            <a:r>
              <a:rPr lang="en-US" sz="2800">
                <a:latin typeface="Times New Roman" panose="02020603050405020304" pitchFamily="18" charset="0"/>
                <a:cs typeface="Times New Roman" panose="02020603050405020304" pitchFamily="18" charset="0"/>
              </a:rPr>
              <a:t>C. Chiến tranh</a:t>
            </a:r>
          </a:p>
          <a:p>
            <a:endParaRPr lang="en-US" sz="2800">
              <a:latin typeface="Times New Roman" panose="02020603050405020304" pitchFamily="18" charset="0"/>
              <a:cs typeface="Times New Roman" panose="02020603050405020304" pitchFamily="18" charset="0"/>
            </a:endParaRPr>
          </a:p>
          <a:p>
            <a:pPr lvl="0"/>
            <a:r>
              <a:rPr lang="en-US" sz="2800">
                <a:latin typeface="Times New Roman" panose="02020603050405020304" pitchFamily="18" charset="0"/>
                <a:cs typeface="Times New Roman" panose="02020603050405020304" pitchFamily="18" charset="0"/>
              </a:rPr>
              <a:t>D. Tác động của thiên tai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8677"/>
                                        </p:tgtEl>
                                        <p:attrNameLst>
                                          <p:attrName>style.visibility</p:attrName>
                                        </p:attrNameLst>
                                      </p:cBhvr>
                                      <p:to>
                                        <p:strVal val="visible"/>
                                      </p:to>
                                    </p:set>
                                    <p:anim calcmode="lin" valueType="num">
                                      <p:cBhvr>
                                        <p:cTn id="7" dur="1000" fill="hold"/>
                                        <p:tgtEl>
                                          <p:spTgt spid="28677"/>
                                        </p:tgtEl>
                                        <p:attrNameLst>
                                          <p:attrName>ppt_w</p:attrName>
                                        </p:attrNameLst>
                                      </p:cBhvr>
                                      <p:tavLst>
                                        <p:tav tm="0">
                                          <p:val>
                                            <p:fltVal val="0"/>
                                          </p:val>
                                        </p:tav>
                                        <p:tav tm="100000">
                                          <p:val>
                                            <p:strVal val="#ppt_w"/>
                                          </p:val>
                                        </p:tav>
                                      </p:tavLst>
                                    </p:anim>
                                    <p:anim calcmode="lin" valueType="num">
                                      <p:cBhvr>
                                        <p:cTn id="8" dur="1000" fill="hold"/>
                                        <p:tgtEl>
                                          <p:spTgt spid="28677"/>
                                        </p:tgtEl>
                                        <p:attrNameLst>
                                          <p:attrName>ppt_h</p:attrName>
                                        </p:attrNameLst>
                                      </p:cBhvr>
                                      <p:tavLst>
                                        <p:tav tm="0">
                                          <p:val>
                                            <p:fltVal val="0"/>
                                          </p:val>
                                        </p:tav>
                                        <p:tav tm="100000">
                                          <p:val>
                                            <p:strVal val="#ppt_h"/>
                                          </p:val>
                                        </p:tav>
                                      </p:tavLst>
                                    </p:anim>
                                    <p:anim calcmode="lin" valueType="num">
                                      <p:cBhvr>
                                        <p:cTn id="9" dur="1000" fill="hold"/>
                                        <p:tgtEl>
                                          <p:spTgt spid="28677"/>
                                        </p:tgtEl>
                                        <p:attrNameLst>
                                          <p:attrName>style.rotation</p:attrName>
                                        </p:attrNameLst>
                                      </p:cBhvr>
                                      <p:tavLst>
                                        <p:tav tm="0">
                                          <p:val>
                                            <p:fltVal val="360"/>
                                          </p:val>
                                        </p:tav>
                                        <p:tav tm="100000">
                                          <p:val>
                                            <p:fltVal val="0"/>
                                          </p:val>
                                        </p:tav>
                                      </p:tavLst>
                                    </p:anim>
                                    <p:animEffect transition="in" filter="fade">
                                      <p:cBhvr>
                                        <p:cTn id="10" dur="1000"/>
                                        <p:tgtEl>
                                          <p:spTgt spid="28677"/>
                                        </p:tgtEl>
                                      </p:cBhvr>
                                    </p:animEffect>
                                  </p:childTnLst>
                                  <p:subTnLst>
                                    <p:set>
                                      <p:cBhvr override="childStyle">
                                        <p:cTn dur="1" fill="hold" display="0" masterRel="sameClick" afterEffect="1">
                                          <p:stCondLst>
                                            <p:cond evt="end" delay="0">
                                              <p:tn val="5"/>
                                            </p:cond>
                                          </p:stCondLst>
                                        </p:cTn>
                                        <p:tgtEl>
                                          <p:spTgt spid="28677"/>
                                        </p:tgtEl>
                                        <p:attrNameLst>
                                          <p:attrName>style.visibility</p:attrName>
                                        </p:attrNameLst>
                                      </p:cBhvr>
                                      <p:to>
                                        <p:strVal val="hidden"/>
                                      </p:to>
                                    </p:set>
                                    <p:audio>
                                      <p:cMediaNode vol="100000">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par>
                          <p:cTn id="11" fill="hold">
                            <p:stCondLst>
                              <p:cond delay="1000"/>
                            </p:stCondLst>
                            <p:childTnLst>
                              <p:par>
                                <p:cTn id="12" presetID="49" presetClass="entr" presetSubtype="0" decel="100000" fill="hold" nodeType="afterEffect">
                                  <p:stCondLst>
                                    <p:cond delay="0"/>
                                  </p:stCondLst>
                                  <p:childTnLst>
                                    <p:set>
                                      <p:cBhvr>
                                        <p:cTn id="13" dur="1" fill="hold">
                                          <p:stCondLst>
                                            <p:cond delay="0"/>
                                          </p:stCondLst>
                                        </p:cTn>
                                        <p:tgtEl>
                                          <p:spTgt spid="28675"/>
                                        </p:tgtEl>
                                        <p:attrNameLst>
                                          <p:attrName>style.visibility</p:attrName>
                                        </p:attrNameLst>
                                      </p:cBhvr>
                                      <p:to>
                                        <p:strVal val="visible"/>
                                      </p:to>
                                    </p:set>
                                    <p:anim calcmode="lin" valueType="num">
                                      <p:cBhvr>
                                        <p:cTn id="14" dur="1000" fill="hold"/>
                                        <p:tgtEl>
                                          <p:spTgt spid="28675"/>
                                        </p:tgtEl>
                                        <p:attrNameLst>
                                          <p:attrName>ppt_w</p:attrName>
                                        </p:attrNameLst>
                                      </p:cBhvr>
                                      <p:tavLst>
                                        <p:tav tm="0">
                                          <p:val>
                                            <p:fltVal val="0"/>
                                          </p:val>
                                        </p:tav>
                                        <p:tav tm="100000">
                                          <p:val>
                                            <p:strVal val="#ppt_w"/>
                                          </p:val>
                                        </p:tav>
                                      </p:tavLst>
                                    </p:anim>
                                    <p:anim calcmode="lin" valueType="num">
                                      <p:cBhvr>
                                        <p:cTn id="15" dur="1000" fill="hold"/>
                                        <p:tgtEl>
                                          <p:spTgt spid="28675"/>
                                        </p:tgtEl>
                                        <p:attrNameLst>
                                          <p:attrName>ppt_h</p:attrName>
                                        </p:attrNameLst>
                                      </p:cBhvr>
                                      <p:tavLst>
                                        <p:tav tm="0">
                                          <p:val>
                                            <p:fltVal val="0"/>
                                          </p:val>
                                        </p:tav>
                                        <p:tav tm="100000">
                                          <p:val>
                                            <p:strVal val="#ppt_h"/>
                                          </p:val>
                                        </p:tav>
                                      </p:tavLst>
                                    </p:anim>
                                    <p:anim calcmode="lin" valueType="num">
                                      <p:cBhvr>
                                        <p:cTn id="16" dur="1000" fill="hold"/>
                                        <p:tgtEl>
                                          <p:spTgt spid="28675"/>
                                        </p:tgtEl>
                                        <p:attrNameLst>
                                          <p:attrName>style.rotation</p:attrName>
                                        </p:attrNameLst>
                                      </p:cBhvr>
                                      <p:tavLst>
                                        <p:tav tm="0">
                                          <p:val>
                                            <p:fltVal val="360"/>
                                          </p:val>
                                        </p:tav>
                                        <p:tav tm="100000">
                                          <p:val>
                                            <p:fltVal val="0"/>
                                          </p:val>
                                        </p:tav>
                                      </p:tavLst>
                                    </p:anim>
                                    <p:animEffect transition="in" filter="fade">
                                      <p:cBhvr>
                                        <p:cTn id="17" dur="1000"/>
                                        <p:tgtEl>
                                          <p:spTgt spid="28675"/>
                                        </p:tgtEl>
                                      </p:cBhvr>
                                    </p:animEffect>
                                  </p:childTnLst>
                                  <p:subTnLst>
                                    <p:set>
                                      <p:cBhvr override="childStyle">
                                        <p:cTn dur="1" fill="hold" display="0" masterRel="sameClick" afterEffect="1">
                                          <p:stCondLst>
                                            <p:cond evt="end" delay="0">
                                              <p:tn val="12"/>
                                            </p:cond>
                                          </p:stCondLst>
                                        </p:cTn>
                                        <p:tgtEl>
                                          <p:spTgt spid="28675"/>
                                        </p:tgtEl>
                                        <p:attrNameLst>
                                          <p:attrName>style.visibility</p:attrName>
                                        </p:attrNameLst>
                                      </p:cBhvr>
                                      <p:to>
                                        <p:strVal val="hidden"/>
                                      </p:to>
                                    </p:set>
                                    <p:audio>
                                      <p:cMediaNode vol="100000">
                                        <p:cTn display="0" masterRel="sameClick">
                                          <p:stCondLst>
                                            <p:cond evt="begin" delay="0">
                                              <p:tn val="12"/>
                                            </p:cond>
                                          </p:stCondLst>
                                          <p:endCondLst>
                                            <p:cond evt="onStopAudio" delay="0">
                                              <p:tgtEl>
                                                <p:sldTgt/>
                                              </p:tgtEl>
                                            </p:cond>
                                          </p:endCondLst>
                                        </p:cTn>
                                        <p:tgtEl>
                                          <p:sndTgt r:embed="rId2" name="coin.wav"/>
                                        </p:tgtEl>
                                      </p:cMediaNode>
                                    </p:audio>
                                  </p:subTnLst>
                                </p:cTn>
                              </p:par>
                            </p:childTnLst>
                          </p:cTn>
                        </p:par>
                        <p:par>
                          <p:cTn id="18" fill="hold">
                            <p:stCondLst>
                              <p:cond delay="2000"/>
                            </p:stCondLst>
                            <p:childTnLst>
                              <p:par>
                                <p:cTn id="19" presetID="49" presetClass="entr" presetSubtype="0" decel="100000" fill="hold" nodeType="afterEffect">
                                  <p:stCondLst>
                                    <p:cond delay="0"/>
                                  </p:stCondLst>
                                  <p:childTnLst>
                                    <p:set>
                                      <p:cBhvr>
                                        <p:cTn id="20" dur="1" fill="hold">
                                          <p:stCondLst>
                                            <p:cond delay="0"/>
                                          </p:stCondLst>
                                        </p:cTn>
                                        <p:tgtEl>
                                          <p:spTgt spid="28673"/>
                                        </p:tgtEl>
                                        <p:attrNameLst>
                                          <p:attrName>style.visibility</p:attrName>
                                        </p:attrNameLst>
                                      </p:cBhvr>
                                      <p:to>
                                        <p:strVal val="visible"/>
                                      </p:to>
                                    </p:set>
                                    <p:anim calcmode="lin" valueType="num">
                                      <p:cBhvr>
                                        <p:cTn id="21" dur="1000" fill="hold"/>
                                        <p:tgtEl>
                                          <p:spTgt spid="28673"/>
                                        </p:tgtEl>
                                        <p:attrNameLst>
                                          <p:attrName>ppt_w</p:attrName>
                                        </p:attrNameLst>
                                      </p:cBhvr>
                                      <p:tavLst>
                                        <p:tav tm="0">
                                          <p:val>
                                            <p:fltVal val="0"/>
                                          </p:val>
                                        </p:tav>
                                        <p:tav tm="100000">
                                          <p:val>
                                            <p:strVal val="#ppt_w"/>
                                          </p:val>
                                        </p:tav>
                                      </p:tavLst>
                                    </p:anim>
                                    <p:anim calcmode="lin" valueType="num">
                                      <p:cBhvr>
                                        <p:cTn id="22" dur="1000" fill="hold"/>
                                        <p:tgtEl>
                                          <p:spTgt spid="28673"/>
                                        </p:tgtEl>
                                        <p:attrNameLst>
                                          <p:attrName>ppt_h</p:attrName>
                                        </p:attrNameLst>
                                      </p:cBhvr>
                                      <p:tavLst>
                                        <p:tav tm="0">
                                          <p:val>
                                            <p:fltVal val="0"/>
                                          </p:val>
                                        </p:tav>
                                        <p:tav tm="100000">
                                          <p:val>
                                            <p:strVal val="#ppt_h"/>
                                          </p:val>
                                        </p:tav>
                                      </p:tavLst>
                                    </p:anim>
                                    <p:anim calcmode="lin" valueType="num">
                                      <p:cBhvr>
                                        <p:cTn id="23" dur="1000" fill="hold"/>
                                        <p:tgtEl>
                                          <p:spTgt spid="28673"/>
                                        </p:tgtEl>
                                        <p:attrNameLst>
                                          <p:attrName>style.rotation</p:attrName>
                                        </p:attrNameLst>
                                      </p:cBhvr>
                                      <p:tavLst>
                                        <p:tav tm="0">
                                          <p:val>
                                            <p:fltVal val="360"/>
                                          </p:val>
                                        </p:tav>
                                        <p:tav tm="100000">
                                          <p:val>
                                            <p:fltVal val="0"/>
                                          </p:val>
                                        </p:tav>
                                      </p:tavLst>
                                    </p:anim>
                                    <p:animEffect transition="in" filter="fade">
                                      <p:cBhvr>
                                        <p:cTn id="24" dur="1000"/>
                                        <p:tgtEl>
                                          <p:spTgt spid="28673"/>
                                        </p:tgtEl>
                                      </p:cBhvr>
                                    </p:animEffect>
                                  </p:childTnLst>
                                  <p:subTnLst>
                                    <p:set>
                                      <p:cBhvr override="childStyle">
                                        <p:cTn dur="1" fill="hold" display="0" masterRel="sameClick" afterEffect="1">
                                          <p:stCondLst>
                                            <p:cond evt="end" delay="0">
                                              <p:tn val="19"/>
                                            </p:cond>
                                          </p:stCondLst>
                                        </p:cTn>
                                        <p:tgtEl>
                                          <p:spTgt spid="28673"/>
                                        </p:tgtEl>
                                        <p:attrNameLst>
                                          <p:attrName>style.visibility</p:attrName>
                                        </p:attrNameLst>
                                      </p:cBhvr>
                                      <p:to>
                                        <p:strVal val="hidden"/>
                                      </p:to>
                                    </p:set>
                                    <p:audio>
                                      <p:cMediaNode vol="100000">
                                        <p:cTn display="0" masterRel="sameClick">
                                          <p:stCondLst>
                                            <p:cond evt="begin" delay="0">
                                              <p:tn val="19"/>
                                            </p:cond>
                                          </p:stCondLst>
                                          <p:endCondLst>
                                            <p:cond evt="onStopAudio" delay="0">
                                              <p:tgtEl>
                                                <p:sldTgt/>
                                              </p:tgtEl>
                                            </p:cond>
                                          </p:endCondLst>
                                        </p:cTn>
                                        <p:tgtEl>
                                          <p:sndTgt r:embed="rId2" name="coin.wav"/>
                                        </p:tgtEl>
                                      </p:cMediaNode>
                                    </p:audio>
                                  </p:subTnLst>
                                </p:cTn>
                              </p:par>
                            </p:childTnLst>
                          </p:cTn>
                        </p:par>
                        <p:par>
                          <p:cTn id="25" fill="hold">
                            <p:stCondLst>
                              <p:cond delay="3000"/>
                            </p:stCondLst>
                            <p:childTnLst>
                              <p:par>
                                <p:cTn id="26" presetID="49" presetClass="entr" presetSubtype="0" decel="100000" fill="hold" nodeType="afterEffect">
                                  <p:stCondLst>
                                    <p:cond delay="0"/>
                                  </p:stCondLst>
                                  <p:childTnLst>
                                    <p:set>
                                      <p:cBhvr>
                                        <p:cTn id="27" dur="1" fill="hold">
                                          <p:stCondLst>
                                            <p:cond delay="0"/>
                                          </p:stCondLst>
                                        </p:cTn>
                                        <p:tgtEl>
                                          <p:spTgt spid="28"/>
                                        </p:tgtEl>
                                        <p:attrNameLst>
                                          <p:attrName>style.visibility</p:attrName>
                                        </p:attrNameLst>
                                      </p:cBhvr>
                                      <p:to>
                                        <p:strVal val="visible"/>
                                      </p:to>
                                    </p:set>
                                    <p:anim calcmode="lin" valueType="num">
                                      <p:cBhvr>
                                        <p:cTn id="28" dur="1000" fill="hold"/>
                                        <p:tgtEl>
                                          <p:spTgt spid="28"/>
                                        </p:tgtEl>
                                        <p:attrNameLst>
                                          <p:attrName>ppt_w</p:attrName>
                                        </p:attrNameLst>
                                      </p:cBhvr>
                                      <p:tavLst>
                                        <p:tav tm="0">
                                          <p:val>
                                            <p:fltVal val="0"/>
                                          </p:val>
                                        </p:tav>
                                        <p:tav tm="100000">
                                          <p:val>
                                            <p:strVal val="#ppt_w"/>
                                          </p:val>
                                        </p:tav>
                                      </p:tavLst>
                                    </p:anim>
                                    <p:anim calcmode="lin" valueType="num">
                                      <p:cBhvr>
                                        <p:cTn id="29" dur="1000" fill="hold"/>
                                        <p:tgtEl>
                                          <p:spTgt spid="28"/>
                                        </p:tgtEl>
                                        <p:attrNameLst>
                                          <p:attrName>ppt_h</p:attrName>
                                        </p:attrNameLst>
                                      </p:cBhvr>
                                      <p:tavLst>
                                        <p:tav tm="0">
                                          <p:val>
                                            <p:fltVal val="0"/>
                                          </p:val>
                                        </p:tav>
                                        <p:tav tm="100000">
                                          <p:val>
                                            <p:strVal val="#ppt_h"/>
                                          </p:val>
                                        </p:tav>
                                      </p:tavLst>
                                    </p:anim>
                                    <p:anim calcmode="lin" valueType="num">
                                      <p:cBhvr>
                                        <p:cTn id="30" dur="1000" fill="hold"/>
                                        <p:tgtEl>
                                          <p:spTgt spid="28"/>
                                        </p:tgtEl>
                                        <p:attrNameLst>
                                          <p:attrName>style.rotation</p:attrName>
                                        </p:attrNameLst>
                                      </p:cBhvr>
                                      <p:tavLst>
                                        <p:tav tm="0">
                                          <p:val>
                                            <p:fltVal val="360"/>
                                          </p:val>
                                        </p:tav>
                                        <p:tav tm="100000">
                                          <p:val>
                                            <p:fltVal val="0"/>
                                          </p:val>
                                        </p:tav>
                                      </p:tavLst>
                                    </p:anim>
                                    <p:animEffect transition="in" filter="fade">
                                      <p:cBhvr>
                                        <p:cTn id="31" dur="1000"/>
                                        <p:tgtEl>
                                          <p:spTgt spid="28"/>
                                        </p:tgtEl>
                                      </p:cBhvr>
                                    </p:animEffect>
                                  </p:childTnLst>
                                  <p:subTnLst>
                                    <p:set>
                                      <p:cBhvr override="childStyle">
                                        <p:cTn dur="1" fill="hold" display="0" masterRel="sameClick" afterEffect="1">
                                          <p:stCondLst>
                                            <p:cond evt="end" delay="0">
                                              <p:tn val="26"/>
                                            </p:cond>
                                          </p:stCondLst>
                                        </p:cTn>
                                        <p:tgtEl>
                                          <p:spTgt spid="28"/>
                                        </p:tgtEl>
                                        <p:attrNameLst>
                                          <p:attrName>style.visibility</p:attrName>
                                        </p:attrNameLst>
                                      </p:cBhvr>
                                      <p:to>
                                        <p:strVal val="hidden"/>
                                      </p:to>
                                    </p:set>
                                    <p:audio>
                                      <p:cMediaNode vol="100000">
                                        <p:cTn display="0" masterRel="sameClick">
                                          <p:stCondLst>
                                            <p:cond evt="begin" delay="0">
                                              <p:tn val="26"/>
                                            </p:cond>
                                          </p:stCondLst>
                                          <p:endCondLst>
                                            <p:cond evt="onStopAudio" delay="0">
                                              <p:tgtEl>
                                                <p:sldTgt/>
                                              </p:tgtEl>
                                            </p:cond>
                                          </p:endCondLst>
                                        </p:cTn>
                                        <p:tgtEl>
                                          <p:sndTgt r:embed="rId2" name="coin.wav"/>
                                        </p:tgtEl>
                                      </p:cMediaNode>
                                    </p:audio>
                                  </p:subTnLst>
                                </p:cTn>
                              </p:par>
                            </p:childTnLst>
                          </p:cTn>
                        </p:par>
                        <p:par>
                          <p:cTn id="32" fill="hold">
                            <p:stCondLst>
                              <p:cond delay="4000"/>
                            </p:stCondLst>
                            <p:childTnLst>
                              <p:par>
                                <p:cTn id="33" presetID="49" presetClass="entr" presetSubtype="0" decel="100000"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p:cTn id="35" dur="1000" fill="hold"/>
                                        <p:tgtEl>
                                          <p:spTgt spid="22"/>
                                        </p:tgtEl>
                                        <p:attrNameLst>
                                          <p:attrName>ppt_w</p:attrName>
                                        </p:attrNameLst>
                                      </p:cBhvr>
                                      <p:tavLst>
                                        <p:tav tm="0">
                                          <p:val>
                                            <p:fltVal val="0"/>
                                          </p:val>
                                        </p:tav>
                                        <p:tav tm="100000">
                                          <p:val>
                                            <p:strVal val="#ppt_w"/>
                                          </p:val>
                                        </p:tav>
                                      </p:tavLst>
                                    </p:anim>
                                    <p:anim calcmode="lin" valueType="num">
                                      <p:cBhvr>
                                        <p:cTn id="36" dur="1000" fill="hold"/>
                                        <p:tgtEl>
                                          <p:spTgt spid="22"/>
                                        </p:tgtEl>
                                        <p:attrNameLst>
                                          <p:attrName>ppt_h</p:attrName>
                                        </p:attrNameLst>
                                      </p:cBhvr>
                                      <p:tavLst>
                                        <p:tav tm="0">
                                          <p:val>
                                            <p:fltVal val="0"/>
                                          </p:val>
                                        </p:tav>
                                        <p:tav tm="100000">
                                          <p:val>
                                            <p:strVal val="#ppt_h"/>
                                          </p:val>
                                        </p:tav>
                                      </p:tavLst>
                                    </p:anim>
                                    <p:anim calcmode="lin" valueType="num">
                                      <p:cBhvr>
                                        <p:cTn id="37" dur="1000" fill="hold"/>
                                        <p:tgtEl>
                                          <p:spTgt spid="22"/>
                                        </p:tgtEl>
                                        <p:attrNameLst>
                                          <p:attrName>style.rotation</p:attrName>
                                        </p:attrNameLst>
                                      </p:cBhvr>
                                      <p:tavLst>
                                        <p:tav tm="0">
                                          <p:val>
                                            <p:fltVal val="360"/>
                                          </p:val>
                                        </p:tav>
                                        <p:tav tm="100000">
                                          <p:val>
                                            <p:fltVal val="0"/>
                                          </p:val>
                                        </p:tav>
                                      </p:tavLst>
                                    </p:anim>
                                    <p:animEffect transition="in" filter="fade">
                                      <p:cBhvr>
                                        <p:cTn id="38" dur="1000"/>
                                        <p:tgtEl>
                                          <p:spTgt spid="22"/>
                                        </p:tgtEl>
                                      </p:cBhvr>
                                    </p:animEffect>
                                  </p:childTnLst>
                                  <p:subTnLst>
                                    <p:set>
                                      <p:cBhvr override="childStyle">
                                        <p:cTn dur="1" fill="hold" display="0" masterRel="sameClick" afterEffect="1">
                                          <p:stCondLst>
                                            <p:cond evt="end" delay="0">
                                              <p:tn val="33"/>
                                            </p:cond>
                                          </p:stCondLst>
                                        </p:cTn>
                                        <p:tgtEl>
                                          <p:spTgt spid="22"/>
                                        </p:tgtEl>
                                        <p:attrNameLst>
                                          <p:attrName>style.visibility</p:attrName>
                                        </p:attrNameLst>
                                      </p:cBhvr>
                                      <p:to>
                                        <p:strVal val="hidden"/>
                                      </p:to>
                                    </p:set>
                                    <p:audio>
                                      <p:cMediaNode vol="100000">
                                        <p:cTn display="0" masterRel="sameClick">
                                          <p:stCondLst>
                                            <p:cond evt="begin" delay="0">
                                              <p:tn val="33"/>
                                            </p:cond>
                                          </p:stCondLst>
                                          <p:endCondLst>
                                            <p:cond evt="onStopAudio" delay="0">
                                              <p:tgtEl>
                                                <p:sldTgt/>
                                              </p:tgtEl>
                                            </p:cond>
                                          </p:endCondLst>
                                        </p:cTn>
                                        <p:tgtEl>
                                          <p:sndTgt r:embed="rId2" name="coin.wav"/>
                                        </p:tgtEl>
                                      </p:cMediaNode>
                                    </p:audio>
                                  </p:subTnLst>
                                </p:cTn>
                              </p:par>
                            </p:childTnLst>
                          </p:cTn>
                        </p:par>
                        <p:par>
                          <p:cTn id="39" fill="hold">
                            <p:stCondLst>
                              <p:cond delay="5000"/>
                            </p:stCondLst>
                            <p:childTnLst>
                              <p:par>
                                <p:cTn id="40" presetID="49" presetClass="entr" presetSubtype="0" decel="10000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1000" fill="hold"/>
                                        <p:tgtEl>
                                          <p:spTgt spid="16"/>
                                        </p:tgtEl>
                                        <p:attrNameLst>
                                          <p:attrName>ppt_w</p:attrName>
                                        </p:attrNameLst>
                                      </p:cBhvr>
                                      <p:tavLst>
                                        <p:tav tm="0">
                                          <p:val>
                                            <p:fltVal val="0"/>
                                          </p:val>
                                        </p:tav>
                                        <p:tav tm="100000">
                                          <p:val>
                                            <p:strVal val="#ppt_w"/>
                                          </p:val>
                                        </p:tav>
                                      </p:tavLst>
                                    </p:anim>
                                    <p:anim calcmode="lin" valueType="num">
                                      <p:cBhvr>
                                        <p:cTn id="43" dur="1000" fill="hold"/>
                                        <p:tgtEl>
                                          <p:spTgt spid="16"/>
                                        </p:tgtEl>
                                        <p:attrNameLst>
                                          <p:attrName>ppt_h</p:attrName>
                                        </p:attrNameLst>
                                      </p:cBhvr>
                                      <p:tavLst>
                                        <p:tav tm="0">
                                          <p:val>
                                            <p:fltVal val="0"/>
                                          </p:val>
                                        </p:tav>
                                        <p:tav tm="100000">
                                          <p:val>
                                            <p:strVal val="#ppt_h"/>
                                          </p:val>
                                        </p:tav>
                                      </p:tavLst>
                                    </p:anim>
                                    <p:anim calcmode="lin" valueType="num">
                                      <p:cBhvr>
                                        <p:cTn id="44" dur="1000" fill="hold"/>
                                        <p:tgtEl>
                                          <p:spTgt spid="16"/>
                                        </p:tgtEl>
                                        <p:attrNameLst>
                                          <p:attrName>style.rotation</p:attrName>
                                        </p:attrNameLst>
                                      </p:cBhvr>
                                      <p:tavLst>
                                        <p:tav tm="0">
                                          <p:val>
                                            <p:fltVal val="360"/>
                                          </p:val>
                                        </p:tav>
                                        <p:tav tm="100000">
                                          <p:val>
                                            <p:fltVal val="0"/>
                                          </p:val>
                                        </p:tav>
                                      </p:tavLst>
                                    </p:anim>
                                    <p:animEffect transition="in" filter="fade">
                                      <p:cBhvr>
                                        <p:cTn id="45" dur="1000"/>
                                        <p:tgtEl>
                                          <p:spTgt spid="16"/>
                                        </p:tgtEl>
                                      </p:cBhvr>
                                    </p:animEffect>
                                  </p:childTnLst>
                                  <p:subTnLst>
                                    <p:set>
                                      <p:cBhvr override="childStyle">
                                        <p:cTn dur="1" fill="hold" display="0" masterRel="sameClick" afterEffect="1">
                                          <p:stCondLst>
                                            <p:cond evt="end" delay="0">
                                              <p:tn val="40"/>
                                            </p:cond>
                                          </p:stCondLst>
                                        </p:cTn>
                                        <p:tgtEl>
                                          <p:spTgt spid="16"/>
                                        </p:tgtEl>
                                        <p:attrNameLst>
                                          <p:attrName>style.visibility</p:attrName>
                                        </p:attrNameLst>
                                      </p:cBhvr>
                                      <p:to>
                                        <p:strVal val="hidden"/>
                                      </p:to>
                                    </p:set>
                                    <p:audio>
                                      <p:cMediaNode vol="100000">
                                        <p:cTn display="0" masterRel="sameClick">
                                          <p:stCondLst>
                                            <p:cond evt="begin" delay="0">
                                              <p:tn val="40"/>
                                            </p:cond>
                                          </p:stCondLst>
                                          <p:endCondLst>
                                            <p:cond evt="onStopAudio" delay="0">
                                              <p:tgtEl>
                                                <p:sldTgt/>
                                              </p:tgtEl>
                                            </p:cond>
                                          </p:endCondLst>
                                        </p:cTn>
                                        <p:tgtEl>
                                          <p:sndTgt r:embed="rId2" name="coin.wav"/>
                                        </p:tgtEl>
                                      </p:cMediaNode>
                                    </p:audio>
                                  </p:subTnLst>
                                </p:cTn>
                              </p:par>
                            </p:childTnLst>
                          </p:cTn>
                        </p:par>
                        <p:par>
                          <p:cTn id="46" fill="hold">
                            <p:stCondLst>
                              <p:cond delay="6000"/>
                            </p:stCondLst>
                            <p:childTnLst>
                              <p:par>
                                <p:cTn id="47" presetID="49" presetClass="entr" presetSubtype="0" decel="100000" fill="hold" nodeType="after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1000" fill="hold"/>
                                        <p:tgtEl>
                                          <p:spTgt spid="10"/>
                                        </p:tgtEl>
                                        <p:attrNameLst>
                                          <p:attrName>ppt_w</p:attrName>
                                        </p:attrNameLst>
                                      </p:cBhvr>
                                      <p:tavLst>
                                        <p:tav tm="0">
                                          <p:val>
                                            <p:fltVal val="0"/>
                                          </p:val>
                                        </p:tav>
                                        <p:tav tm="100000">
                                          <p:val>
                                            <p:strVal val="#ppt_w"/>
                                          </p:val>
                                        </p:tav>
                                      </p:tavLst>
                                    </p:anim>
                                    <p:anim calcmode="lin" valueType="num">
                                      <p:cBhvr>
                                        <p:cTn id="50" dur="1000" fill="hold"/>
                                        <p:tgtEl>
                                          <p:spTgt spid="10"/>
                                        </p:tgtEl>
                                        <p:attrNameLst>
                                          <p:attrName>ppt_h</p:attrName>
                                        </p:attrNameLst>
                                      </p:cBhvr>
                                      <p:tavLst>
                                        <p:tav tm="0">
                                          <p:val>
                                            <p:fltVal val="0"/>
                                          </p:val>
                                        </p:tav>
                                        <p:tav tm="100000">
                                          <p:val>
                                            <p:strVal val="#ppt_h"/>
                                          </p:val>
                                        </p:tav>
                                      </p:tavLst>
                                    </p:anim>
                                    <p:anim calcmode="lin" valueType="num">
                                      <p:cBhvr>
                                        <p:cTn id="51" dur="1000" fill="hold"/>
                                        <p:tgtEl>
                                          <p:spTgt spid="10"/>
                                        </p:tgtEl>
                                        <p:attrNameLst>
                                          <p:attrName>style.rotation</p:attrName>
                                        </p:attrNameLst>
                                      </p:cBhvr>
                                      <p:tavLst>
                                        <p:tav tm="0">
                                          <p:val>
                                            <p:fltVal val="360"/>
                                          </p:val>
                                        </p:tav>
                                        <p:tav tm="100000">
                                          <p:val>
                                            <p:fltVal val="0"/>
                                          </p:val>
                                        </p:tav>
                                      </p:tavLst>
                                    </p:anim>
                                    <p:animEffect transition="in" filter="fade">
                                      <p:cBhvr>
                                        <p:cTn id="52" dur="1000"/>
                                        <p:tgtEl>
                                          <p:spTgt spid="10"/>
                                        </p:tgtEl>
                                      </p:cBhvr>
                                    </p:animEffect>
                                  </p:childTnLst>
                                  <p:subTnLst>
                                    <p:set>
                                      <p:cBhvr override="childStyle">
                                        <p:cTn dur="1" fill="hold" display="0" masterRel="sameClick" afterEffect="1">
                                          <p:stCondLst>
                                            <p:cond evt="end" delay="0">
                                              <p:tn val="47"/>
                                            </p:cond>
                                          </p:stCondLst>
                                        </p:cTn>
                                        <p:tgtEl>
                                          <p:spTgt spid="10"/>
                                        </p:tgtEl>
                                        <p:attrNameLst>
                                          <p:attrName>style.visibility</p:attrName>
                                        </p:attrNameLst>
                                      </p:cBhvr>
                                      <p:to>
                                        <p:strVal val="hidden"/>
                                      </p:to>
                                    </p:set>
                                    <p:audio>
                                      <p:cMediaNode vol="100000">
                                        <p:cTn display="0" masterRel="sameClick">
                                          <p:stCondLst>
                                            <p:cond evt="begin" delay="0">
                                              <p:tn val="47"/>
                                            </p:cond>
                                          </p:stCondLst>
                                          <p:endCondLst>
                                            <p:cond evt="onStopAudio" delay="0">
                                              <p:tgtEl>
                                                <p:sldTgt/>
                                              </p:tgtEl>
                                            </p:cond>
                                          </p:endCondLst>
                                        </p:cTn>
                                        <p:tgtEl>
                                          <p:sndTgt r:embed="rId2" name="coin.wav"/>
                                        </p:tgtEl>
                                      </p:cMediaNode>
                                    </p:audio>
                                  </p:subTnLst>
                                </p:cTn>
                              </p:par>
                            </p:childTnLst>
                          </p:cTn>
                        </p:par>
                        <p:par>
                          <p:cTn id="53" fill="hold">
                            <p:stCondLst>
                              <p:cond delay="7000"/>
                            </p:stCondLst>
                            <p:childTnLst>
                              <p:par>
                                <p:cTn id="54" presetID="49" presetClass="entr" presetSubtype="0" decel="100000" fill="hold"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1000" fill="hold"/>
                                        <p:tgtEl>
                                          <p:spTgt spid="8"/>
                                        </p:tgtEl>
                                        <p:attrNameLst>
                                          <p:attrName>ppt_w</p:attrName>
                                        </p:attrNameLst>
                                      </p:cBhvr>
                                      <p:tavLst>
                                        <p:tav tm="0">
                                          <p:val>
                                            <p:fltVal val="0"/>
                                          </p:val>
                                        </p:tav>
                                        <p:tav tm="100000">
                                          <p:val>
                                            <p:strVal val="#ppt_w"/>
                                          </p:val>
                                        </p:tav>
                                      </p:tavLst>
                                    </p:anim>
                                    <p:anim calcmode="lin" valueType="num">
                                      <p:cBhvr>
                                        <p:cTn id="57" dur="1000" fill="hold"/>
                                        <p:tgtEl>
                                          <p:spTgt spid="8"/>
                                        </p:tgtEl>
                                        <p:attrNameLst>
                                          <p:attrName>ppt_h</p:attrName>
                                        </p:attrNameLst>
                                      </p:cBhvr>
                                      <p:tavLst>
                                        <p:tav tm="0">
                                          <p:val>
                                            <p:fltVal val="0"/>
                                          </p:val>
                                        </p:tav>
                                        <p:tav tm="100000">
                                          <p:val>
                                            <p:strVal val="#ppt_h"/>
                                          </p:val>
                                        </p:tav>
                                      </p:tavLst>
                                    </p:anim>
                                    <p:anim calcmode="lin" valueType="num">
                                      <p:cBhvr>
                                        <p:cTn id="58" dur="1000" fill="hold"/>
                                        <p:tgtEl>
                                          <p:spTgt spid="8"/>
                                        </p:tgtEl>
                                        <p:attrNameLst>
                                          <p:attrName>style.rotation</p:attrName>
                                        </p:attrNameLst>
                                      </p:cBhvr>
                                      <p:tavLst>
                                        <p:tav tm="0">
                                          <p:val>
                                            <p:fltVal val="360"/>
                                          </p:val>
                                        </p:tav>
                                        <p:tav tm="100000">
                                          <p:val>
                                            <p:fltVal val="0"/>
                                          </p:val>
                                        </p:tav>
                                      </p:tavLst>
                                    </p:anim>
                                    <p:animEffect transition="in" filter="fade">
                                      <p:cBhvr>
                                        <p:cTn id="59" dur="1000"/>
                                        <p:tgtEl>
                                          <p:spTgt spid="8"/>
                                        </p:tgtEl>
                                      </p:cBhvr>
                                    </p:animEffect>
                                  </p:childTnLst>
                                  <p:subTnLst>
                                    <p:set>
                                      <p:cBhvr override="childStyle">
                                        <p:cTn dur="1" fill="hold" display="0" masterRel="sameClick" afterEffect="1">
                                          <p:stCondLst>
                                            <p:cond evt="end" delay="0">
                                              <p:tn val="54"/>
                                            </p:cond>
                                          </p:stCondLst>
                                        </p:cTn>
                                        <p:tgtEl>
                                          <p:spTgt spid="8"/>
                                        </p:tgtEl>
                                        <p:attrNameLst>
                                          <p:attrName>style.visibility</p:attrName>
                                        </p:attrNameLst>
                                      </p:cBhvr>
                                      <p:to>
                                        <p:strVal val="hidden"/>
                                      </p:to>
                                    </p:set>
                                    <p:audio>
                                      <p:cMediaNode vol="100000">
                                        <p:cTn display="0" masterRel="sameClick">
                                          <p:stCondLst>
                                            <p:cond evt="begin" delay="0">
                                              <p:tn val="54"/>
                                            </p:cond>
                                          </p:stCondLst>
                                          <p:endCondLst>
                                            <p:cond evt="onStopAudio" delay="0">
                                              <p:tgtEl>
                                                <p:sldTgt/>
                                              </p:tgtEl>
                                            </p:cond>
                                          </p:endCondLst>
                                        </p:cTn>
                                        <p:tgtEl>
                                          <p:sndTgt r:embed="rId2" name="coin.wav"/>
                                        </p:tgtEl>
                                      </p:cMediaNode>
                                    </p:audio>
                                  </p:subTnLst>
                                </p:cTn>
                              </p:par>
                            </p:childTnLst>
                          </p:cTn>
                        </p:par>
                        <p:par>
                          <p:cTn id="60" fill="hold">
                            <p:stCondLst>
                              <p:cond delay="8000"/>
                            </p:stCondLst>
                            <p:childTnLst>
                              <p:par>
                                <p:cTn id="61" presetID="49" presetClass="entr" presetSubtype="0" decel="100000" fill="hold" nodeType="afterEffect">
                                  <p:stCondLst>
                                    <p:cond delay="0"/>
                                  </p:stCondLst>
                                  <p:childTnLst>
                                    <p:set>
                                      <p:cBhvr>
                                        <p:cTn id="62" dur="1" fill="hold">
                                          <p:stCondLst>
                                            <p:cond delay="0"/>
                                          </p:stCondLst>
                                        </p:cTn>
                                        <p:tgtEl>
                                          <p:spTgt spid="6"/>
                                        </p:tgtEl>
                                        <p:attrNameLst>
                                          <p:attrName>style.visibility</p:attrName>
                                        </p:attrNameLst>
                                      </p:cBhvr>
                                      <p:to>
                                        <p:strVal val="visible"/>
                                      </p:to>
                                    </p:set>
                                    <p:anim calcmode="lin" valueType="num">
                                      <p:cBhvr>
                                        <p:cTn id="63" dur="1000" fill="hold"/>
                                        <p:tgtEl>
                                          <p:spTgt spid="6"/>
                                        </p:tgtEl>
                                        <p:attrNameLst>
                                          <p:attrName>ppt_w</p:attrName>
                                        </p:attrNameLst>
                                      </p:cBhvr>
                                      <p:tavLst>
                                        <p:tav tm="0">
                                          <p:val>
                                            <p:fltVal val="0"/>
                                          </p:val>
                                        </p:tav>
                                        <p:tav tm="100000">
                                          <p:val>
                                            <p:strVal val="#ppt_w"/>
                                          </p:val>
                                        </p:tav>
                                      </p:tavLst>
                                    </p:anim>
                                    <p:anim calcmode="lin" valueType="num">
                                      <p:cBhvr>
                                        <p:cTn id="64" dur="1000" fill="hold"/>
                                        <p:tgtEl>
                                          <p:spTgt spid="6"/>
                                        </p:tgtEl>
                                        <p:attrNameLst>
                                          <p:attrName>ppt_h</p:attrName>
                                        </p:attrNameLst>
                                      </p:cBhvr>
                                      <p:tavLst>
                                        <p:tav tm="0">
                                          <p:val>
                                            <p:fltVal val="0"/>
                                          </p:val>
                                        </p:tav>
                                        <p:tav tm="100000">
                                          <p:val>
                                            <p:strVal val="#ppt_h"/>
                                          </p:val>
                                        </p:tav>
                                      </p:tavLst>
                                    </p:anim>
                                    <p:anim calcmode="lin" valueType="num">
                                      <p:cBhvr>
                                        <p:cTn id="65" dur="1000" fill="hold"/>
                                        <p:tgtEl>
                                          <p:spTgt spid="6"/>
                                        </p:tgtEl>
                                        <p:attrNameLst>
                                          <p:attrName>style.rotation</p:attrName>
                                        </p:attrNameLst>
                                      </p:cBhvr>
                                      <p:tavLst>
                                        <p:tav tm="0">
                                          <p:val>
                                            <p:fltVal val="360"/>
                                          </p:val>
                                        </p:tav>
                                        <p:tav tm="100000">
                                          <p:val>
                                            <p:fltVal val="0"/>
                                          </p:val>
                                        </p:tav>
                                      </p:tavLst>
                                    </p:anim>
                                    <p:animEffect transition="in" filter="fade">
                                      <p:cBhvr>
                                        <p:cTn id="66" dur="1000"/>
                                        <p:tgtEl>
                                          <p:spTgt spid="6"/>
                                        </p:tgtEl>
                                      </p:cBhvr>
                                    </p:animEffect>
                                  </p:childTnLst>
                                  <p:subTnLst>
                                    <p:set>
                                      <p:cBhvr override="childStyle">
                                        <p:cTn dur="1" fill="hold" display="0" masterRel="sameClick" afterEffect="1">
                                          <p:stCondLst>
                                            <p:cond evt="end" delay="0">
                                              <p:tn val="61"/>
                                            </p:cond>
                                          </p:stCondLst>
                                        </p:cTn>
                                        <p:tgtEl>
                                          <p:spTgt spid="6"/>
                                        </p:tgtEl>
                                        <p:attrNameLst>
                                          <p:attrName>style.visibility</p:attrName>
                                        </p:attrNameLst>
                                      </p:cBhvr>
                                      <p:to>
                                        <p:strVal val="hidden"/>
                                      </p:to>
                                    </p:set>
                                    <p:audio>
                                      <p:cMediaNode vol="100000">
                                        <p:cTn display="0" masterRel="sameClick">
                                          <p:stCondLst>
                                            <p:cond evt="begin" delay="0">
                                              <p:tn val="61"/>
                                            </p:cond>
                                          </p:stCondLst>
                                          <p:endCondLst>
                                            <p:cond evt="onStopAudio" delay="0">
                                              <p:tgtEl>
                                                <p:sldTgt/>
                                              </p:tgtEl>
                                            </p:cond>
                                          </p:endCondLst>
                                        </p:cTn>
                                        <p:tgtEl>
                                          <p:sndTgt r:embed="rId2" name="coin.wav"/>
                                        </p:tgtEl>
                                      </p:cMediaNode>
                                    </p:audio>
                                  </p:subTnLst>
                                </p:cTn>
                              </p:par>
                            </p:childTnLst>
                          </p:cTn>
                        </p:par>
                        <p:par>
                          <p:cTn id="67" fill="hold">
                            <p:stCondLst>
                              <p:cond delay="9000"/>
                            </p:stCondLst>
                            <p:childTnLst>
                              <p:par>
                                <p:cTn id="68" presetID="49" presetClass="entr" presetSubtype="0" decel="100000" fill="hold" nodeType="afterEffect">
                                  <p:stCondLst>
                                    <p:cond delay="0"/>
                                  </p:stCondLst>
                                  <p:childTnLst>
                                    <p:set>
                                      <p:cBhvr>
                                        <p:cTn id="69" dur="1" fill="hold">
                                          <p:stCondLst>
                                            <p:cond delay="0"/>
                                          </p:stCondLst>
                                        </p:cTn>
                                        <p:tgtEl>
                                          <p:spTgt spid="4"/>
                                        </p:tgtEl>
                                        <p:attrNameLst>
                                          <p:attrName>style.visibility</p:attrName>
                                        </p:attrNameLst>
                                      </p:cBhvr>
                                      <p:to>
                                        <p:strVal val="visible"/>
                                      </p:to>
                                    </p:set>
                                    <p:anim calcmode="lin" valueType="num">
                                      <p:cBhvr>
                                        <p:cTn id="70" dur="1000" fill="hold"/>
                                        <p:tgtEl>
                                          <p:spTgt spid="4"/>
                                        </p:tgtEl>
                                        <p:attrNameLst>
                                          <p:attrName>ppt_w</p:attrName>
                                        </p:attrNameLst>
                                      </p:cBhvr>
                                      <p:tavLst>
                                        <p:tav tm="0">
                                          <p:val>
                                            <p:fltVal val="0"/>
                                          </p:val>
                                        </p:tav>
                                        <p:tav tm="100000">
                                          <p:val>
                                            <p:strVal val="#ppt_w"/>
                                          </p:val>
                                        </p:tav>
                                      </p:tavLst>
                                    </p:anim>
                                    <p:anim calcmode="lin" valueType="num">
                                      <p:cBhvr>
                                        <p:cTn id="71" dur="1000" fill="hold"/>
                                        <p:tgtEl>
                                          <p:spTgt spid="4"/>
                                        </p:tgtEl>
                                        <p:attrNameLst>
                                          <p:attrName>ppt_h</p:attrName>
                                        </p:attrNameLst>
                                      </p:cBhvr>
                                      <p:tavLst>
                                        <p:tav tm="0">
                                          <p:val>
                                            <p:fltVal val="0"/>
                                          </p:val>
                                        </p:tav>
                                        <p:tav tm="100000">
                                          <p:val>
                                            <p:strVal val="#ppt_h"/>
                                          </p:val>
                                        </p:tav>
                                      </p:tavLst>
                                    </p:anim>
                                    <p:anim calcmode="lin" valueType="num">
                                      <p:cBhvr>
                                        <p:cTn id="72" dur="1000" fill="hold"/>
                                        <p:tgtEl>
                                          <p:spTgt spid="4"/>
                                        </p:tgtEl>
                                        <p:attrNameLst>
                                          <p:attrName>style.rotation</p:attrName>
                                        </p:attrNameLst>
                                      </p:cBhvr>
                                      <p:tavLst>
                                        <p:tav tm="0">
                                          <p:val>
                                            <p:fltVal val="360"/>
                                          </p:val>
                                        </p:tav>
                                        <p:tav tm="100000">
                                          <p:val>
                                            <p:fltVal val="0"/>
                                          </p:val>
                                        </p:tav>
                                      </p:tavLst>
                                    </p:anim>
                                    <p:animEffect transition="in" filter="fade">
                                      <p:cBhvr>
                                        <p:cTn id="73" dur="1000"/>
                                        <p:tgtEl>
                                          <p:spTgt spid="4"/>
                                        </p:tgtEl>
                                      </p:cBhvr>
                                    </p:animEffect>
                                  </p:childTnLst>
                                  <p:subTnLst>
                                    <p:set>
                                      <p:cBhvr override="childStyle">
                                        <p:cTn dur="1" fill="hold" display="0" masterRel="sameClick" afterEffect="1">
                                          <p:stCondLst>
                                            <p:cond evt="end" delay="0">
                                              <p:tn val="68"/>
                                            </p:cond>
                                          </p:stCondLst>
                                        </p:cTn>
                                        <p:tgtEl>
                                          <p:spTgt spid="4"/>
                                        </p:tgtEl>
                                        <p:attrNameLst>
                                          <p:attrName>style.visibility</p:attrName>
                                        </p:attrNameLst>
                                      </p:cBhvr>
                                      <p:to>
                                        <p:strVal val="hidden"/>
                                      </p:to>
                                    </p:set>
                                    <p:audio>
                                      <p:cMediaNode vol="100000">
                                        <p:cTn display="0" masterRel="sameClick">
                                          <p:stCondLst>
                                            <p:cond evt="begin" delay="0">
                                              <p:tn val="68"/>
                                            </p:cond>
                                          </p:stCondLst>
                                          <p:endCondLst>
                                            <p:cond evt="onStopAudio" delay="0">
                                              <p:tgtEl>
                                                <p:sldTgt/>
                                              </p:tgtEl>
                                            </p:cond>
                                          </p:endCondLst>
                                        </p:cTn>
                                        <p:tgtEl>
                                          <p:sndTgt r:embed="rId2" name="coin.wav"/>
                                        </p:tgtEl>
                                      </p:cMediaNode>
                                    </p:audio>
                                  </p:subTnLst>
                                </p:cTn>
                              </p:par>
                            </p:childTnLst>
                          </p:cTn>
                        </p:par>
                        <p:par>
                          <p:cTn id="74" fill="hold">
                            <p:stCondLst>
                              <p:cond delay="10000"/>
                            </p:stCondLst>
                            <p:childTnLst>
                              <p:par>
                                <p:cTn id="75" presetID="49" presetClass="entr" presetSubtype="0" decel="100000" fill="hold" nodeType="afterEffect">
                                  <p:stCondLst>
                                    <p:cond delay="0"/>
                                  </p:stCondLst>
                                  <p:childTnLst>
                                    <p:set>
                                      <p:cBhvr>
                                        <p:cTn id="76" dur="1" fill="hold">
                                          <p:stCondLst>
                                            <p:cond delay="0"/>
                                          </p:stCondLst>
                                        </p:cTn>
                                        <p:tgtEl>
                                          <p:spTgt spid="2"/>
                                        </p:tgtEl>
                                        <p:attrNameLst>
                                          <p:attrName>style.visibility</p:attrName>
                                        </p:attrNameLst>
                                      </p:cBhvr>
                                      <p:to>
                                        <p:strVal val="visible"/>
                                      </p:to>
                                    </p:set>
                                    <p:anim calcmode="lin" valueType="num">
                                      <p:cBhvr>
                                        <p:cTn id="77" dur="1000" fill="hold"/>
                                        <p:tgtEl>
                                          <p:spTgt spid="2"/>
                                        </p:tgtEl>
                                        <p:attrNameLst>
                                          <p:attrName>ppt_w</p:attrName>
                                        </p:attrNameLst>
                                      </p:cBhvr>
                                      <p:tavLst>
                                        <p:tav tm="0">
                                          <p:val>
                                            <p:fltVal val="0"/>
                                          </p:val>
                                        </p:tav>
                                        <p:tav tm="100000">
                                          <p:val>
                                            <p:strVal val="#ppt_w"/>
                                          </p:val>
                                        </p:tav>
                                      </p:tavLst>
                                    </p:anim>
                                    <p:anim calcmode="lin" valueType="num">
                                      <p:cBhvr>
                                        <p:cTn id="78" dur="1000" fill="hold"/>
                                        <p:tgtEl>
                                          <p:spTgt spid="2"/>
                                        </p:tgtEl>
                                        <p:attrNameLst>
                                          <p:attrName>ppt_h</p:attrName>
                                        </p:attrNameLst>
                                      </p:cBhvr>
                                      <p:tavLst>
                                        <p:tav tm="0">
                                          <p:val>
                                            <p:fltVal val="0"/>
                                          </p:val>
                                        </p:tav>
                                        <p:tav tm="100000">
                                          <p:val>
                                            <p:strVal val="#ppt_h"/>
                                          </p:val>
                                        </p:tav>
                                      </p:tavLst>
                                    </p:anim>
                                    <p:anim calcmode="lin" valueType="num">
                                      <p:cBhvr>
                                        <p:cTn id="79" dur="1000" fill="hold"/>
                                        <p:tgtEl>
                                          <p:spTgt spid="2"/>
                                        </p:tgtEl>
                                        <p:attrNameLst>
                                          <p:attrName>style.rotation</p:attrName>
                                        </p:attrNameLst>
                                      </p:cBhvr>
                                      <p:tavLst>
                                        <p:tav tm="0">
                                          <p:val>
                                            <p:fltVal val="360"/>
                                          </p:val>
                                        </p:tav>
                                        <p:tav tm="100000">
                                          <p:val>
                                            <p:fltVal val="0"/>
                                          </p:val>
                                        </p:tav>
                                      </p:tavLst>
                                    </p:anim>
                                    <p:animEffect transition="in" filter="fade">
                                      <p:cBhvr>
                                        <p:cTn id="80" dur="1000"/>
                                        <p:tgtEl>
                                          <p:spTgt spid="2"/>
                                        </p:tgtEl>
                                      </p:cBhvr>
                                    </p:animEffect>
                                  </p:childTnLst>
                                  <p:subTnLst>
                                    <p:set>
                                      <p:cBhvr override="childStyle">
                                        <p:cTn dur="1" fill="hold" display="0" masterRel="sameClick" afterEffect="1">
                                          <p:stCondLst>
                                            <p:cond evt="end" delay="0">
                                              <p:tn val="75"/>
                                            </p:cond>
                                          </p:stCondLst>
                                        </p:cTn>
                                        <p:tgtEl>
                                          <p:spTgt spid="2"/>
                                        </p:tgtEl>
                                        <p:attrNameLst>
                                          <p:attrName>style.visibility</p:attrName>
                                        </p:attrNameLst>
                                      </p:cBhvr>
                                      <p:to>
                                        <p:strVal val="hidden"/>
                                      </p:to>
                                    </p:set>
                                    <p:audio>
                                      <p:cMediaNode vol="100000">
                                        <p:cTn display="0" masterRel="sameClick">
                                          <p:stCondLst>
                                            <p:cond evt="begin" delay="0">
                                              <p:tn val="75"/>
                                            </p:cond>
                                          </p:stCondLst>
                                          <p:endCondLst>
                                            <p:cond evt="onStopAudio" delay="0">
                                              <p:tgtEl>
                                                <p:sldTgt/>
                                              </p:tgtEl>
                                            </p:cond>
                                          </p:endCondLst>
                                        </p:cTn>
                                        <p:tgtEl>
                                          <p:sndTgt r:embed="rId3" name="ELPHRG01.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82"/>
                                        </p:tgtEl>
                                        <p:attrNameLst>
                                          <p:attrName>style.visibility</p:attrName>
                                        </p:attrNameLst>
                                      </p:cBhvr>
                                      <p:to>
                                        <p:strVal val="visible"/>
                                      </p:to>
                                    </p:set>
                                    <p:anim calcmode="lin" valueType="num">
                                      <p:cBhvr additive="base">
                                        <p:cTn id="85" dur="500" fill="hold"/>
                                        <p:tgtEl>
                                          <p:spTgt spid="82"/>
                                        </p:tgtEl>
                                        <p:attrNameLst>
                                          <p:attrName>ppt_x</p:attrName>
                                        </p:attrNameLst>
                                      </p:cBhvr>
                                      <p:tavLst>
                                        <p:tav tm="0">
                                          <p:val>
                                            <p:strVal val="#ppt_x"/>
                                          </p:val>
                                        </p:tav>
                                        <p:tav tm="100000">
                                          <p:val>
                                            <p:strVal val="#ppt_x"/>
                                          </p:val>
                                        </p:tav>
                                      </p:tavLst>
                                    </p:anim>
                                    <p:anim calcmode="lin" valueType="num">
                                      <p:cBhvr additive="base">
                                        <p:cTn id="86" dur="500" fill="hold"/>
                                        <p:tgtEl>
                                          <p:spTgt spid="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bwMode="auto">
          <a:xfrm>
            <a:off x="8435400" y="5498890"/>
            <a:ext cx="800100" cy="1066800"/>
            <a:chOff x="432" y="2256"/>
            <a:chExt cx="672" cy="672"/>
          </a:xfrm>
          <a:solidFill>
            <a:srgbClr val="FFFF00"/>
          </a:solidFill>
        </p:grpSpPr>
        <p:grpSp>
          <p:nvGrpSpPr>
            <p:cNvPr id="3" name="Group 7"/>
            <p:cNvGrpSpPr/>
            <p:nvPr/>
          </p:nvGrpSpPr>
          <p:grpSpPr bwMode="auto">
            <a:xfrm>
              <a:off x="432" y="2256"/>
              <a:ext cx="672" cy="672"/>
              <a:chOff x="864" y="1344"/>
              <a:chExt cx="672" cy="672"/>
            </a:xfrm>
            <a:grpFill/>
          </p:grpSpPr>
          <p:sp>
            <p:nvSpPr>
              <p:cNvPr id="12" name="Oval 8"/>
              <p:cNvSpPr>
                <a:spLocks noChangeArrowheads="1"/>
              </p:cNvSpPr>
              <p:nvPr/>
            </p:nvSpPr>
            <p:spPr bwMode="auto">
              <a:xfrm>
                <a:off x="864" y="1344"/>
                <a:ext cx="672" cy="672"/>
              </a:xfrm>
              <a:prstGeom prst="ellipse">
                <a:avLst/>
              </a:prstGeom>
              <a:grpFill/>
              <a:ln w="9525">
                <a:solidFill>
                  <a:schemeClr val="tx1"/>
                </a:solidFill>
                <a:round/>
              </a:ln>
              <a:effectLst/>
            </p:spPr>
            <p:txBody>
              <a:bodyPr wrap="none" anchor="ct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13" name="Line 9"/>
              <p:cNvSpPr>
                <a:spLocks noChangeShapeType="1"/>
              </p:cNvSpPr>
              <p:nvPr/>
            </p:nvSpPr>
            <p:spPr bwMode="auto">
              <a:xfrm>
                <a:off x="864" y="1680"/>
                <a:ext cx="672" cy="0"/>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14" name="Line 10"/>
              <p:cNvSpPr>
                <a:spLocks noChangeShapeType="1"/>
              </p:cNvSpPr>
              <p:nvPr/>
            </p:nvSpPr>
            <p:spPr bwMode="auto">
              <a:xfrm>
                <a:off x="1200" y="1344"/>
                <a:ext cx="0" cy="672"/>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grpSp>
        <p:sp>
          <p:nvSpPr>
            <p:cNvPr id="11" name="WordArt 11"/>
            <p:cNvSpPr>
              <a:spLocks noChangeArrowheads="1" noChangeShapeType="1" noTextEdit="1"/>
            </p:cNvSpPr>
            <p:nvPr/>
          </p:nvSpPr>
          <p:spPr bwMode="auto">
            <a:xfrm>
              <a:off x="576" y="2424"/>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ln>
                  <a:solidFill>
                    <a:srgbClr val="5F5F5F"/>
                  </a:solidFill>
                  <a:effectLst>
                    <a:outerShdw dist="35921" dir="2700000" algn="ctr" rotWithShape="0">
                      <a:srgbClr val="990000"/>
                    </a:outerShdw>
                  </a:effectLst>
                  <a:latin typeface="Impact" panose="020B0806030902050204"/>
                  <a:cs typeface="Arial" panose="020B0604020202020204" pitchFamily="34" charset="0"/>
                </a:rPr>
                <a:t>0</a:t>
              </a:r>
            </a:p>
          </p:txBody>
        </p:sp>
      </p:grpSp>
      <p:grpSp>
        <p:nvGrpSpPr>
          <p:cNvPr id="4" name="Group 12"/>
          <p:cNvGrpSpPr/>
          <p:nvPr/>
        </p:nvGrpSpPr>
        <p:grpSpPr bwMode="auto">
          <a:xfrm>
            <a:off x="8435400" y="5498890"/>
            <a:ext cx="800100" cy="1066800"/>
            <a:chOff x="1344" y="2208"/>
            <a:chExt cx="672" cy="672"/>
          </a:xfrm>
          <a:solidFill>
            <a:srgbClr val="FFFF00"/>
          </a:solidFill>
        </p:grpSpPr>
        <p:grpSp>
          <p:nvGrpSpPr>
            <p:cNvPr id="5" name="Group 13"/>
            <p:cNvGrpSpPr/>
            <p:nvPr/>
          </p:nvGrpSpPr>
          <p:grpSpPr bwMode="auto">
            <a:xfrm>
              <a:off x="1344" y="2208"/>
              <a:ext cx="672" cy="672"/>
              <a:chOff x="864" y="1344"/>
              <a:chExt cx="672" cy="672"/>
            </a:xfrm>
            <a:grpFill/>
          </p:grpSpPr>
          <p:sp>
            <p:nvSpPr>
              <p:cNvPr id="18" name="Oval 14"/>
              <p:cNvSpPr>
                <a:spLocks noChangeArrowheads="1"/>
              </p:cNvSpPr>
              <p:nvPr/>
            </p:nvSpPr>
            <p:spPr bwMode="auto">
              <a:xfrm>
                <a:off x="864" y="1344"/>
                <a:ext cx="672" cy="672"/>
              </a:xfrm>
              <a:prstGeom prst="ellipse">
                <a:avLst/>
              </a:prstGeom>
              <a:grpFill/>
              <a:ln w="9525">
                <a:solidFill>
                  <a:schemeClr val="tx1"/>
                </a:solidFill>
                <a:round/>
              </a:ln>
              <a:effectLst/>
            </p:spPr>
            <p:txBody>
              <a:bodyPr wrap="none" anchor="ct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19" name="Line 15"/>
              <p:cNvSpPr>
                <a:spLocks noChangeShapeType="1"/>
              </p:cNvSpPr>
              <p:nvPr/>
            </p:nvSpPr>
            <p:spPr bwMode="auto">
              <a:xfrm>
                <a:off x="864" y="1680"/>
                <a:ext cx="672" cy="0"/>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20" name="Line 16"/>
              <p:cNvSpPr>
                <a:spLocks noChangeShapeType="1"/>
              </p:cNvSpPr>
              <p:nvPr/>
            </p:nvSpPr>
            <p:spPr bwMode="auto">
              <a:xfrm>
                <a:off x="1200" y="1344"/>
                <a:ext cx="0" cy="672"/>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grpSp>
        <p:sp>
          <p:nvSpPr>
            <p:cNvPr id="17" name="WordArt 17"/>
            <p:cNvSpPr>
              <a:spLocks noChangeArrowheads="1" noChangeShapeType="1" noTextEdit="1"/>
            </p:cNvSpPr>
            <p:nvPr/>
          </p:nvSpPr>
          <p:spPr bwMode="auto">
            <a:xfrm>
              <a:off x="1488" y="2364"/>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ln>
                  <a:solidFill>
                    <a:srgbClr val="5F5F5F"/>
                  </a:solidFill>
                  <a:effectLst>
                    <a:outerShdw dist="35921" dir="2700000" algn="ctr" rotWithShape="0">
                      <a:srgbClr val="990000"/>
                    </a:outerShdw>
                  </a:effectLst>
                  <a:latin typeface="Impact" panose="020B0806030902050204"/>
                  <a:cs typeface="Arial" panose="020B0604020202020204" pitchFamily="34" charset="0"/>
                </a:rPr>
                <a:t>1</a:t>
              </a:r>
            </a:p>
          </p:txBody>
        </p:sp>
      </p:grpSp>
      <p:grpSp>
        <p:nvGrpSpPr>
          <p:cNvPr id="6" name="Group 18"/>
          <p:cNvGrpSpPr/>
          <p:nvPr/>
        </p:nvGrpSpPr>
        <p:grpSpPr bwMode="auto">
          <a:xfrm>
            <a:off x="8435400" y="5498890"/>
            <a:ext cx="800100" cy="1066800"/>
            <a:chOff x="2160" y="2256"/>
            <a:chExt cx="672" cy="672"/>
          </a:xfrm>
          <a:solidFill>
            <a:srgbClr val="FFFF00"/>
          </a:solidFill>
        </p:grpSpPr>
        <p:grpSp>
          <p:nvGrpSpPr>
            <p:cNvPr id="7" name="Group 19"/>
            <p:cNvGrpSpPr/>
            <p:nvPr/>
          </p:nvGrpSpPr>
          <p:grpSpPr bwMode="auto">
            <a:xfrm>
              <a:off x="2160" y="2256"/>
              <a:ext cx="672" cy="672"/>
              <a:chOff x="864" y="1344"/>
              <a:chExt cx="672" cy="672"/>
            </a:xfrm>
            <a:grpFill/>
          </p:grpSpPr>
          <p:sp>
            <p:nvSpPr>
              <p:cNvPr id="24" name="Oval 20"/>
              <p:cNvSpPr>
                <a:spLocks noChangeArrowheads="1"/>
              </p:cNvSpPr>
              <p:nvPr/>
            </p:nvSpPr>
            <p:spPr bwMode="auto">
              <a:xfrm>
                <a:off x="864" y="1344"/>
                <a:ext cx="672" cy="672"/>
              </a:xfrm>
              <a:prstGeom prst="ellipse">
                <a:avLst/>
              </a:prstGeom>
              <a:grpFill/>
              <a:ln w="9525">
                <a:solidFill>
                  <a:schemeClr val="tx1"/>
                </a:solidFill>
                <a:round/>
              </a:ln>
              <a:effectLst/>
            </p:spPr>
            <p:txBody>
              <a:bodyPr wrap="none" anchor="ct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25" name="Line 21"/>
              <p:cNvSpPr>
                <a:spLocks noChangeShapeType="1"/>
              </p:cNvSpPr>
              <p:nvPr/>
            </p:nvSpPr>
            <p:spPr bwMode="auto">
              <a:xfrm>
                <a:off x="864" y="1680"/>
                <a:ext cx="672" cy="0"/>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26" name="Line 22"/>
              <p:cNvSpPr>
                <a:spLocks noChangeShapeType="1"/>
              </p:cNvSpPr>
              <p:nvPr/>
            </p:nvSpPr>
            <p:spPr bwMode="auto">
              <a:xfrm>
                <a:off x="1200" y="1344"/>
                <a:ext cx="0" cy="672"/>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grpSp>
        <p:sp>
          <p:nvSpPr>
            <p:cNvPr id="23" name="WordArt 23"/>
            <p:cNvSpPr>
              <a:spLocks noChangeArrowheads="1" noChangeShapeType="1" noTextEdit="1"/>
            </p:cNvSpPr>
            <p:nvPr/>
          </p:nvSpPr>
          <p:spPr bwMode="auto">
            <a:xfrm>
              <a:off x="2304" y="2412"/>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ln>
                  <a:solidFill>
                    <a:srgbClr val="5F5F5F"/>
                  </a:solidFill>
                  <a:effectLst>
                    <a:outerShdw dist="35921" dir="2700000" algn="ctr" rotWithShape="0">
                      <a:srgbClr val="990000"/>
                    </a:outerShdw>
                  </a:effectLst>
                  <a:latin typeface="Impact" panose="020B0806030902050204"/>
                  <a:cs typeface="Arial" panose="020B0604020202020204" pitchFamily="34" charset="0"/>
                </a:rPr>
                <a:t>2</a:t>
              </a:r>
            </a:p>
          </p:txBody>
        </p:sp>
      </p:grpSp>
      <p:grpSp>
        <p:nvGrpSpPr>
          <p:cNvPr id="8" name="Group 24"/>
          <p:cNvGrpSpPr/>
          <p:nvPr/>
        </p:nvGrpSpPr>
        <p:grpSpPr bwMode="auto">
          <a:xfrm>
            <a:off x="8435400" y="5498890"/>
            <a:ext cx="800100" cy="1066800"/>
            <a:chOff x="3264" y="2160"/>
            <a:chExt cx="672" cy="672"/>
          </a:xfrm>
          <a:solidFill>
            <a:srgbClr val="FFFF00"/>
          </a:solidFill>
        </p:grpSpPr>
        <p:grpSp>
          <p:nvGrpSpPr>
            <p:cNvPr id="9" name="Group 25"/>
            <p:cNvGrpSpPr/>
            <p:nvPr/>
          </p:nvGrpSpPr>
          <p:grpSpPr bwMode="auto">
            <a:xfrm>
              <a:off x="3264" y="2160"/>
              <a:ext cx="672" cy="672"/>
              <a:chOff x="864" y="1344"/>
              <a:chExt cx="672" cy="672"/>
            </a:xfrm>
            <a:grpFill/>
          </p:grpSpPr>
          <p:sp>
            <p:nvSpPr>
              <p:cNvPr id="30" name="Oval 26"/>
              <p:cNvSpPr>
                <a:spLocks noChangeArrowheads="1"/>
              </p:cNvSpPr>
              <p:nvPr/>
            </p:nvSpPr>
            <p:spPr bwMode="auto">
              <a:xfrm>
                <a:off x="864" y="1344"/>
                <a:ext cx="672" cy="672"/>
              </a:xfrm>
              <a:prstGeom prst="ellipse">
                <a:avLst/>
              </a:prstGeom>
              <a:grpFill/>
              <a:ln w="9525">
                <a:solidFill>
                  <a:schemeClr val="tx1"/>
                </a:solidFill>
                <a:round/>
              </a:ln>
              <a:effectLst/>
            </p:spPr>
            <p:txBody>
              <a:bodyPr wrap="none" anchor="ct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31" name="Line 27"/>
              <p:cNvSpPr>
                <a:spLocks noChangeShapeType="1"/>
              </p:cNvSpPr>
              <p:nvPr/>
            </p:nvSpPr>
            <p:spPr bwMode="auto">
              <a:xfrm>
                <a:off x="864" y="1680"/>
                <a:ext cx="672" cy="0"/>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32" name="Line 28"/>
              <p:cNvSpPr>
                <a:spLocks noChangeShapeType="1"/>
              </p:cNvSpPr>
              <p:nvPr/>
            </p:nvSpPr>
            <p:spPr bwMode="auto">
              <a:xfrm>
                <a:off x="1200" y="1344"/>
                <a:ext cx="0" cy="672"/>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grpSp>
        <p:sp>
          <p:nvSpPr>
            <p:cNvPr id="29" name="WordArt 29"/>
            <p:cNvSpPr>
              <a:spLocks noChangeArrowheads="1" noChangeShapeType="1" noTextEdit="1"/>
            </p:cNvSpPr>
            <p:nvPr/>
          </p:nvSpPr>
          <p:spPr bwMode="auto">
            <a:xfrm>
              <a:off x="3408" y="2328"/>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ln>
                  <a:solidFill>
                    <a:srgbClr val="5F5F5F"/>
                  </a:solidFill>
                  <a:effectLst>
                    <a:outerShdw dist="35921" dir="2700000" algn="ctr" rotWithShape="0">
                      <a:srgbClr val="990000"/>
                    </a:outerShdw>
                  </a:effectLst>
                  <a:latin typeface="Impact" panose="020B0806030902050204"/>
                  <a:cs typeface="Arial" panose="020B0604020202020204" pitchFamily="34" charset="0"/>
                </a:rPr>
                <a:t>3</a:t>
              </a:r>
            </a:p>
          </p:txBody>
        </p:sp>
      </p:grpSp>
      <p:grpSp>
        <p:nvGrpSpPr>
          <p:cNvPr id="10" name="Group 30"/>
          <p:cNvGrpSpPr/>
          <p:nvPr/>
        </p:nvGrpSpPr>
        <p:grpSpPr bwMode="auto">
          <a:xfrm>
            <a:off x="8435400" y="5498890"/>
            <a:ext cx="800100" cy="1066800"/>
            <a:chOff x="624" y="1152"/>
            <a:chExt cx="672" cy="672"/>
          </a:xfrm>
          <a:solidFill>
            <a:srgbClr val="FFFF00"/>
          </a:solidFill>
        </p:grpSpPr>
        <p:grpSp>
          <p:nvGrpSpPr>
            <p:cNvPr id="15" name="Group 31"/>
            <p:cNvGrpSpPr/>
            <p:nvPr/>
          </p:nvGrpSpPr>
          <p:grpSpPr bwMode="auto">
            <a:xfrm>
              <a:off x="624" y="1152"/>
              <a:ext cx="672" cy="672"/>
              <a:chOff x="864" y="1344"/>
              <a:chExt cx="672" cy="672"/>
            </a:xfrm>
            <a:grpFill/>
          </p:grpSpPr>
          <p:sp>
            <p:nvSpPr>
              <p:cNvPr id="36" name="Oval 32"/>
              <p:cNvSpPr>
                <a:spLocks noChangeArrowheads="1"/>
              </p:cNvSpPr>
              <p:nvPr/>
            </p:nvSpPr>
            <p:spPr bwMode="auto">
              <a:xfrm>
                <a:off x="864" y="1344"/>
                <a:ext cx="672" cy="672"/>
              </a:xfrm>
              <a:prstGeom prst="ellipse">
                <a:avLst/>
              </a:prstGeom>
              <a:grpFill/>
              <a:ln w="9525">
                <a:solidFill>
                  <a:schemeClr val="tx1"/>
                </a:solidFill>
                <a:round/>
              </a:ln>
              <a:effectLst/>
            </p:spPr>
            <p:txBody>
              <a:bodyPr wrap="none" anchor="ct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37" name="Line 33"/>
              <p:cNvSpPr>
                <a:spLocks noChangeShapeType="1"/>
              </p:cNvSpPr>
              <p:nvPr/>
            </p:nvSpPr>
            <p:spPr bwMode="auto">
              <a:xfrm>
                <a:off x="864" y="1680"/>
                <a:ext cx="672" cy="0"/>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38" name="Line 34"/>
              <p:cNvSpPr>
                <a:spLocks noChangeShapeType="1"/>
              </p:cNvSpPr>
              <p:nvPr/>
            </p:nvSpPr>
            <p:spPr bwMode="auto">
              <a:xfrm>
                <a:off x="1200" y="1344"/>
                <a:ext cx="0" cy="672"/>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grpSp>
        <p:sp>
          <p:nvSpPr>
            <p:cNvPr id="35" name="WordArt 35"/>
            <p:cNvSpPr>
              <a:spLocks noChangeArrowheads="1" noChangeShapeType="1" noTextEdit="1"/>
            </p:cNvSpPr>
            <p:nvPr/>
          </p:nvSpPr>
          <p:spPr bwMode="auto">
            <a:xfrm>
              <a:off x="756" y="1320"/>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ln>
                  <a:solidFill>
                    <a:srgbClr val="5F5F5F"/>
                  </a:solidFill>
                  <a:effectLst>
                    <a:outerShdw dist="35921" dir="2700000" algn="ctr" rotWithShape="0">
                      <a:srgbClr val="990000"/>
                    </a:outerShdw>
                  </a:effectLst>
                  <a:latin typeface="Impact" panose="020B0806030902050204"/>
                  <a:cs typeface="Arial" panose="020B0604020202020204" pitchFamily="34" charset="0"/>
                </a:rPr>
                <a:t>4</a:t>
              </a:r>
            </a:p>
          </p:txBody>
        </p:sp>
      </p:grpSp>
      <p:grpSp>
        <p:nvGrpSpPr>
          <p:cNvPr id="16" name="Group 36"/>
          <p:cNvGrpSpPr/>
          <p:nvPr/>
        </p:nvGrpSpPr>
        <p:grpSpPr bwMode="auto">
          <a:xfrm>
            <a:off x="8435400" y="5498890"/>
            <a:ext cx="800100" cy="1066800"/>
            <a:chOff x="1488" y="1152"/>
            <a:chExt cx="672" cy="672"/>
          </a:xfrm>
          <a:solidFill>
            <a:srgbClr val="FFFF00"/>
          </a:solidFill>
        </p:grpSpPr>
        <p:grpSp>
          <p:nvGrpSpPr>
            <p:cNvPr id="21" name="Group 37"/>
            <p:cNvGrpSpPr/>
            <p:nvPr/>
          </p:nvGrpSpPr>
          <p:grpSpPr bwMode="auto">
            <a:xfrm>
              <a:off x="1488" y="1152"/>
              <a:ext cx="672" cy="672"/>
              <a:chOff x="864" y="1344"/>
              <a:chExt cx="672" cy="672"/>
            </a:xfrm>
            <a:grpFill/>
          </p:grpSpPr>
          <p:sp>
            <p:nvSpPr>
              <p:cNvPr id="42" name="Oval 38"/>
              <p:cNvSpPr>
                <a:spLocks noChangeArrowheads="1"/>
              </p:cNvSpPr>
              <p:nvPr/>
            </p:nvSpPr>
            <p:spPr bwMode="auto">
              <a:xfrm>
                <a:off x="864" y="1344"/>
                <a:ext cx="672" cy="672"/>
              </a:xfrm>
              <a:prstGeom prst="ellipse">
                <a:avLst/>
              </a:prstGeom>
              <a:grpFill/>
              <a:ln w="9525">
                <a:solidFill>
                  <a:schemeClr val="tx1"/>
                </a:solidFill>
                <a:round/>
              </a:ln>
              <a:effectLst/>
            </p:spPr>
            <p:txBody>
              <a:bodyPr wrap="none" anchor="ct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43" name="Line 39"/>
              <p:cNvSpPr>
                <a:spLocks noChangeShapeType="1"/>
              </p:cNvSpPr>
              <p:nvPr/>
            </p:nvSpPr>
            <p:spPr bwMode="auto">
              <a:xfrm>
                <a:off x="864" y="1680"/>
                <a:ext cx="672" cy="0"/>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44" name="Line 40"/>
              <p:cNvSpPr>
                <a:spLocks noChangeShapeType="1"/>
              </p:cNvSpPr>
              <p:nvPr/>
            </p:nvSpPr>
            <p:spPr bwMode="auto">
              <a:xfrm>
                <a:off x="1200" y="1344"/>
                <a:ext cx="0" cy="672"/>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grpSp>
        <p:sp>
          <p:nvSpPr>
            <p:cNvPr id="41" name="WordArt 41"/>
            <p:cNvSpPr>
              <a:spLocks noChangeArrowheads="1" noChangeShapeType="1" noTextEdit="1"/>
            </p:cNvSpPr>
            <p:nvPr/>
          </p:nvSpPr>
          <p:spPr bwMode="auto">
            <a:xfrm>
              <a:off x="1644" y="1332"/>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ln>
                  <a:solidFill>
                    <a:srgbClr val="5F5F5F"/>
                  </a:solidFill>
                  <a:effectLst>
                    <a:outerShdw dist="35921" dir="2700000" algn="ctr" rotWithShape="0">
                      <a:srgbClr val="990000"/>
                    </a:outerShdw>
                  </a:effectLst>
                  <a:latin typeface="Impact" panose="020B0806030902050204"/>
                  <a:cs typeface="Arial" panose="020B0604020202020204" pitchFamily="34" charset="0"/>
                </a:rPr>
                <a:t>5</a:t>
              </a:r>
            </a:p>
          </p:txBody>
        </p:sp>
      </p:grpSp>
      <p:grpSp>
        <p:nvGrpSpPr>
          <p:cNvPr id="22" name="Group 42"/>
          <p:cNvGrpSpPr/>
          <p:nvPr/>
        </p:nvGrpSpPr>
        <p:grpSpPr bwMode="auto">
          <a:xfrm>
            <a:off x="8435400" y="5498890"/>
            <a:ext cx="800100" cy="1066800"/>
            <a:chOff x="2832" y="1872"/>
            <a:chExt cx="672" cy="672"/>
          </a:xfrm>
          <a:solidFill>
            <a:srgbClr val="FFFF00"/>
          </a:solidFill>
        </p:grpSpPr>
        <p:grpSp>
          <p:nvGrpSpPr>
            <p:cNvPr id="27" name="Group 43"/>
            <p:cNvGrpSpPr/>
            <p:nvPr/>
          </p:nvGrpSpPr>
          <p:grpSpPr bwMode="auto">
            <a:xfrm>
              <a:off x="2832" y="1872"/>
              <a:ext cx="672" cy="672"/>
              <a:chOff x="864" y="1344"/>
              <a:chExt cx="672" cy="672"/>
            </a:xfrm>
            <a:grpFill/>
          </p:grpSpPr>
          <p:sp>
            <p:nvSpPr>
              <p:cNvPr id="48" name="Oval 44"/>
              <p:cNvSpPr>
                <a:spLocks noChangeArrowheads="1"/>
              </p:cNvSpPr>
              <p:nvPr/>
            </p:nvSpPr>
            <p:spPr bwMode="auto">
              <a:xfrm>
                <a:off x="864" y="1344"/>
                <a:ext cx="672" cy="672"/>
              </a:xfrm>
              <a:prstGeom prst="ellipse">
                <a:avLst/>
              </a:prstGeom>
              <a:grpFill/>
              <a:ln w="9525">
                <a:solidFill>
                  <a:schemeClr val="tx1"/>
                </a:solidFill>
                <a:round/>
              </a:ln>
              <a:effectLst/>
            </p:spPr>
            <p:txBody>
              <a:bodyPr wrap="none" anchor="ct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49" name="Line 45"/>
              <p:cNvSpPr>
                <a:spLocks noChangeShapeType="1"/>
              </p:cNvSpPr>
              <p:nvPr/>
            </p:nvSpPr>
            <p:spPr bwMode="auto">
              <a:xfrm>
                <a:off x="864" y="1680"/>
                <a:ext cx="672" cy="0"/>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50" name="Line 46"/>
              <p:cNvSpPr>
                <a:spLocks noChangeShapeType="1"/>
              </p:cNvSpPr>
              <p:nvPr/>
            </p:nvSpPr>
            <p:spPr bwMode="auto">
              <a:xfrm>
                <a:off x="1200" y="1344"/>
                <a:ext cx="0" cy="672"/>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grpSp>
        <p:sp>
          <p:nvSpPr>
            <p:cNvPr id="47" name="WordArt 47"/>
            <p:cNvSpPr>
              <a:spLocks noChangeArrowheads="1" noChangeShapeType="1" noTextEdit="1"/>
            </p:cNvSpPr>
            <p:nvPr/>
          </p:nvSpPr>
          <p:spPr bwMode="auto">
            <a:xfrm>
              <a:off x="2976" y="2040"/>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ln>
                  <a:solidFill>
                    <a:srgbClr val="5F5F5F"/>
                  </a:solidFill>
                  <a:effectLst>
                    <a:outerShdw dist="35921" dir="2700000" algn="ctr" rotWithShape="0">
                      <a:srgbClr val="990000"/>
                    </a:outerShdw>
                  </a:effectLst>
                  <a:latin typeface="Impact" panose="020B0806030902050204"/>
                  <a:cs typeface="Arial" panose="020B0604020202020204" pitchFamily="34" charset="0"/>
                </a:rPr>
                <a:t>6</a:t>
              </a:r>
            </a:p>
          </p:txBody>
        </p:sp>
      </p:grpSp>
      <p:grpSp>
        <p:nvGrpSpPr>
          <p:cNvPr id="28" name="Group 48"/>
          <p:cNvGrpSpPr/>
          <p:nvPr/>
        </p:nvGrpSpPr>
        <p:grpSpPr bwMode="auto">
          <a:xfrm>
            <a:off x="8435400" y="5498890"/>
            <a:ext cx="800100" cy="1066800"/>
            <a:chOff x="3216" y="1152"/>
            <a:chExt cx="672" cy="672"/>
          </a:xfrm>
          <a:solidFill>
            <a:srgbClr val="FFFF00"/>
          </a:solidFill>
        </p:grpSpPr>
        <p:grpSp>
          <p:nvGrpSpPr>
            <p:cNvPr id="28672" name="Group 49"/>
            <p:cNvGrpSpPr/>
            <p:nvPr/>
          </p:nvGrpSpPr>
          <p:grpSpPr bwMode="auto">
            <a:xfrm>
              <a:off x="3216" y="1152"/>
              <a:ext cx="672" cy="672"/>
              <a:chOff x="864" y="1344"/>
              <a:chExt cx="672" cy="672"/>
            </a:xfrm>
            <a:grpFill/>
          </p:grpSpPr>
          <p:sp>
            <p:nvSpPr>
              <p:cNvPr id="54" name="Oval 50"/>
              <p:cNvSpPr>
                <a:spLocks noChangeArrowheads="1"/>
              </p:cNvSpPr>
              <p:nvPr/>
            </p:nvSpPr>
            <p:spPr bwMode="auto">
              <a:xfrm>
                <a:off x="864" y="1344"/>
                <a:ext cx="672" cy="672"/>
              </a:xfrm>
              <a:prstGeom prst="ellipse">
                <a:avLst/>
              </a:prstGeom>
              <a:grpFill/>
              <a:ln w="9525">
                <a:solidFill>
                  <a:schemeClr val="tx1"/>
                </a:solidFill>
                <a:round/>
              </a:ln>
              <a:effectLst/>
            </p:spPr>
            <p:txBody>
              <a:bodyPr wrap="none" anchor="ct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55" name="Line 51"/>
              <p:cNvSpPr>
                <a:spLocks noChangeShapeType="1"/>
              </p:cNvSpPr>
              <p:nvPr/>
            </p:nvSpPr>
            <p:spPr bwMode="auto">
              <a:xfrm>
                <a:off x="864" y="1680"/>
                <a:ext cx="672" cy="0"/>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56" name="Line 52"/>
              <p:cNvSpPr>
                <a:spLocks noChangeShapeType="1"/>
              </p:cNvSpPr>
              <p:nvPr/>
            </p:nvSpPr>
            <p:spPr bwMode="auto">
              <a:xfrm>
                <a:off x="1200" y="1344"/>
                <a:ext cx="0" cy="672"/>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grpSp>
        <p:sp>
          <p:nvSpPr>
            <p:cNvPr id="53" name="WordArt 53"/>
            <p:cNvSpPr>
              <a:spLocks noChangeArrowheads="1" noChangeShapeType="1" noTextEdit="1"/>
            </p:cNvSpPr>
            <p:nvPr/>
          </p:nvSpPr>
          <p:spPr bwMode="auto">
            <a:xfrm>
              <a:off x="3360" y="1332"/>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ln>
                  <a:solidFill>
                    <a:srgbClr val="5F5F5F"/>
                  </a:solidFill>
                  <a:effectLst>
                    <a:outerShdw dist="35921" dir="2700000" algn="ctr" rotWithShape="0">
                      <a:srgbClr val="990000"/>
                    </a:outerShdw>
                  </a:effectLst>
                  <a:latin typeface="Impact" panose="020B0806030902050204"/>
                  <a:cs typeface="Arial" panose="020B0604020202020204" pitchFamily="34" charset="0"/>
                </a:rPr>
                <a:t>7</a:t>
              </a:r>
            </a:p>
          </p:txBody>
        </p:sp>
      </p:grpSp>
      <p:grpSp>
        <p:nvGrpSpPr>
          <p:cNvPr id="28673" name="Group 54"/>
          <p:cNvGrpSpPr/>
          <p:nvPr/>
        </p:nvGrpSpPr>
        <p:grpSpPr bwMode="auto">
          <a:xfrm>
            <a:off x="8435400" y="5498890"/>
            <a:ext cx="800100" cy="1066800"/>
            <a:chOff x="4080" y="1104"/>
            <a:chExt cx="672" cy="672"/>
          </a:xfrm>
          <a:solidFill>
            <a:srgbClr val="FFFF00"/>
          </a:solidFill>
        </p:grpSpPr>
        <p:grpSp>
          <p:nvGrpSpPr>
            <p:cNvPr id="28674" name="Group 55"/>
            <p:cNvGrpSpPr/>
            <p:nvPr/>
          </p:nvGrpSpPr>
          <p:grpSpPr bwMode="auto">
            <a:xfrm>
              <a:off x="4080" y="1104"/>
              <a:ext cx="672" cy="672"/>
              <a:chOff x="864" y="1344"/>
              <a:chExt cx="672" cy="672"/>
            </a:xfrm>
            <a:grpFill/>
          </p:grpSpPr>
          <p:sp>
            <p:nvSpPr>
              <p:cNvPr id="60" name="Oval 56"/>
              <p:cNvSpPr>
                <a:spLocks noChangeArrowheads="1"/>
              </p:cNvSpPr>
              <p:nvPr/>
            </p:nvSpPr>
            <p:spPr bwMode="auto">
              <a:xfrm>
                <a:off x="864" y="1344"/>
                <a:ext cx="672" cy="672"/>
              </a:xfrm>
              <a:prstGeom prst="ellipse">
                <a:avLst/>
              </a:prstGeom>
              <a:grpFill/>
              <a:ln w="9525">
                <a:solidFill>
                  <a:schemeClr val="tx1"/>
                </a:solidFill>
                <a:round/>
              </a:ln>
              <a:effectLst/>
            </p:spPr>
            <p:txBody>
              <a:bodyPr wrap="none" anchor="ct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61" name="Line 57"/>
              <p:cNvSpPr>
                <a:spLocks noChangeShapeType="1"/>
              </p:cNvSpPr>
              <p:nvPr/>
            </p:nvSpPr>
            <p:spPr bwMode="auto">
              <a:xfrm>
                <a:off x="864" y="1680"/>
                <a:ext cx="672" cy="0"/>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62" name="Line 58"/>
              <p:cNvSpPr>
                <a:spLocks noChangeShapeType="1"/>
              </p:cNvSpPr>
              <p:nvPr/>
            </p:nvSpPr>
            <p:spPr bwMode="auto">
              <a:xfrm>
                <a:off x="1200" y="1344"/>
                <a:ext cx="0" cy="672"/>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grpSp>
        <p:sp>
          <p:nvSpPr>
            <p:cNvPr id="59" name="WordArt 59"/>
            <p:cNvSpPr>
              <a:spLocks noChangeArrowheads="1" noChangeShapeType="1" noTextEdit="1"/>
            </p:cNvSpPr>
            <p:nvPr/>
          </p:nvSpPr>
          <p:spPr bwMode="auto">
            <a:xfrm>
              <a:off x="4236" y="1284"/>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ln>
                  <a:solidFill>
                    <a:srgbClr val="5F5F5F"/>
                  </a:solidFill>
                  <a:effectLst>
                    <a:outerShdw dist="35921" dir="2700000" algn="ctr" rotWithShape="0">
                      <a:srgbClr val="990000"/>
                    </a:outerShdw>
                  </a:effectLst>
                  <a:latin typeface="Impact" panose="020B0806030902050204"/>
                  <a:cs typeface="Arial" panose="020B0604020202020204" pitchFamily="34" charset="0"/>
                </a:rPr>
                <a:t>8</a:t>
              </a:r>
            </a:p>
          </p:txBody>
        </p:sp>
      </p:grpSp>
      <p:grpSp>
        <p:nvGrpSpPr>
          <p:cNvPr id="28675" name="Group 60"/>
          <p:cNvGrpSpPr/>
          <p:nvPr/>
        </p:nvGrpSpPr>
        <p:grpSpPr bwMode="auto">
          <a:xfrm>
            <a:off x="8435400" y="5498890"/>
            <a:ext cx="800100" cy="1066800"/>
            <a:chOff x="5088" y="1008"/>
            <a:chExt cx="672" cy="672"/>
          </a:xfrm>
          <a:solidFill>
            <a:srgbClr val="FFFF00"/>
          </a:solidFill>
        </p:grpSpPr>
        <p:grpSp>
          <p:nvGrpSpPr>
            <p:cNvPr id="28676" name="Group 61"/>
            <p:cNvGrpSpPr/>
            <p:nvPr/>
          </p:nvGrpSpPr>
          <p:grpSpPr bwMode="auto">
            <a:xfrm>
              <a:off x="5088" y="1008"/>
              <a:ext cx="672" cy="672"/>
              <a:chOff x="864" y="1344"/>
              <a:chExt cx="672" cy="672"/>
            </a:xfrm>
            <a:grpFill/>
          </p:grpSpPr>
          <p:sp>
            <p:nvSpPr>
              <p:cNvPr id="66" name="Oval 62"/>
              <p:cNvSpPr>
                <a:spLocks noChangeArrowheads="1"/>
              </p:cNvSpPr>
              <p:nvPr/>
            </p:nvSpPr>
            <p:spPr bwMode="auto">
              <a:xfrm>
                <a:off x="864" y="1344"/>
                <a:ext cx="672" cy="672"/>
              </a:xfrm>
              <a:prstGeom prst="ellipse">
                <a:avLst/>
              </a:prstGeom>
              <a:grpFill/>
              <a:ln w="9525">
                <a:solidFill>
                  <a:schemeClr val="tx1"/>
                </a:solidFill>
                <a:round/>
              </a:ln>
              <a:effectLst/>
            </p:spPr>
            <p:txBody>
              <a:bodyPr wrap="none" anchor="ct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67" name="Line 63"/>
              <p:cNvSpPr>
                <a:spLocks noChangeShapeType="1"/>
              </p:cNvSpPr>
              <p:nvPr/>
            </p:nvSpPr>
            <p:spPr bwMode="auto">
              <a:xfrm>
                <a:off x="864" y="1680"/>
                <a:ext cx="672" cy="0"/>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68" name="Line 64"/>
              <p:cNvSpPr>
                <a:spLocks noChangeShapeType="1"/>
              </p:cNvSpPr>
              <p:nvPr/>
            </p:nvSpPr>
            <p:spPr bwMode="auto">
              <a:xfrm>
                <a:off x="1200" y="1344"/>
                <a:ext cx="0" cy="672"/>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grpSp>
        <p:sp>
          <p:nvSpPr>
            <p:cNvPr id="65" name="WordArt 65"/>
            <p:cNvSpPr>
              <a:spLocks noChangeArrowheads="1" noChangeShapeType="1" noTextEdit="1"/>
            </p:cNvSpPr>
            <p:nvPr/>
          </p:nvSpPr>
          <p:spPr bwMode="auto">
            <a:xfrm>
              <a:off x="5232" y="1176"/>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ln>
                  <a:solidFill>
                    <a:srgbClr val="5F5F5F"/>
                  </a:solidFill>
                  <a:effectLst>
                    <a:outerShdw dist="35921" dir="2700000" algn="ctr" rotWithShape="0">
                      <a:srgbClr val="990000"/>
                    </a:outerShdw>
                  </a:effectLst>
                  <a:latin typeface="Impact" panose="020B0806030902050204"/>
                  <a:cs typeface="Arial" panose="020B0604020202020204" pitchFamily="34" charset="0"/>
                </a:rPr>
                <a:t>9</a:t>
              </a:r>
            </a:p>
          </p:txBody>
        </p:sp>
      </p:grpSp>
      <p:grpSp>
        <p:nvGrpSpPr>
          <p:cNvPr id="28677" name="Group 66"/>
          <p:cNvGrpSpPr/>
          <p:nvPr/>
        </p:nvGrpSpPr>
        <p:grpSpPr bwMode="auto">
          <a:xfrm>
            <a:off x="8435400" y="5498890"/>
            <a:ext cx="800100" cy="1066800"/>
            <a:chOff x="624" y="144"/>
            <a:chExt cx="672" cy="672"/>
          </a:xfrm>
          <a:solidFill>
            <a:srgbClr val="FFFF00"/>
          </a:solidFill>
        </p:grpSpPr>
        <p:grpSp>
          <p:nvGrpSpPr>
            <p:cNvPr id="28678" name="Group 67"/>
            <p:cNvGrpSpPr/>
            <p:nvPr/>
          </p:nvGrpSpPr>
          <p:grpSpPr bwMode="auto">
            <a:xfrm>
              <a:off x="624" y="144"/>
              <a:ext cx="672" cy="672"/>
              <a:chOff x="864" y="1344"/>
              <a:chExt cx="672" cy="672"/>
            </a:xfrm>
            <a:grpFill/>
          </p:grpSpPr>
          <p:sp>
            <p:nvSpPr>
              <p:cNvPr id="72" name="Oval 68"/>
              <p:cNvSpPr>
                <a:spLocks noChangeArrowheads="1"/>
              </p:cNvSpPr>
              <p:nvPr/>
            </p:nvSpPr>
            <p:spPr bwMode="auto">
              <a:xfrm>
                <a:off x="864" y="1344"/>
                <a:ext cx="672" cy="672"/>
              </a:xfrm>
              <a:prstGeom prst="ellipse">
                <a:avLst/>
              </a:prstGeom>
              <a:grpFill/>
              <a:ln w="9525">
                <a:solidFill>
                  <a:schemeClr val="tx1"/>
                </a:solidFill>
                <a:round/>
              </a:ln>
              <a:effectLst/>
            </p:spPr>
            <p:txBody>
              <a:bodyPr wrap="none" anchor="ct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73" name="Line 69"/>
              <p:cNvSpPr>
                <a:spLocks noChangeShapeType="1"/>
              </p:cNvSpPr>
              <p:nvPr/>
            </p:nvSpPr>
            <p:spPr bwMode="auto">
              <a:xfrm>
                <a:off x="864" y="1680"/>
                <a:ext cx="672" cy="0"/>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74" name="Line 70"/>
              <p:cNvSpPr>
                <a:spLocks noChangeShapeType="1"/>
              </p:cNvSpPr>
              <p:nvPr/>
            </p:nvSpPr>
            <p:spPr bwMode="auto">
              <a:xfrm>
                <a:off x="1200" y="1344"/>
                <a:ext cx="0" cy="672"/>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grpSp>
        <p:sp>
          <p:nvSpPr>
            <p:cNvPr id="71" name="WordArt 71"/>
            <p:cNvSpPr>
              <a:spLocks noChangeArrowheads="1" noChangeShapeType="1" noTextEdit="1"/>
            </p:cNvSpPr>
            <p:nvPr/>
          </p:nvSpPr>
          <p:spPr bwMode="auto">
            <a:xfrm>
              <a:off x="756" y="324"/>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dirty="0">
                  <a:ln w="19050">
                    <a:solidFill>
                      <a:srgbClr val="99CCFF"/>
                    </a:solidFill>
                    <a:round/>
                  </a:ln>
                  <a:solidFill>
                    <a:srgbClr val="5F5F5F"/>
                  </a:solidFill>
                  <a:effectLst>
                    <a:outerShdw dist="35921" dir="2700000" algn="ctr" rotWithShape="0">
                      <a:srgbClr val="990000"/>
                    </a:outerShdw>
                  </a:effectLst>
                  <a:latin typeface="Impact" panose="020B0806030902050204"/>
                  <a:cs typeface="Arial" panose="020B0604020202020204" pitchFamily="34" charset="0"/>
                </a:rPr>
                <a:t>10</a:t>
              </a:r>
            </a:p>
          </p:txBody>
        </p:sp>
      </p:grpSp>
      <p:sp>
        <p:nvSpPr>
          <p:cNvPr id="70" name="Rectangle 69"/>
          <p:cNvSpPr/>
          <p:nvPr/>
        </p:nvSpPr>
        <p:spPr>
          <a:xfrm>
            <a:off x="343948" y="351695"/>
            <a:ext cx="11325137" cy="128953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spcBef>
                <a:spcPts val="0"/>
              </a:spcBef>
              <a:spcAft>
                <a:spcPts val="0"/>
              </a:spcAft>
            </a:pPr>
            <a:r>
              <a:rPr lang="en-US" sz="3200" b="1">
                <a:solidFill>
                  <a:schemeClr val="tx1"/>
                </a:solidFill>
                <a:effectLst/>
                <a:latin typeface="Times New Roman" panose="02020603050405020304" pitchFamily="18" charset="0"/>
                <a:ea typeface="Arial" panose="020B0604020202020204" pitchFamily="34" charset="0"/>
              </a:rPr>
              <a:t>Câu 4: </a:t>
            </a:r>
            <a:r>
              <a:rPr lang="en-US" sz="3200" b="1">
                <a:solidFill>
                  <a:schemeClr val="tx1"/>
                </a:solidFill>
                <a:effectLst/>
                <a:latin typeface="Times New Roman" panose="02020603050405020304" pitchFamily="18" charset="0"/>
                <a:ea typeface="Times New Roman" panose="02020603050405020304" pitchFamily="18" charset="0"/>
              </a:rPr>
              <a:t>Càng vào sâu trong lục địa thì:</a:t>
            </a:r>
          </a:p>
        </p:txBody>
      </p:sp>
      <p:pic>
        <p:nvPicPr>
          <p:cNvPr id="7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1250" y="2976018"/>
            <a:ext cx="443037"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7" name="Right Arrow 76">
            <a:hlinkClick r:id="rId5" action="ppaction://hlinksldjump"/>
          </p:cNvPr>
          <p:cNvSpPr/>
          <p:nvPr/>
        </p:nvSpPr>
        <p:spPr>
          <a:xfrm>
            <a:off x="9504998" y="5982138"/>
            <a:ext cx="548640" cy="52167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TextBox 32"/>
          <p:cNvSpPr txBox="1"/>
          <p:nvPr/>
        </p:nvSpPr>
        <p:spPr>
          <a:xfrm>
            <a:off x="3187817" y="1962987"/>
            <a:ext cx="6619195" cy="4110869"/>
          </a:xfrm>
          <a:prstGeom prst="rect">
            <a:avLst/>
          </a:prstGeom>
          <a:noFill/>
        </p:spPr>
        <p:txBody>
          <a:bodyPr wrap="square" rtlCol="0">
            <a:spAutoFit/>
          </a:bodyPr>
          <a:lstStyle/>
          <a:p>
            <a:pPr marL="514350" marR="0" indent="-514350">
              <a:spcBef>
                <a:spcPts val="0"/>
              </a:spcBef>
              <a:spcAft>
                <a:spcPts val="0"/>
              </a:spcAft>
              <a:buAutoNum type="alphaUcPeriod"/>
            </a:pPr>
            <a:r>
              <a:rPr lang="en-US" sz="3200">
                <a:effectLst/>
                <a:latin typeface="Times New Roman" panose="02020603050405020304" pitchFamily="18" charset="0"/>
                <a:ea typeface="Calibri" panose="020F0502020204030204" pitchFamily="34" charset="0"/>
                <a:cs typeface="Times New Roman" panose="02020603050405020304" pitchFamily="18" charset="0"/>
              </a:rPr>
              <a:t>Đô thị càng dày đặc.</a:t>
            </a:r>
          </a:p>
          <a:p>
            <a:pPr marR="0">
              <a:spcBef>
                <a:spcPts val="0"/>
              </a:spcBef>
              <a:spcAft>
                <a:spcPts val="0"/>
              </a:spcAft>
            </a:pPr>
            <a:endParaRPr lang="en-US" sz="32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a:solidFill>
                  <a:prstClr val="black"/>
                </a:solidFill>
                <a:latin typeface="Times New Roman" panose="02020603050405020304" pitchFamily="18" charset="0"/>
                <a:cs typeface="Times New Roman" panose="02020603050405020304" pitchFamily="18" charset="0"/>
              </a:rPr>
              <a:t>B. </a:t>
            </a:r>
            <a:r>
              <a:rPr lang="en-US" sz="3200">
                <a:effectLst/>
                <a:latin typeface="Times New Roman" panose="02020603050405020304" pitchFamily="18" charset="0"/>
                <a:ea typeface="Calibri" panose="020F0502020204030204" pitchFamily="34" charset="0"/>
                <a:cs typeface="Times New Roman" panose="02020603050405020304" pitchFamily="18" charset="0"/>
              </a:rPr>
              <a:t>Đô thị càng thưa thớt</a:t>
            </a:r>
          </a:p>
          <a:p>
            <a:pPr marL="0" marR="0">
              <a:spcBef>
                <a:spcPts val="0"/>
              </a:spcBef>
              <a:spcAft>
                <a:spcPts val="0"/>
              </a:spcAft>
            </a:pPr>
            <a:endParaRPr lang="en-US" sz="32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a:solidFill>
                  <a:prstClr val="black"/>
                </a:solidFill>
                <a:latin typeface="Times New Roman" panose="02020603050405020304" pitchFamily="18" charset="0"/>
                <a:cs typeface="Times New Roman" panose="02020603050405020304" pitchFamily="18" charset="0"/>
              </a:rPr>
              <a:t>C. </a:t>
            </a:r>
            <a:r>
              <a:rPr lang="en-US" sz="3200">
                <a:effectLst/>
                <a:latin typeface="Times New Roman" panose="02020603050405020304" pitchFamily="18" charset="0"/>
                <a:ea typeface="Calibri" panose="020F0502020204030204" pitchFamily="34" charset="0"/>
                <a:cs typeface="Times New Roman" panose="02020603050405020304" pitchFamily="18" charset="0"/>
              </a:rPr>
              <a:t>Đô thị quy mô càng nhỏ.</a:t>
            </a:r>
          </a:p>
          <a:p>
            <a:pPr marL="0" marR="0">
              <a:spcBef>
                <a:spcPts val="0"/>
              </a:spcBef>
              <a:spcAft>
                <a:spcPts val="0"/>
              </a:spcAft>
            </a:pPr>
            <a:endParaRPr lang="en-US" sz="3200">
              <a:effectLst/>
              <a:latin typeface="Calibri" panose="020F0502020204030204" pitchFamily="34" charset="0"/>
              <a:ea typeface="Calibri" panose="020F0502020204030204" pitchFamily="34" charset="0"/>
              <a:cs typeface="Times New Roman" panose="02020603050405020304" pitchFamily="18" charset="0"/>
            </a:endParaRPr>
          </a:p>
          <a:p>
            <a:pPr>
              <a:lnSpc>
                <a:spcPct val="90000"/>
              </a:lnSpc>
              <a:spcBef>
                <a:spcPts val="1000"/>
              </a:spcBef>
            </a:pPr>
            <a:r>
              <a:rPr lang="en-US" sz="3200">
                <a:solidFill>
                  <a:prstClr val="black"/>
                </a:solidFill>
                <a:latin typeface="Times New Roman" panose="02020603050405020304" pitchFamily="18" charset="0"/>
                <a:cs typeface="Times New Roman" panose="02020603050405020304" pitchFamily="18" charset="0"/>
              </a:rPr>
              <a:t>D. Khô hơn</a:t>
            </a:r>
          </a:p>
          <a:p>
            <a:endParaRPr lang="en-US"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8677"/>
                                        </p:tgtEl>
                                        <p:attrNameLst>
                                          <p:attrName>style.visibility</p:attrName>
                                        </p:attrNameLst>
                                      </p:cBhvr>
                                      <p:to>
                                        <p:strVal val="visible"/>
                                      </p:to>
                                    </p:set>
                                    <p:anim calcmode="lin" valueType="num">
                                      <p:cBhvr>
                                        <p:cTn id="7" dur="1000" fill="hold"/>
                                        <p:tgtEl>
                                          <p:spTgt spid="28677"/>
                                        </p:tgtEl>
                                        <p:attrNameLst>
                                          <p:attrName>ppt_w</p:attrName>
                                        </p:attrNameLst>
                                      </p:cBhvr>
                                      <p:tavLst>
                                        <p:tav tm="0">
                                          <p:val>
                                            <p:fltVal val="0"/>
                                          </p:val>
                                        </p:tav>
                                        <p:tav tm="100000">
                                          <p:val>
                                            <p:strVal val="#ppt_w"/>
                                          </p:val>
                                        </p:tav>
                                      </p:tavLst>
                                    </p:anim>
                                    <p:anim calcmode="lin" valueType="num">
                                      <p:cBhvr>
                                        <p:cTn id="8" dur="1000" fill="hold"/>
                                        <p:tgtEl>
                                          <p:spTgt spid="28677"/>
                                        </p:tgtEl>
                                        <p:attrNameLst>
                                          <p:attrName>ppt_h</p:attrName>
                                        </p:attrNameLst>
                                      </p:cBhvr>
                                      <p:tavLst>
                                        <p:tav tm="0">
                                          <p:val>
                                            <p:fltVal val="0"/>
                                          </p:val>
                                        </p:tav>
                                        <p:tav tm="100000">
                                          <p:val>
                                            <p:strVal val="#ppt_h"/>
                                          </p:val>
                                        </p:tav>
                                      </p:tavLst>
                                    </p:anim>
                                    <p:anim calcmode="lin" valueType="num">
                                      <p:cBhvr>
                                        <p:cTn id="9" dur="1000" fill="hold"/>
                                        <p:tgtEl>
                                          <p:spTgt spid="28677"/>
                                        </p:tgtEl>
                                        <p:attrNameLst>
                                          <p:attrName>style.rotation</p:attrName>
                                        </p:attrNameLst>
                                      </p:cBhvr>
                                      <p:tavLst>
                                        <p:tav tm="0">
                                          <p:val>
                                            <p:fltVal val="360"/>
                                          </p:val>
                                        </p:tav>
                                        <p:tav tm="100000">
                                          <p:val>
                                            <p:fltVal val="0"/>
                                          </p:val>
                                        </p:tav>
                                      </p:tavLst>
                                    </p:anim>
                                    <p:animEffect transition="in" filter="fade">
                                      <p:cBhvr>
                                        <p:cTn id="10" dur="1000"/>
                                        <p:tgtEl>
                                          <p:spTgt spid="28677"/>
                                        </p:tgtEl>
                                      </p:cBhvr>
                                    </p:animEffect>
                                  </p:childTnLst>
                                  <p:subTnLst>
                                    <p:set>
                                      <p:cBhvr override="childStyle">
                                        <p:cTn dur="1" fill="hold" display="0" masterRel="sameClick" afterEffect="1">
                                          <p:stCondLst>
                                            <p:cond evt="end" delay="0">
                                              <p:tn val="5"/>
                                            </p:cond>
                                          </p:stCondLst>
                                        </p:cTn>
                                        <p:tgtEl>
                                          <p:spTgt spid="28677"/>
                                        </p:tgtEl>
                                        <p:attrNameLst>
                                          <p:attrName>style.visibility</p:attrName>
                                        </p:attrNameLst>
                                      </p:cBhvr>
                                      <p:to>
                                        <p:strVal val="hidden"/>
                                      </p:to>
                                    </p:set>
                                    <p:audio>
                                      <p:cMediaNode vol="100000">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par>
                          <p:cTn id="11" fill="hold">
                            <p:stCondLst>
                              <p:cond delay="1000"/>
                            </p:stCondLst>
                            <p:childTnLst>
                              <p:par>
                                <p:cTn id="12" presetID="49" presetClass="entr" presetSubtype="0" decel="100000" fill="hold" nodeType="afterEffect">
                                  <p:stCondLst>
                                    <p:cond delay="0"/>
                                  </p:stCondLst>
                                  <p:childTnLst>
                                    <p:set>
                                      <p:cBhvr>
                                        <p:cTn id="13" dur="1" fill="hold">
                                          <p:stCondLst>
                                            <p:cond delay="0"/>
                                          </p:stCondLst>
                                        </p:cTn>
                                        <p:tgtEl>
                                          <p:spTgt spid="28675"/>
                                        </p:tgtEl>
                                        <p:attrNameLst>
                                          <p:attrName>style.visibility</p:attrName>
                                        </p:attrNameLst>
                                      </p:cBhvr>
                                      <p:to>
                                        <p:strVal val="visible"/>
                                      </p:to>
                                    </p:set>
                                    <p:anim calcmode="lin" valueType="num">
                                      <p:cBhvr>
                                        <p:cTn id="14" dur="1000" fill="hold"/>
                                        <p:tgtEl>
                                          <p:spTgt spid="28675"/>
                                        </p:tgtEl>
                                        <p:attrNameLst>
                                          <p:attrName>ppt_w</p:attrName>
                                        </p:attrNameLst>
                                      </p:cBhvr>
                                      <p:tavLst>
                                        <p:tav tm="0">
                                          <p:val>
                                            <p:fltVal val="0"/>
                                          </p:val>
                                        </p:tav>
                                        <p:tav tm="100000">
                                          <p:val>
                                            <p:strVal val="#ppt_w"/>
                                          </p:val>
                                        </p:tav>
                                      </p:tavLst>
                                    </p:anim>
                                    <p:anim calcmode="lin" valueType="num">
                                      <p:cBhvr>
                                        <p:cTn id="15" dur="1000" fill="hold"/>
                                        <p:tgtEl>
                                          <p:spTgt spid="28675"/>
                                        </p:tgtEl>
                                        <p:attrNameLst>
                                          <p:attrName>ppt_h</p:attrName>
                                        </p:attrNameLst>
                                      </p:cBhvr>
                                      <p:tavLst>
                                        <p:tav tm="0">
                                          <p:val>
                                            <p:fltVal val="0"/>
                                          </p:val>
                                        </p:tav>
                                        <p:tav tm="100000">
                                          <p:val>
                                            <p:strVal val="#ppt_h"/>
                                          </p:val>
                                        </p:tav>
                                      </p:tavLst>
                                    </p:anim>
                                    <p:anim calcmode="lin" valueType="num">
                                      <p:cBhvr>
                                        <p:cTn id="16" dur="1000" fill="hold"/>
                                        <p:tgtEl>
                                          <p:spTgt spid="28675"/>
                                        </p:tgtEl>
                                        <p:attrNameLst>
                                          <p:attrName>style.rotation</p:attrName>
                                        </p:attrNameLst>
                                      </p:cBhvr>
                                      <p:tavLst>
                                        <p:tav tm="0">
                                          <p:val>
                                            <p:fltVal val="360"/>
                                          </p:val>
                                        </p:tav>
                                        <p:tav tm="100000">
                                          <p:val>
                                            <p:fltVal val="0"/>
                                          </p:val>
                                        </p:tav>
                                      </p:tavLst>
                                    </p:anim>
                                    <p:animEffect transition="in" filter="fade">
                                      <p:cBhvr>
                                        <p:cTn id="17" dur="1000"/>
                                        <p:tgtEl>
                                          <p:spTgt spid="28675"/>
                                        </p:tgtEl>
                                      </p:cBhvr>
                                    </p:animEffect>
                                  </p:childTnLst>
                                  <p:subTnLst>
                                    <p:set>
                                      <p:cBhvr override="childStyle">
                                        <p:cTn dur="1" fill="hold" display="0" masterRel="sameClick" afterEffect="1">
                                          <p:stCondLst>
                                            <p:cond evt="end" delay="0">
                                              <p:tn val="12"/>
                                            </p:cond>
                                          </p:stCondLst>
                                        </p:cTn>
                                        <p:tgtEl>
                                          <p:spTgt spid="28675"/>
                                        </p:tgtEl>
                                        <p:attrNameLst>
                                          <p:attrName>style.visibility</p:attrName>
                                        </p:attrNameLst>
                                      </p:cBhvr>
                                      <p:to>
                                        <p:strVal val="hidden"/>
                                      </p:to>
                                    </p:set>
                                    <p:audio>
                                      <p:cMediaNode vol="100000">
                                        <p:cTn display="0" masterRel="sameClick">
                                          <p:stCondLst>
                                            <p:cond evt="begin" delay="0">
                                              <p:tn val="12"/>
                                            </p:cond>
                                          </p:stCondLst>
                                          <p:endCondLst>
                                            <p:cond evt="onStopAudio" delay="0">
                                              <p:tgtEl>
                                                <p:sldTgt/>
                                              </p:tgtEl>
                                            </p:cond>
                                          </p:endCondLst>
                                        </p:cTn>
                                        <p:tgtEl>
                                          <p:sndTgt r:embed="rId2" name="coin.wav"/>
                                        </p:tgtEl>
                                      </p:cMediaNode>
                                    </p:audio>
                                  </p:subTnLst>
                                </p:cTn>
                              </p:par>
                            </p:childTnLst>
                          </p:cTn>
                        </p:par>
                        <p:par>
                          <p:cTn id="18" fill="hold">
                            <p:stCondLst>
                              <p:cond delay="2000"/>
                            </p:stCondLst>
                            <p:childTnLst>
                              <p:par>
                                <p:cTn id="19" presetID="49" presetClass="entr" presetSubtype="0" decel="100000" fill="hold" nodeType="afterEffect">
                                  <p:stCondLst>
                                    <p:cond delay="0"/>
                                  </p:stCondLst>
                                  <p:childTnLst>
                                    <p:set>
                                      <p:cBhvr>
                                        <p:cTn id="20" dur="1" fill="hold">
                                          <p:stCondLst>
                                            <p:cond delay="0"/>
                                          </p:stCondLst>
                                        </p:cTn>
                                        <p:tgtEl>
                                          <p:spTgt spid="28673"/>
                                        </p:tgtEl>
                                        <p:attrNameLst>
                                          <p:attrName>style.visibility</p:attrName>
                                        </p:attrNameLst>
                                      </p:cBhvr>
                                      <p:to>
                                        <p:strVal val="visible"/>
                                      </p:to>
                                    </p:set>
                                    <p:anim calcmode="lin" valueType="num">
                                      <p:cBhvr>
                                        <p:cTn id="21" dur="1000" fill="hold"/>
                                        <p:tgtEl>
                                          <p:spTgt spid="28673"/>
                                        </p:tgtEl>
                                        <p:attrNameLst>
                                          <p:attrName>ppt_w</p:attrName>
                                        </p:attrNameLst>
                                      </p:cBhvr>
                                      <p:tavLst>
                                        <p:tav tm="0">
                                          <p:val>
                                            <p:fltVal val="0"/>
                                          </p:val>
                                        </p:tav>
                                        <p:tav tm="100000">
                                          <p:val>
                                            <p:strVal val="#ppt_w"/>
                                          </p:val>
                                        </p:tav>
                                      </p:tavLst>
                                    </p:anim>
                                    <p:anim calcmode="lin" valueType="num">
                                      <p:cBhvr>
                                        <p:cTn id="22" dur="1000" fill="hold"/>
                                        <p:tgtEl>
                                          <p:spTgt spid="28673"/>
                                        </p:tgtEl>
                                        <p:attrNameLst>
                                          <p:attrName>ppt_h</p:attrName>
                                        </p:attrNameLst>
                                      </p:cBhvr>
                                      <p:tavLst>
                                        <p:tav tm="0">
                                          <p:val>
                                            <p:fltVal val="0"/>
                                          </p:val>
                                        </p:tav>
                                        <p:tav tm="100000">
                                          <p:val>
                                            <p:strVal val="#ppt_h"/>
                                          </p:val>
                                        </p:tav>
                                      </p:tavLst>
                                    </p:anim>
                                    <p:anim calcmode="lin" valueType="num">
                                      <p:cBhvr>
                                        <p:cTn id="23" dur="1000" fill="hold"/>
                                        <p:tgtEl>
                                          <p:spTgt spid="28673"/>
                                        </p:tgtEl>
                                        <p:attrNameLst>
                                          <p:attrName>style.rotation</p:attrName>
                                        </p:attrNameLst>
                                      </p:cBhvr>
                                      <p:tavLst>
                                        <p:tav tm="0">
                                          <p:val>
                                            <p:fltVal val="360"/>
                                          </p:val>
                                        </p:tav>
                                        <p:tav tm="100000">
                                          <p:val>
                                            <p:fltVal val="0"/>
                                          </p:val>
                                        </p:tav>
                                      </p:tavLst>
                                    </p:anim>
                                    <p:animEffect transition="in" filter="fade">
                                      <p:cBhvr>
                                        <p:cTn id="24" dur="1000"/>
                                        <p:tgtEl>
                                          <p:spTgt spid="28673"/>
                                        </p:tgtEl>
                                      </p:cBhvr>
                                    </p:animEffect>
                                  </p:childTnLst>
                                  <p:subTnLst>
                                    <p:set>
                                      <p:cBhvr override="childStyle">
                                        <p:cTn dur="1" fill="hold" display="0" masterRel="sameClick" afterEffect="1">
                                          <p:stCondLst>
                                            <p:cond evt="end" delay="0">
                                              <p:tn val="19"/>
                                            </p:cond>
                                          </p:stCondLst>
                                        </p:cTn>
                                        <p:tgtEl>
                                          <p:spTgt spid="28673"/>
                                        </p:tgtEl>
                                        <p:attrNameLst>
                                          <p:attrName>style.visibility</p:attrName>
                                        </p:attrNameLst>
                                      </p:cBhvr>
                                      <p:to>
                                        <p:strVal val="hidden"/>
                                      </p:to>
                                    </p:set>
                                    <p:audio>
                                      <p:cMediaNode vol="100000">
                                        <p:cTn display="0" masterRel="sameClick">
                                          <p:stCondLst>
                                            <p:cond evt="begin" delay="0">
                                              <p:tn val="19"/>
                                            </p:cond>
                                          </p:stCondLst>
                                          <p:endCondLst>
                                            <p:cond evt="onStopAudio" delay="0">
                                              <p:tgtEl>
                                                <p:sldTgt/>
                                              </p:tgtEl>
                                            </p:cond>
                                          </p:endCondLst>
                                        </p:cTn>
                                        <p:tgtEl>
                                          <p:sndTgt r:embed="rId2" name="coin.wav"/>
                                        </p:tgtEl>
                                      </p:cMediaNode>
                                    </p:audio>
                                  </p:subTnLst>
                                </p:cTn>
                              </p:par>
                            </p:childTnLst>
                          </p:cTn>
                        </p:par>
                        <p:par>
                          <p:cTn id="25" fill="hold">
                            <p:stCondLst>
                              <p:cond delay="3000"/>
                            </p:stCondLst>
                            <p:childTnLst>
                              <p:par>
                                <p:cTn id="26" presetID="49" presetClass="entr" presetSubtype="0" decel="100000" fill="hold" nodeType="afterEffect">
                                  <p:stCondLst>
                                    <p:cond delay="0"/>
                                  </p:stCondLst>
                                  <p:childTnLst>
                                    <p:set>
                                      <p:cBhvr>
                                        <p:cTn id="27" dur="1" fill="hold">
                                          <p:stCondLst>
                                            <p:cond delay="0"/>
                                          </p:stCondLst>
                                        </p:cTn>
                                        <p:tgtEl>
                                          <p:spTgt spid="28"/>
                                        </p:tgtEl>
                                        <p:attrNameLst>
                                          <p:attrName>style.visibility</p:attrName>
                                        </p:attrNameLst>
                                      </p:cBhvr>
                                      <p:to>
                                        <p:strVal val="visible"/>
                                      </p:to>
                                    </p:set>
                                    <p:anim calcmode="lin" valueType="num">
                                      <p:cBhvr>
                                        <p:cTn id="28" dur="1000" fill="hold"/>
                                        <p:tgtEl>
                                          <p:spTgt spid="28"/>
                                        </p:tgtEl>
                                        <p:attrNameLst>
                                          <p:attrName>ppt_w</p:attrName>
                                        </p:attrNameLst>
                                      </p:cBhvr>
                                      <p:tavLst>
                                        <p:tav tm="0">
                                          <p:val>
                                            <p:fltVal val="0"/>
                                          </p:val>
                                        </p:tav>
                                        <p:tav tm="100000">
                                          <p:val>
                                            <p:strVal val="#ppt_w"/>
                                          </p:val>
                                        </p:tav>
                                      </p:tavLst>
                                    </p:anim>
                                    <p:anim calcmode="lin" valueType="num">
                                      <p:cBhvr>
                                        <p:cTn id="29" dur="1000" fill="hold"/>
                                        <p:tgtEl>
                                          <p:spTgt spid="28"/>
                                        </p:tgtEl>
                                        <p:attrNameLst>
                                          <p:attrName>ppt_h</p:attrName>
                                        </p:attrNameLst>
                                      </p:cBhvr>
                                      <p:tavLst>
                                        <p:tav tm="0">
                                          <p:val>
                                            <p:fltVal val="0"/>
                                          </p:val>
                                        </p:tav>
                                        <p:tav tm="100000">
                                          <p:val>
                                            <p:strVal val="#ppt_h"/>
                                          </p:val>
                                        </p:tav>
                                      </p:tavLst>
                                    </p:anim>
                                    <p:anim calcmode="lin" valueType="num">
                                      <p:cBhvr>
                                        <p:cTn id="30" dur="1000" fill="hold"/>
                                        <p:tgtEl>
                                          <p:spTgt spid="28"/>
                                        </p:tgtEl>
                                        <p:attrNameLst>
                                          <p:attrName>style.rotation</p:attrName>
                                        </p:attrNameLst>
                                      </p:cBhvr>
                                      <p:tavLst>
                                        <p:tav tm="0">
                                          <p:val>
                                            <p:fltVal val="360"/>
                                          </p:val>
                                        </p:tav>
                                        <p:tav tm="100000">
                                          <p:val>
                                            <p:fltVal val="0"/>
                                          </p:val>
                                        </p:tav>
                                      </p:tavLst>
                                    </p:anim>
                                    <p:animEffect transition="in" filter="fade">
                                      <p:cBhvr>
                                        <p:cTn id="31" dur="1000"/>
                                        <p:tgtEl>
                                          <p:spTgt spid="28"/>
                                        </p:tgtEl>
                                      </p:cBhvr>
                                    </p:animEffect>
                                  </p:childTnLst>
                                  <p:subTnLst>
                                    <p:set>
                                      <p:cBhvr override="childStyle">
                                        <p:cTn dur="1" fill="hold" display="0" masterRel="sameClick" afterEffect="1">
                                          <p:stCondLst>
                                            <p:cond evt="end" delay="0">
                                              <p:tn val="26"/>
                                            </p:cond>
                                          </p:stCondLst>
                                        </p:cTn>
                                        <p:tgtEl>
                                          <p:spTgt spid="28"/>
                                        </p:tgtEl>
                                        <p:attrNameLst>
                                          <p:attrName>style.visibility</p:attrName>
                                        </p:attrNameLst>
                                      </p:cBhvr>
                                      <p:to>
                                        <p:strVal val="hidden"/>
                                      </p:to>
                                    </p:set>
                                    <p:audio>
                                      <p:cMediaNode vol="100000">
                                        <p:cTn display="0" masterRel="sameClick">
                                          <p:stCondLst>
                                            <p:cond evt="begin" delay="0">
                                              <p:tn val="26"/>
                                            </p:cond>
                                          </p:stCondLst>
                                          <p:endCondLst>
                                            <p:cond evt="onStopAudio" delay="0">
                                              <p:tgtEl>
                                                <p:sldTgt/>
                                              </p:tgtEl>
                                            </p:cond>
                                          </p:endCondLst>
                                        </p:cTn>
                                        <p:tgtEl>
                                          <p:sndTgt r:embed="rId2" name="coin.wav"/>
                                        </p:tgtEl>
                                      </p:cMediaNode>
                                    </p:audio>
                                  </p:subTnLst>
                                </p:cTn>
                              </p:par>
                            </p:childTnLst>
                          </p:cTn>
                        </p:par>
                        <p:par>
                          <p:cTn id="32" fill="hold">
                            <p:stCondLst>
                              <p:cond delay="4000"/>
                            </p:stCondLst>
                            <p:childTnLst>
                              <p:par>
                                <p:cTn id="33" presetID="49" presetClass="entr" presetSubtype="0" decel="100000"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p:cTn id="35" dur="1000" fill="hold"/>
                                        <p:tgtEl>
                                          <p:spTgt spid="22"/>
                                        </p:tgtEl>
                                        <p:attrNameLst>
                                          <p:attrName>ppt_w</p:attrName>
                                        </p:attrNameLst>
                                      </p:cBhvr>
                                      <p:tavLst>
                                        <p:tav tm="0">
                                          <p:val>
                                            <p:fltVal val="0"/>
                                          </p:val>
                                        </p:tav>
                                        <p:tav tm="100000">
                                          <p:val>
                                            <p:strVal val="#ppt_w"/>
                                          </p:val>
                                        </p:tav>
                                      </p:tavLst>
                                    </p:anim>
                                    <p:anim calcmode="lin" valueType="num">
                                      <p:cBhvr>
                                        <p:cTn id="36" dur="1000" fill="hold"/>
                                        <p:tgtEl>
                                          <p:spTgt spid="22"/>
                                        </p:tgtEl>
                                        <p:attrNameLst>
                                          <p:attrName>ppt_h</p:attrName>
                                        </p:attrNameLst>
                                      </p:cBhvr>
                                      <p:tavLst>
                                        <p:tav tm="0">
                                          <p:val>
                                            <p:fltVal val="0"/>
                                          </p:val>
                                        </p:tav>
                                        <p:tav tm="100000">
                                          <p:val>
                                            <p:strVal val="#ppt_h"/>
                                          </p:val>
                                        </p:tav>
                                      </p:tavLst>
                                    </p:anim>
                                    <p:anim calcmode="lin" valueType="num">
                                      <p:cBhvr>
                                        <p:cTn id="37" dur="1000" fill="hold"/>
                                        <p:tgtEl>
                                          <p:spTgt spid="22"/>
                                        </p:tgtEl>
                                        <p:attrNameLst>
                                          <p:attrName>style.rotation</p:attrName>
                                        </p:attrNameLst>
                                      </p:cBhvr>
                                      <p:tavLst>
                                        <p:tav tm="0">
                                          <p:val>
                                            <p:fltVal val="360"/>
                                          </p:val>
                                        </p:tav>
                                        <p:tav tm="100000">
                                          <p:val>
                                            <p:fltVal val="0"/>
                                          </p:val>
                                        </p:tav>
                                      </p:tavLst>
                                    </p:anim>
                                    <p:animEffect transition="in" filter="fade">
                                      <p:cBhvr>
                                        <p:cTn id="38" dur="1000"/>
                                        <p:tgtEl>
                                          <p:spTgt spid="22"/>
                                        </p:tgtEl>
                                      </p:cBhvr>
                                    </p:animEffect>
                                  </p:childTnLst>
                                  <p:subTnLst>
                                    <p:set>
                                      <p:cBhvr override="childStyle">
                                        <p:cTn dur="1" fill="hold" display="0" masterRel="sameClick" afterEffect="1">
                                          <p:stCondLst>
                                            <p:cond evt="end" delay="0">
                                              <p:tn val="33"/>
                                            </p:cond>
                                          </p:stCondLst>
                                        </p:cTn>
                                        <p:tgtEl>
                                          <p:spTgt spid="22"/>
                                        </p:tgtEl>
                                        <p:attrNameLst>
                                          <p:attrName>style.visibility</p:attrName>
                                        </p:attrNameLst>
                                      </p:cBhvr>
                                      <p:to>
                                        <p:strVal val="hidden"/>
                                      </p:to>
                                    </p:set>
                                    <p:audio>
                                      <p:cMediaNode vol="100000">
                                        <p:cTn display="0" masterRel="sameClick">
                                          <p:stCondLst>
                                            <p:cond evt="begin" delay="0">
                                              <p:tn val="33"/>
                                            </p:cond>
                                          </p:stCondLst>
                                          <p:endCondLst>
                                            <p:cond evt="onStopAudio" delay="0">
                                              <p:tgtEl>
                                                <p:sldTgt/>
                                              </p:tgtEl>
                                            </p:cond>
                                          </p:endCondLst>
                                        </p:cTn>
                                        <p:tgtEl>
                                          <p:sndTgt r:embed="rId2" name="coin.wav"/>
                                        </p:tgtEl>
                                      </p:cMediaNode>
                                    </p:audio>
                                  </p:subTnLst>
                                </p:cTn>
                              </p:par>
                            </p:childTnLst>
                          </p:cTn>
                        </p:par>
                        <p:par>
                          <p:cTn id="39" fill="hold">
                            <p:stCondLst>
                              <p:cond delay="5000"/>
                            </p:stCondLst>
                            <p:childTnLst>
                              <p:par>
                                <p:cTn id="40" presetID="49" presetClass="entr" presetSubtype="0" decel="10000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1000" fill="hold"/>
                                        <p:tgtEl>
                                          <p:spTgt spid="16"/>
                                        </p:tgtEl>
                                        <p:attrNameLst>
                                          <p:attrName>ppt_w</p:attrName>
                                        </p:attrNameLst>
                                      </p:cBhvr>
                                      <p:tavLst>
                                        <p:tav tm="0">
                                          <p:val>
                                            <p:fltVal val="0"/>
                                          </p:val>
                                        </p:tav>
                                        <p:tav tm="100000">
                                          <p:val>
                                            <p:strVal val="#ppt_w"/>
                                          </p:val>
                                        </p:tav>
                                      </p:tavLst>
                                    </p:anim>
                                    <p:anim calcmode="lin" valueType="num">
                                      <p:cBhvr>
                                        <p:cTn id="43" dur="1000" fill="hold"/>
                                        <p:tgtEl>
                                          <p:spTgt spid="16"/>
                                        </p:tgtEl>
                                        <p:attrNameLst>
                                          <p:attrName>ppt_h</p:attrName>
                                        </p:attrNameLst>
                                      </p:cBhvr>
                                      <p:tavLst>
                                        <p:tav tm="0">
                                          <p:val>
                                            <p:fltVal val="0"/>
                                          </p:val>
                                        </p:tav>
                                        <p:tav tm="100000">
                                          <p:val>
                                            <p:strVal val="#ppt_h"/>
                                          </p:val>
                                        </p:tav>
                                      </p:tavLst>
                                    </p:anim>
                                    <p:anim calcmode="lin" valueType="num">
                                      <p:cBhvr>
                                        <p:cTn id="44" dur="1000" fill="hold"/>
                                        <p:tgtEl>
                                          <p:spTgt spid="16"/>
                                        </p:tgtEl>
                                        <p:attrNameLst>
                                          <p:attrName>style.rotation</p:attrName>
                                        </p:attrNameLst>
                                      </p:cBhvr>
                                      <p:tavLst>
                                        <p:tav tm="0">
                                          <p:val>
                                            <p:fltVal val="360"/>
                                          </p:val>
                                        </p:tav>
                                        <p:tav tm="100000">
                                          <p:val>
                                            <p:fltVal val="0"/>
                                          </p:val>
                                        </p:tav>
                                      </p:tavLst>
                                    </p:anim>
                                    <p:animEffect transition="in" filter="fade">
                                      <p:cBhvr>
                                        <p:cTn id="45" dur="1000"/>
                                        <p:tgtEl>
                                          <p:spTgt spid="16"/>
                                        </p:tgtEl>
                                      </p:cBhvr>
                                    </p:animEffect>
                                  </p:childTnLst>
                                  <p:subTnLst>
                                    <p:set>
                                      <p:cBhvr override="childStyle">
                                        <p:cTn dur="1" fill="hold" display="0" masterRel="sameClick" afterEffect="1">
                                          <p:stCondLst>
                                            <p:cond evt="end" delay="0">
                                              <p:tn val="40"/>
                                            </p:cond>
                                          </p:stCondLst>
                                        </p:cTn>
                                        <p:tgtEl>
                                          <p:spTgt spid="16"/>
                                        </p:tgtEl>
                                        <p:attrNameLst>
                                          <p:attrName>style.visibility</p:attrName>
                                        </p:attrNameLst>
                                      </p:cBhvr>
                                      <p:to>
                                        <p:strVal val="hidden"/>
                                      </p:to>
                                    </p:set>
                                    <p:audio>
                                      <p:cMediaNode vol="100000">
                                        <p:cTn display="0" masterRel="sameClick">
                                          <p:stCondLst>
                                            <p:cond evt="begin" delay="0">
                                              <p:tn val="40"/>
                                            </p:cond>
                                          </p:stCondLst>
                                          <p:endCondLst>
                                            <p:cond evt="onStopAudio" delay="0">
                                              <p:tgtEl>
                                                <p:sldTgt/>
                                              </p:tgtEl>
                                            </p:cond>
                                          </p:endCondLst>
                                        </p:cTn>
                                        <p:tgtEl>
                                          <p:sndTgt r:embed="rId2" name="coin.wav"/>
                                        </p:tgtEl>
                                      </p:cMediaNode>
                                    </p:audio>
                                  </p:subTnLst>
                                </p:cTn>
                              </p:par>
                            </p:childTnLst>
                          </p:cTn>
                        </p:par>
                        <p:par>
                          <p:cTn id="46" fill="hold">
                            <p:stCondLst>
                              <p:cond delay="6000"/>
                            </p:stCondLst>
                            <p:childTnLst>
                              <p:par>
                                <p:cTn id="47" presetID="49" presetClass="entr" presetSubtype="0" decel="100000" fill="hold" nodeType="after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1000" fill="hold"/>
                                        <p:tgtEl>
                                          <p:spTgt spid="10"/>
                                        </p:tgtEl>
                                        <p:attrNameLst>
                                          <p:attrName>ppt_w</p:attrName>
                                        </p:attrNameLst>
                                      </p:cBhvr>
                                      <p:tavLst>
                                        <p:tav tm="0">
                                          <p:val>
                                            <p:fltVal val="0"/>
                                          </p:val>
                                        </p:tav>
                                        <p:tav tm="100000">
                                          <p:val>
                                            <p:strVal val="#ppt_w"/>
                                          </p:val>
                                        </p:tav>
                                      </p:tavLst>
                                    </p:anim>
                                    <p:anim calcmode="lin" valueType="num">
                                      <p:cBhvr>
                                        <p:cTn id="50" dur="1000" fill="hold"/>
                                        <p:tgtEl>
                                          <p:spTgt spid="10"/>
                                        </p:tgtEl>
                                        <p:attrNameLst>
                                          <p:attrName>ppt_h</p:attrName>
                                        </p:attrNameLst>
                                      </p:cBhvr>
                                      <p:tavLst>
                                        <p:tav tm="0">
                                          <p:val>
                                            <p:fltVal val="0"/>
                                          </p:val>
                                        </p:tav>
                                        <p:tav tm="100000">
                                          <p:val>
                                            <p:strVal val="#ppt_h"/>
                                          </p:val>
                                        </p:tav>
                                      </p:tavLst>
                                    </p:anim>
                                    <p:anim calcmode="lin" valueType="num">
                                      <p:cBhvr>
                                        <p:cTn id="51" dur="1000" fill="hold"/>
                                        <p:tgtEl>
                                          <p:spTgt spid="10"/>
                                        </p:tgtEl>
                                        <p:attrNameLst>
                                          <p:attrName>style.rotation</p:attrName>
                                        </p:attrNameLst>
                                      </p:cBhvr>
                                      <p:tavLst>
                                        <p:tav tm="0">
                                          <p:val>
                                            <p:fltVal val="360"/>
                                          </p:val>
                                        </p:tav>
                                        <p:tav tm="100000">
                                          <p:val>
                                            <p:fltVal val="0"/>
                                          </p:val>
                                        </p:tav>
                                      </p:tavLst>
                                    </p:anim>
                                    <p:animEffect transition="in" filter="fade">
                                      <p:cBhvr>
                                        <p:cTn id="52" dur="1000"/>
                                        <p:tgtEl>
                                          <p:spTgt spid="10"/>
                                        </p:tgtEl>
                                      </p:cBhvr>
                                    </p:animEffect>
                                  </p:childTnLst>
                                  <p:subTnLst>
                                    <p:set>
                                      <p:cBhvr override="childStyle">
                                        <p:cTn dur="1" fill="hold" display="0" masterRel="sameClick" afterEffect="1">
                                          <p:stCondLst>
                                            <p:cond evt="end" delay="0">
                                              <p:tn val="47"/>
                                            </p:cond>
                                          </p:stCondLst>
                                        </p:cTn>
                                        <p:tgtEl>
                                          <p:spTgt spid="10"/>
                                        </p:tgtEl>
                                        <p:attrNameLst>
                                          <p:attrName>style.visibility</p:attrName>
                                        </p:attrNameLst>
                                      </p:cBhvr>
                                      <p:to>
                                        <p:strVal val="hidden"/>
                                      </p:to>
                                    </p:set>
                                    <p:audio>
                                      <p:cMediaNode vol="100000">
                                        <p:cTn display="0" masterRel="sameClick">
                                          <p:stCondLst>
                                            <p:cond evt="begin" delay="0">
                                              <p:tn val="47"/>
                                            </p:cond>
                                          </p:stCondLst>
                                          <p:endCondLst>
                                            <p:cond evt="onStopAudio" delay="0">
                                              <p:tgtEl>
                                                <p:sldTgt/>
                                              </p:tgtEl>
                                            </p:cond>
                                          </p:endCondLst>
                                        </p:cTn>
                                        <p:tgtEl>
                                          <p:sndTgt r:embed="rId2" name="coin.wav"/>
                                        </p:tgtEl>
                                      </p:cMediaNode>
                                    </p:audio>
                                  </p:subTnLst>
                                </p:cTn>
                              </p:par>
                            </p:childTnLst>
                          </p:cTn>
                        </p:par>
                        <p:par>
                          <p:cTn id="53" fill="hold">
                            <p:stCondLst>
                              <p:cond delay="7000"/>
                            </p:stCondLst>
                            <p:childTnLst>
                              <p:par>
                                <p:cTn id="54" presetID="49" presetClass="entr" presetSubtype="0" decel="100000" fill="hold"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1000" fill="hold"/>
                                        <p:tgtEl>
                                          <p:spTgt spid="8"/>
                                        </p:tgtEl>
                                        <p:attrNameLst>
                                          <p:attrName>ppt_w</p:attrName>
                                        </p:attrNameLst>
                                      </p:cBhvr>
                                      <p:tavLst>
                                        <p:tav tm="0">
                                          <p:val>
                                            <p:fltVal val="0"/>
                                          </p:val>
                                        </p:tav>
                                        <p:tav tm="100000">
                                          <p:val>
                                            <p:strVal val="#ppt_w"/>
                                          </p:val>
                                        </p:tav>
                                      </p:tavLst>
                                    </p:anim>
                                    <p:anim calcmode="lin" valueType="num">
                                      <p:cBhvr>
                                        <p:cTn id="57" dur="1000" fill="hold"/>
                                        <p:tgtEl>
                                          <p:spTgt spid="8"/>
                                        </p:tgtEl>
                                        <p:attrNameLst>
                                          <p:attrName>ppt_h</p:attrName>
                                        </p:attrNameLst>
                                      </p:cBhvr>
                                      <p:tavLst>
                                        <p:tav tm="0">
                                          <p:val>
                                            <p:fltVal val="0"/>
                                          </p:val>
                                        </p:tav>
                                        <p:tav tm="100000">
                                          <p:val>
                                            <p:strVal val="#ppt_h"/>
                                          </p:val>
                                        </p:tav>
                                      </p:tavLst>
                                    </p:anim>
                                    <p:anim calcmode="lin" valueType="num">
                                      <p:cBhvr>
                                        <p:cTn id="58" dur="1000" fill="hold"/>
                                        <p:tgtEl>
                                          <p:spTgt spid="8"/>
                                        </p:tgtEl>
                                        <p:attrNameLst>
                                          <p:attrName>style.rotation</p:attrName>
                                        </p:attrNameLst>
                                      </p:cBhvr>
                                      <p:tavLst>
                                        <p:tav tm="0">
                                          <p:val>
                                            <p:fltVal val="360"/>
                                          </p:val>
                                        </p:tav>
                                        <p:tav tm="100000">
                                          <p:val>
                                            <p:fltVal val="0"/>
                                          </p:val>
                                        </p:tav>
                                      </p:tavLst>
                                    </p:anim>
                                    <p:animEffect transition="in" filter="fade">
                                      <p:cBhvr>
                                        <p:cTn id="59" dur="1000"/>
                                        <p:tgtEl>
                                          <p:spTgt spid="8"/>
                                        </p:tgtEl>
                                      </p:cBhvr>
                                    </p:animEffect>
                                  </p:childTnLst>
                                  <p:subTnLst>
                                    <p:set>
                                      <p:cBhvr override="childStyle">
                                        <p:cTn dur="1" fill="hold" display="0" masterRel="sameClick" afterEffect="1">
                                          <p:stCondLst>
                                            <p:cond evt="end" delay="0">
                                              <p:tn val="54"/>
                                            </p:cond>
                                          </p:stCondLst>
                                        </p:cTn>
                                        <p:tgtEl>
                                          <p:spTgt spid="8"/>
                                        </p:tgtEl>
                                        <p:attrNameLst>
                                          <p:attrName>style.visibility</p:attrName>
                                        </p:attrNameLst>
                                      </p:cBhvr>
                                      <p:to>
                                        <p:strVal val="hidden"/>
                                      </p:to>
                                    </p:set>
                                    <p:audio>
                                      <p:cMediaNode vol="100000">
                                        <p:cTn display="0" masterRel="sameClick">
                                          <p:stCondLst>
                                            <p:cond evt="begin" delay="0">
                                              <p:tn val="54"/>
                                            </p:cond>
                                          </p:stCondLst>
                                          <p:endCondLst>
                                            <p:cond evt="onStopAudio" delay="0">
                                              <p:tgtEl>
                                                <p:sldTgt/>
                                              </p:tgtEl>
                                            </p:cond>
                                          </p:endCondLst>
                                        </p:cTn>
                                        <p:tgtEl>
                                          <p:sndTgt r:embed="rId2" name="coin.wav"/>
                                        </p:tgtEl>
                                      </p:cMediaNode>
                                    </p:audio>
                                  </p:subTnLst>
                                </p:cTn>
                              </p:par>
                            </p:childTnLst>
                          </p:cTn>
                        </p:par>
                        <p:par>
                          <p:cTn id="60" fill="hold">
                            <p:stCondLst>
                              <p:cond delay="8000"/>
                            </p:stCondLst>
                            <p:childTnLst>
                              <p:par>
                                <p:cTn id="61" presetID="49" presetClass="entr" presetSubtype="0" decel="100000" fill="hold" nodeType="afterEffect">
                                  <p:stCondLst>
                                    <p:cond delay="0"/>
                                  </p:stCondLst>
                                  <p:childTnLst>
                                    <p:set>
                                      <p:cBhvr>
                                        <p:cTn id="62" dur="1" fill="hold">
                                          <p:stCondLst>
                                            <p:cond delay="0"/>
                                          </p:stCondLst>
                                        </p:cTn>
                                        <p:tgtEl>
                                          <p:spTgt spid="6"/>
                                        </p:tgtEl>
                                        <p:attrNameLst>
                                          <p:attrName>style.visibility</p:attrName>
                                        </p:attrNameLst>
                                      </p:cBhvr>
                                      <p:to>
                                        <p:strVal val="visible"/>
                                      </p:to>
                                    </p:set>
                                    <p:anim calcmode="lin" valueType="num">
                                      <p:cBhvr>
                                        <p:cTn id="63" dur="1000" fill="hold"/>
                                        <p:tgtEl>
                                          <p:spTgt spid="6"/>
                                        </p:tgtEl>
                                        <p:attrNameLst>
                                          <p:attrName>ppt_w</p:attrName>
                                        </p:attrNameLst>
                                      </p:cBhvr>
                                      <p:tavLst>
                                        <p:tav tm="0">
                                          <p:val>
                                            <p:fltVal val="0"/>
                                          </p:val>
                                        </p:tav>
                                        <p:tav tm="100000">
                                          <p:val>
                                            <p:strVal val="#ppt_w"/>
                                          </p:val>
                                        </p:tav>
                                      </p:tavLst>
                                    </p:anim>
                                    <p:anim calcmode="lin" valueType="num">
                                      <p:cBhvr>
                                        <p:cTn id="64" dur="1000" fill="hold"/>
                                        <p:tgtEl>
                                          <p:spTgt spid="6"/>
                                        </p:tgtEl>
                                        <p:attrNameLst>
                                          <p:attrName>ppt_h</p:attrName>
                                        </p:attrNameLst>
                                      </p:cBhvr>
                                      <p:tavLst>
                                        <p:tav tm="0">
                                          <p:val>
                                            <p:fltVal val="0"/>
                                          </p:val>
                                        </p:tav>
                                        <p:tav tm="100000">
                                          <p:val>
                                            <p:strVal val="#ppt_h"/>
                                          </p:val>
                                        </p:tav>
                                      </p:tavLst>
                                    </p:anim>
                                    <p:anim calcmode="lin" valueType="num">
                                      <p:cBhvr>
                                        <p:cTn id="65" dur="1000" fill="hold"/>
                                        <p:tgtEl>
                                          <p:spTgt spid="6"/>
                                        </p:tgtEl>
                                        <p:attrNameLst>
                                          <p:attrName>style.rotation</p:attrName>
                                        </p:attrNameLst>
                                      </p:cBhvr>
                                      <p:tavLst>
                                        <p:tav tm="0">
                                          <p:val>
                                            <p:fltVal val="360"/>
                                          </p:val>
                                        </p:tav>
                                        <p:tav tm="100000">
                                          <p:val>
                                            <p:fltVal val="0"/>
                                          </p:val>
                                        </p:tav>
                                      </p:tavLst>
                                    </p:anim>
                                    <p:animEffect transition="in" filter="fade">
                                      <p:cBhvr>
                                        <p:cTn id="66" dur="1000"/>
                                        <p:tgtEl>
                                          <p:spTgt spid="6"/>
                                        </p:tgtEl>
                                      </p:cBhvr>
                                    </p:animEffect>
                                  </p:childTnLst>
                                  <p:subTnLst>
                                    <p:set>
                                      <p:cBhvr override="childStyle">
                                        <p:cTn dur="1" fill="hold" display="0" masterRel="sameClick" afterEffect="1">
                                          <p:stCondLst>
                                            <p:cond evt="end" delay="0">
                                              <p:tn val="61"/>
                                            </p:cond>
                                          </p:stCondLst>
                                        </p:cTn>
                                        <p:tgtEl>
                                          <p:spTgt spid="6"/>
                                        </p:tgtEl>
                                        <p:attrNameLst>
                                          <p:attrName>style.visibility</p:attrName>
                                        </p:attrNameLst>
                                      </p:cBhvr>
                                      <p:to>
                                        <p:strVal val="hidden"/>
                                      </p:to>
                                    </p:set>
                                    <p:audio>
                                      <p:cMediaNode vol="100000">
                                        <p:cTn display="0" masterRel="sameClick">
                                          <p:stCondLst>
                                            <p:cond evt="begin" delay="0">
                                              <p:tn val="61"/>
                                            </p:cond>
                                          </p:stCondLst>
                                          <p:endCondLst>
                                            <p:cond evt="onStopAudio" delay="0">
                                              <p:tgtEl>
                                                <p:sldTgt/>
                                              </p:tgtEl>
                                            </p:cond>
                                          </p:endCondLst>
                                        </p:cTn>
                                        <p:tgtEl>
                                          <p:sndTgt r:embed="rId2" name="coin.wav"/>
                                        </p:tgtEl>
                                      </p:cMediaNode>
                                    </p:audio>
                                  </p:subTnLst>
                                </p:cTn>
                              </p:par>
                            </p:childTnLst>
                          </p:cTn>
                        </p:par>
                        <p:par>
                          <p:cTn id="67" fill="hold">
                            <p:stCondLst>
                              <p:cond delay="9000"/>
                            </p:stCondLst>
                            <p:childTnLst>
                              <p:par>
                                <p:cTn id="68" presetID="49" presetClass="entr" presetSubtype="0" decel="100000" fill="hold" nodeType="afterEffect">
                                  <p:stCondLst>
                                    <p:cond delay="0"/>
                                  </p:stCondLst>
                                  <p:childTnLst>
                                    <p:set>
                                      <p:cBhvr>
                                        <p:cTn id="69" dur="1" fill="hold">
                                          <p:stCondLst>
                                            <p:cond delay="0"/>
                                          </p:stCondLst>
                                        </p:cTn>
                                        <p:tgtEl>
                                          <p:spTgt spid="4"/>
                                        </p:tgtEl>
                                        <p:attrNameLst>
                                          <p:attrName>style.visibility</p:attrName>
                                        </p:attrNameLst>
                                      </p:cBhvr>
                                      <p:to>
                                        <p:strVal val="visible"/>
                                      </p:to>
                                    </p:set>
                                    <p:anim calcmode="lin" valueType="num">
                                      <p:cBhvr>
                                        <p:cTn id="70" dur="1000" fill="hold"/>
                                        <p:tgtEl>
                                          <p:spTgt spid="4"/>
                                        </p:tgtEl>
                                        <p:attrNameLst>
                                          <p:attrName>ppt_w</p:attrName>
                                        </p:attrNameLst>
                                      </p:cBhvr>
                                      <p:tavLst>
                                        <p:tav tm="0">
                                          <p:val>
                                            <p:fltVal val="0"/>
                                          </p:val>
                                        </p:tav>
                                        <p:tav tm="100000">
                                          <p:val>
                                            <p:strVal val="#ppt_w"/>
                                          </p:val>
                                        </p:tav>
                                      </p:tavLst>
                                    </p:anim>
                                    <p:anim calcmode="lin" valueType="num">
                                      <p:cBhvr>
                                        <p:cTn id="71" dur="1000" fill="hold"/>
                                        <p:tgtEl>
                                          <p:spTgt spid="4"/>
                                        </p:tgtEl>
                                        <p:attrNameLst>
                                          <p:attrName>ppt_h</p:attrName>
                                        </p:attrNameLst>
                                      </p:cBhvr>
                                      <p:tavLst>
                                        <p:tav tm="0">
                                          <p:val>
                                            <p:fltVal val="0"/>
                                          </p:val>
                                        </p:tav>
                                        <p:tav tm="100000">
                                          <p:val>
                                            <p:strVal val="#ppt_h"/>
                                          </p:val>
                                        </p:tav>
                                      </p:tavLst>
                                    </p:anim>
                                    <p:anim calcmode="lin" valueType="num">
                                      <p:cBhvr>
                                        <p:cTn id="72" dur="1000" fill="hold"/>
                                        <p:tgtEl>
                                          <p:spTgt spid="4"/>
                                        </p:tgtEl>
                                        <p:attrNameLst>
                                          <p:attrName>style.rotation</p:attrName>
                                        </p:attrNameLst>
                                      </p:cBhvr>
                                      <p:tavLst>
                                        <p:tav tm="0">
                                          <p:val>
                                            <p:fltVal val="360"/>
                                          </p:val>
                                        </p:tav>
                                        <p:tav tm="100000">
                                          <p:val>
                                            <p:fltVal val="0"/>
                                          </p:val>
                                        </p:tav>
                                      </p:tavLst>
                                    </p:anim>
                                    <p:animEffect transition="in" filter="fade">
                                      <p:cBhvr>
                                        <p:cTn id="73" dur="1000"/>
                                        <p:tgtEl>
                                          <p:spTgt spid="4"/>
                                        </p:tgtEl>
                                      </p:cBhvr>
                                    </p:animEffect>
                                  </p:childTnLst>
                                  <p:subTnLst>
                                    <p:set>
                                      <p:cBhvr override="childStyle">
                                        <p:cTn dur="1" fill="hold" display="0" masterRel="sameClick" afterEffect="1">
                                          <p:stCondLst>
                                            <p:cond evt="end" delay="0">
                                              <p:tn val="68"/>
                                            </p:cond>
                                          </p:stCondLst>
                                        </p:cTn>
                                        <p:tgtEl>
                                          <p:spTgt spid="4"/>
                                        </p:tgtEl>
                                        <p:attrNameLst>
                                          <p:attrName>style.visibility</p:attrName>
                                        </p:attrNameLst>
                                      </p:cBhvr>
                                      <p:to>
                                        <p:strVal val="hidden"/>
                                      </p:to>
                                    </p:set>
                                    <p:audio>
                                      <p:cMediaNode vol="100000">
                                        <p:cTn display="0" masterRel="sameClick">
                                          <p:stCondLst>
                                            <p:cond evt="begin" delay="0">
                                              <p:tn val="68"/>
                                            </p:cond>
                                          </p:stCondLst>
                                          <p:endCondLst>
                                            <p:cond evt="onStopAudio" delay="0">
                                              <p:tgtEl>
                                                <p:sldTgt/>
                                              </p:tgtEl>
                                            </p:cond>
                                          </p:endCondLst>
                                        </p:cTn>
                                        <p:tgtEl>
                                          <p:sndTgt r:embed="rId2" name="coin.wav"/>
                                        </p:tgtEl>
                                      </p:cMediaNode>
                                    </p:audio>
                                  </p:subTnLst>
                                </p:cTn>
                              </p:par>
                            </p:childTnLst>
                          </p:cTn>
                        </p:par>
                        <p:par>
                          <p:cTn id="74" fill="hold">
                            <p:stCondLst>
                              <p:cond delay="10000"/>
                            </p:stCondLst>
                            <p:childTnLst>
                              <p:par>
                                <p:cTn id="75" presetID="49" presetClass="entr" presetSubtype="0" decel="100000" fill="hold" nodeType="afterEffect">
                                  <p:stCondLst>
                                    <p:cond delay="0"/>
                                  </p:stCondLst>
                                  <p:childTnLst>
                                    <p:set>
                                      <p:cBhvr>
                                        <p:cTn id="76" dur="1" fill="hold">
                                          <p:stCondLst>
                                            <p:cond delay="0"/>
                                          </p:stCondLst>
                                        </p:cTn>
                                        <p:tgtEl>
                                          <p:spTgt spid="2"/>
                                        </p:tgtEl>
                                        <p:attrNameLst>
                                          <p:attrName>style.visibility</p:attrName>
                                        </p:attrNameLst>
                                      </p:cBhvr>
                                      <p:to>
                                        <p:strVal val="visible"/>
                                      </p:to>
                                    </p:set>
                                    <p:anim calcmode="lin" valueType="num">
                                      <p:cBhvr>
                                        <p:cTn id="77" dur="1000" fill="hold"/>
                                        <p:tgtEl>
                                          <p:spTgt spid="2"/>
                                        </p:tgtEl>
                                        <p:attrNameLst>
                                          <p:attrName>ppt_w</p:attrName>
                                        </p:attrNameLst>
                                      </p:cBhvr>
                                      <p:tavLst>
                                        <p:tav tm="0">
                                          <p:val>
                                            <p:fltVal val="0"/>
                                          </p:val>
                                        </p:tav>
                                        <p:tav tm="100000">
                                          <p:val>
                                            <p:strVal val="#ppt_w"/>
                                          </p:val>
                                        </p:tav>
                                      </p:tavLst>
                                    </p:anim>
                                    <p:anim calcmode="lin" valueType="num">
                                      <p:cBhvr>
                                        <p:cTn id="78" dur="1000" fill="hold"/>
                                        <p:tgtEl>
                                          <p:spTgt spid="2"/>
                                        </p:tgtEl>
                                        <p:attrNameLst>
                                          <p:attrName>ppt_h</p:attrName>
                                        </p:attrNameLst>
                                      </p:cBhvr>
                                      <p:tavLst>
                                        <p:tav tm="0">
                                          <p:val>
                                            <p:fltVal val="0"/>
                                          </p:val>
                                        </p:tav>
                                        <p:tav tm="100000">
                                          <p:val>
                                            <p:strVal val="#ppt_h"/>
                                          </p:val>
                                        </p:tav>
                                      </p:tavLst>
                                    </p:anim>
                                    <p:anim calcmode="lin" valueType="num">
                                      <p:cBhvr>
                                        <p:cTn id="79" dur="1000" fill="hold"/>
                                        <p:tgtEl>
                                          <p:spTgt spid="2"/>
                                        </p:tgtEl>
                                        <p:attrNameLst>
                                          <p:attrName>style.rotation</p:attrName>
                                        </p:attrNameLst>
                                      </p:cBhvr>
                                      <p:tavLst>
                                        <p:tav tm="0">
                                          <p:val>
                                            <p:fltVal val="360"/>
                                          </p:val>
                                        </p:tav>
                                        <p:tav tm="100000">
                                          <p:val>
                                            <p:fltVal val="0"/>
                                          </p:val>
                                        </p:tav>
                                      </p:tavLst>
                                    </p:anim>
                                    <p:animEffect transition="in" filter="fade">
                                      <p:cBhvr>
                                        <p:cTn id="80" dur="1000"/>
                                        <p:tgtEl>
                                          <p:spTgt spid="2"/>
                                        </p:tgtEl>
                                      </p:cBhvr>
                                    </p:animEffect>
                                  </p:childTnLst>
                                  <p:subTnLst>
                                    <p:set>
                                      <p:cBhvr override="childStyle">
                                        <p:cTn dur="1" fill="hold" display="0" masterRel="sameClick" afterEffect="1">
                                          <p:stCondLst>
                                            <p:cond evt="end" delay="0">
                                              <p:tn val="75"/>
                                            </p:cond>
                                          </p:stCondLst>
                                        </p:cTn>
                                        <p:tgtEl>
                                          <p:spTgt spid="2"/>
                                        </p:tgtEl>
                                        <p:attrNameLst>
                                          <p:attrName>style.visibility</p:attrName>
                                        </p:attrNameLst>
                                      </p:cBhvr>
                                      <p:to>
                                        <p:strVal val="hidden"/>
                                      </p:to>
                                    </p:set>
                                    <p:audio>
                                      <p:cMediaNode vol="100000">
                                        <p:cTn display="0" masterRel="sameClick">
                                          <p:stCondLst>
                                            <p:cond evt="begin" delay="0">
                                              <p:tn val="75"/>
                                            </p:cond>
                                          </p:stCondLst>
                                          <p:endCondLst>
                                            <p:cond evt="onStopAudio" delay="0">
                                              <p:tgtEl>
                                                <p:sldTgt/>
                                              </p:tgtEl>
                                            </p:cond>
                                          </p:endCondLst>
                                        </p:cTn>
                                        <p:tgtEl>
                                          <p:sndTgt r:embed="rId3" name="ELPHRG01.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additive="base">
                                        <p:cTn id="85" dur="500" fill="hold"/>
                                        <p:tgtEl>
                                          <p:spTgt spid="76"/>
                                        </p:tgtEl>
                                        <p:attrNameLst>
                                          <p:attrName>ppt_x</p:attrName>
                                        </p:attrNameLst>
                                      </p:cBhvr>
                                      <p:tavLst>
                                        <p:tav tm="0">
                                          <p:val>
                                            <p:strVal val="#ppt_x"/>
                                          </p:val>
                                        </p:tav>
                                        <p:tav tm="100000">
                                          <p:val>
                                            <p:strVal val="#ppt_x"/>
                                          </p:val>
                                        </p:tav>
                                      </p:tavLst>
                                    </p:anim>
                                    <p:anim calcmode="lin" valueType="num">
                                      <p:cBhvr additive="base">
                                        <p:cTn id="86"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34224" y="100668"/>
            <a:ext cx="12007441" cy="6697895"/>
          </a:xfrm>
          <a:prstGeom prst="rect">
            <a:avLst/>
          </a:prstGeom>
        </p:spPr>
      </p:pic>
      <p:sp>
        <p:nvSpPr>
          <p:cNvPr id="7" name="文本框 10"/>
          <p:cNvSpPr txBox="1"/>
          <p:nvPr/>
        </p:nvSpPr>
        <p:spPr>
          <a:xfrm>
            <a:off x="1919537" y="2819401"/>
            <a:ext cx="1921125" cy="2062103"/>
          </a:xfrm>
          <a:prstGeom prst="rect">
            <a:avLst/>
          </a:prstGeom>
          <a:noFill/>
        </p:spPr>
        <p:txBody>
          <a:bodyPr wrap="square" rtlCol="0">
            <a:spAutoFit/>
          </a:bodyPr>
          <a:lstStyle/>
          <a:p>
            <a:pPr algn="ctr"/>
            <a:r>
              <a:rPr lang="en-US" altLang="zh-CN" sz="4000">
                <a:solidFill>
                  <a:prstClr val="white"/>
                </a:solidFill>
                <a:latin typeface="Times New Roman" panose="02020603050405020304" pitchFamily="18" charset="0"/>
                <a:cs typeface="Times New Roman" panose="02020603050405020304" pitchFamily="18" charset="0"/>
              </a:rPr>
              <a:t>bÀI 1bÀI6</a:t>
            </a:r>
            <a:r>
              <a:rPr lang="en-US" altLang="zh-CN" sz="8800">
                <a:solidFill>
                  <a:prstClr val="white"/>
                </a:solidFill>
                <a:latin typeface="Times New Roman" panose="02020603050405020304" pitchFamily="18" charset="0"/>
                <a:cs typeface="Times New Roman" panose="02020603050405020304" pitchFamily="18" charset="0"/>
              </a:rPr>
              <a:t>.</a:t>
            </a:r>
            <a:endParaRPr lang="zh-CN" altLang="en-US" sz="8800" dirty="0">
              <a:solidFill>
                <a:prstClr val="white"/>
              </a:solidFill>
              <a:latin typeface="Times New Roman" panose="02020603050405020304" pitchFamily="18" charset="0"/>
              <a:cs typeface="Times New Roman" panose="02020603050405020304" pitchFamily="18" charset="0"/>
            </a:endParaRPr>
          </a:p>
        </p:txBody>
      </p:sp>
      <p:pic>
        <p:nvPicPr>
          <p:cNvPr id="5" name="Picture 4" descr="Text&#10;&#10;Description automatically generated"/>
          <p:cNvPicPr>
            <a:picLocks noChangeAspect="1"/>
          </p:cNvPicPr>
          <p:nvPr/>
        </p:nvPicPr>
        <p:blipFill>
          <a:blip r:embed="rId4"/>
          <a:stretch>
            <a:fillRect/>
          </a:stretch>
        </p:blipFill>
        <p:spPr>
          <a:xfrm>
            <a:off x="2516697" y="2197915"/>
            <a:ext cx="7315200" cy="3632511"/>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137A5EF-F155-4EF3-9C86-D22545B44AD4}" type="slidenum">
              <a:rPr lang="en-US" altLang="en-US">
                <a:solidFill>
                  <a:srgbClr val="5F5F5F"/>
                </a:solidFill>
                <a:latin typeface="Times New Roman" panose="02020603050405020304" pitchFamily="18" charset="0"/>
              </a:rPr>
              <a:t>23</a:t>
            </a:fld>
            <a:endParaRPr lang="en-US" altLang="en-US">
              <a:solidFill>
                <a:srgbClr val="5F5F5F"/>
              </a:solidFill>
              <a:latin typeface="Times New Roman" panose="02020603050405020304" pitchFamily="18" charset="0"/>
            </a:endParaRPr>
          </a:p>
        </p:txBody>
      </p:sp>
      <p:pic>
        <p:nvPicPr>
          <p:cNvPr id="5" name="Chỗ dành sẵn cho Hình ảnh 5"/>
          <p:cNvPicPr>
            <a:picLocks noChangeAspect="1"/>
          </p:cNvPicPr>
          <p:nvPr/>
        </p:nvPicPr>
        <p:blipFill>
          <a:blip r:embed="rId2">
            <a:extLst>
              <a:ext uri="{28A0092B-C50C-407E-A947-70E740481C1C}">
                <a14:useLocalDpi xmlns:a14="http://schemas.microsoft.com/office/drawing/2010/main" val="0"/>
              </a:ext>
            </a:extLst>
          </a:blip>
          <a:srcRect t="17525" b="26225"/>
          <a:stretch>
            <a:fillRect/>
          </a:stretch>
        </p:blipFill>
        <p:spPr bwMode="auto">
          <a:xfrm>
            <a:off x="1981200" y="531829"/>
            <a:ext cx="8229600" cy="579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68" name="TextBox 4"/>
          <p:cNvSpPr txBox="1">
            <a:spLocks noChangeArrowheads="1"/>
          </p:cNvSpPr>
          <p:nvPr/>
        </p:nvSpPr>
        <p:spPr bwMode="auto">
          <a:xfrm>
            <a:off x="1695450" y="2530483"/>
            <a:ext cx="177165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sz="3500" b="1">
                <a:solidFill>
                  <a:srgbClr val="FF0000"/>
                </a:solidFill>
                <a:latin typeface="Times New Roman" panose="02020603050405020304" pitchFamily="18" charset="0"/>
                <a:cs typeface="Times New Roman" panose="02020603050405020304" pitchFamily="18" charset="0"/>
              </a:rPr>
              <a:t>DẶN DÒ</a:t>
            </a:r>
          </a:p>
        </p:txBody>
      </p:sp>
      <p:sp>
        <p:nvSpPr>
          <p:cNvPr id="8" name="TextBox 3"/>
          <p:cNvSpPr txBox="1">
            <a:spLocks noChangeArrowheads="1"/>
          </p:cNvSpPr>
          <p:nvPr/>
        </p:nvSpPr>
        <p:spPr bwMode="auto">
          <a:xfrm>
            <a:off x="3638550" y="3973116"/>
            <a:ext cx="5829300" cy="1031051"/>
          </a:xfrm>
          <a:prstGeom prst="rect">
            <a:avLst/>
          </a:prstGeom>
          <a:noFill/>
          <a:ln>
            <a:noFill/>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fontAlgn="base" hangingPunct="1">
              <a:spcBef>
                <a:spcPct val="0"/>
              </a:spcBef>
              <a:spcAft>
                <a:spcPts val="600"/>
              </a:spcAft>
              <a:defRPr/>
            </a:pPr>
            <a:r>
              <a:rPr lang="en-US" sz="2800" dirty="0">
                <a:solidFill>
                  <a:srgbClr val="5F5F5F"/>
                </a:solidFill>
                <a:latin typeface="Times New Roman" panose="02020603050405020304" pitchFamily="18" charset="0"/>
                <a:cs typeface="Times New Roman" panose="02020603050405020304" pitchFamily="18" charset="0"/>
              </a:rPr>
              <a:t>- </a:t>
            </a:r>
            <a:r>
              <a:rPr lang="en-US" sz="2800" err="1">
                <a:solidFill>
                  <a:srgbClr val="5F5F5F"/>
                </a:solidFill>
                <a:latin typeface="Times New Roman" panose="02020603050405020304" pitchFamily="18" charset="0"/>
                <a:cs typeface="Times New Roman" panose="02020603050405020304" pitchFamily="18" charset="0"/>
              </a:rPr>
              <a:t>Học</a:t>
            </a:r>
            <a:r>
              <a:rPr lang="en-US" sz="2800">
                <a:solidFill>
                  <a:srgbClr val="5F5F5F"/>
                </a:solidFill>
                <a:latin typeface="Times New Roman" panose="02020603050405020304" pitchFamily="18" charset="0"/>
                <a:cs typeface="Times New Roman" panose="02020603050405020304" pitchFamily="18" charset="0"/>
              </a:rPr>
              <a:t> bài , hoàn </a:t>
            </a:r>
            <a:r>
              <a:rPr lang="en-US" sz="2800" dirty="0" err="1">
                <a:solidFill>
                  <a:srgbClr val="5F5F5F"/>
                </a:solidFill>
                <a:latin typeface="Times New Roman" panose="02020603050405020304" pitchFamily="18" charset="0"/>
                <a:cs typeface="Times New Roman" panose="02020603050405020304" pitchFamily="18" charset="0"/>
              </a:rPr>
              <a:t>chỉnh</a:t>
            </a:r>
            <a:r>
              <a:rPr lang="en-US" sz="2800" dirty="0">
                <a:solidFill>
                  <a:srgbClr val="5F5F5F"/>
                </a:solidFill>
                <a:latin typeface="Times New Roman" panose="02020603050405020304" pitchFamily="18" charset="0"/>
                <a:cs typeface="Times New Roman" panose="02020603050405020304" pitchFamily="18" charset="0"/>
              </a:rPr>
              <a:t> </a:t>
            </a:r>
            <a:r>
              <a:rPr lang="en-US" sz="2800" dirty="0" err="1">
                <a:solidFill>
                  <a:srgbClr val="5F5F5F"/>
                </a:solidFill>
                <a:latin typeface="Times New Roman" panose="02020603050405020304" pitchFamily="18" charset="0"/>
                <a:cs typeface="Times New Roman" panose="02020603050405020304" pitchFamily="18" charset="0"/>
              </a:rPr>
              <a:t>các</a:t>
            </a:r>
            <a:r>
              <a:rPr lang="en-US" sz="2800" dirty="0">
                <a:solidFill>
                  <a:srgbClr val="5F5F5F"/>
                </a:solidFill>
                <a:latin typeface="Times New Roman" panose="02020603050405020304" pitchFamily="18" charset="0"/>
                <a:cs typeface="Times New Roman" panose="02020603050405020304" pitchFamily="18" charset="0"/>
              </a:rPr>
              <a:t> </a:t>
            </a:r>
            <a:r>
              <a:rPr lang="en-US" sz="2800" dirty="0" err="1">
                <a:solidFill>
                  <a:srgbClr val="5F5F5F"/>
                </a:solidFill>
                <a:latin typeface="Times New Roman" panose="02020603050405020304" pitchFamily="18" charset="0"/>
                <a:cs typeface="Times New Roman" panose="02020603050405020304" pitchFamily="18" charset="0"/>
              </a:rPr>
              <a:t>bài</a:t>
            </a:r>
            <a:r>
              <a:rPr lang="en-US" sz="2800" dirty="0">
                <a:solidFill>
                  <a:srgbClr val="5F5F5F"/>
                </a:solidFill>
                <a:latin typeface="Times New Roman" panose="02020603050405020304" pitchFamily="18" charset="0"/>
                <a:cs typeface="Times New Roman" panose="02020603050405020304" pitchFamily="18" charset="0"/>
              </a:rPr>
              <a:t> </a:t>
            </a:r>
            <a:r>
              <a:rPr lang="en-US" sz="2800" dirty="0" err="1">
                <a:solidFill>
                  <a:srgbClr val="5F5F5F"/>
                </a:solidFill>
                <a:latin typeface="Times New Roman" panose="02020603050405020304" pitchFamily="18" charset="0"/>
                <a:cs typeface="Times New Roman" panose="02020603050405020304" pitchFamily="18" charset="0"/>
              </a:rPr>
              <a:t>tập</a:t>
            </a:r>
            <a:endParaRPr lang="en-US" sz="2800" dirty="0">
              <a:solidFill>
                <a:srgbClr val="5F5F5F"/>
              </a:solidFill>
              <a:latin typeface="Times New Roman" panose="02020603050405020304" pitchFamily="18" charset="0"/>
              <a:cs typeface="Times New Roman" panose="02020603050405020304" pitchFamily="18" charset="0"/>
            </a:endParaRPr>
          </a:p>
          <a:p>
            <a:pPr algn="just" eaLnBrk="1" fontAlgn="base" hangingPunct="1">
              <a:spcBef>
                <a:spcPct val="0"/>
              </a:spcBef>
              <a:spcAft>
                <a:spcPts val="600"/>
              </a:spcAft>
              <a:defRPr/>
            </a:pPr>
            <a:r>
              <a:rPr lang="en-US" sz="2800">
                <a:solidFill>
                  <a:srgbClr val="5F5F5F"/>
                </a:solidFill>
                <a:latin typeface="Times New Roman" panose="02020603050405020304" pitchFamily="18" charset="0"/>
                <a:cs typeface="Times New Roman" panose="02020603050405020304" pitchFamily="18" charset="0"/>
              </a:rPr>
              <a:t>- Chuẩn </a:t>
            </a:r>
            <a:r>
              <a:rPr lang="en-US" sz="2800" err="1">
                <a:solidFill>
                  <a:srgbClr val="5F5F5F"/>
                </a:solidFill>
                <a:latin typeface="Times New Roman" panose="02020603050405020304" pitchFamily="18" charset="0"/>
                <a:cs typeface="Times New Roman" panose="02020603050405020304" pitchFamily="18" charset="0"/>
              </a:rPr>
              <a:t>bị</a:t>
            </a:r>
            <a:r>
              <a:rPr lang="en-US" sz="2800">
                <a:solidFill>
                  <a:srgbClr val="5F5F5F"/>
                </a:solidFill>
                <a:latin typeface="Times New Roman" panose="02020603050405020304" pitchFamily="18" charset="0"/>
                <a:cs typeface="Times New Roman" panose="02020603050405020304" pitchFamily="18" charset="0"/>
              </a:rPr>
              <a:t> bài tiếp theo</a:t>
            </a:r>
            <a:endParaRPr lang="en-US" sz="2800"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op hình nền cảm ơn Thank You đẹp dễ thương và ý nghĩa nhất"/>
          <p:cNvPicPr>
            <a:picLocks noChangeAspect="1" noChangeArrowheads="1"/>
          </p:cNvPicPr>
          <p:nvPr/>
        </p:nvPicPr>
        <p:blipFill rotWithShape="1">
          <a:blip r:embed="rId2">
            <a:extLst>
              <a:ext uri="{28A0092B-C50C-407E-A947-70E740481C1C}">
                <a14:useLocalDpi xmlns:a14="http://schemas.microsoft.com/office/drawing/2010/main" val="0"/>
              </a:ext>
            </a:extLst>
          </a:blip>
          <a:srcRect t="11297" r="-1" b="2603"/>
          <a:stretch>
            <a:fillRect/>
          </a:stretch>
        </p:blipFill>
        <p:spPr bwMode="auto">
          <a:xfrm>
            <a:off x="321733" y="321733"/>
            <a:ext cx="11548534" cy="621453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365876" y="598980"/>
            <a:ext cx="5573891" cy="1061873"/>
          </a:xfrm>
          <a:custGeom>
            <a:avLst/>
            <a:gdLst/>
            <a:ahLst/>
            <a:cxnLst/>
            <a:rect l="l" t="t" r="r" b="b"/>
            <a:pathLst>
              <a:path w="6208084" h="919518">
                <a:moveTo>
                  <a:pt x="5143023" y="668672"/>
                </a:moveTo>
                <a:cubicBezTo>
                  <a:pt x="5130234" y="668672"/>
                  <a:pt x="5119127" y="672963"/>
                  <a:pt x="5109704" y="681545"/>
                </a:cubicBezTo>
                <a:cubicBezTo>
                  <a:pt x="5100281" y="690127"/>
                  <a:pt x="5095569" y="701317"/>
                  <a:pt x="5095569" y="715115"/>
                </a:cubicBezTo>
                <a:cubicBezTo>
                  <a:pt x="5095569" y="729250"/>
                  <a:pt x="5100281" y="740525"/>
                  <a:pt x="5109704" y="748939"/>
                </a:cubicBezTo>
                <a:cubicBezTo>
                  <a:pt x="5119127" y="757352"/>
                  <a:pt x="5130234" y="761559"/>
                  <a:pt x="5143023" y="761559"/>
                </a:cubicBezTo>
                <a:cubicBezTo>
                  <a:pt x="5155475" y="761559"/>
                  <a:pt x="5166497" y="757352"/>
                  <a:pt x="5176089" y="748939"/>
                </a:cubicBezTo>
                <a:cubicBezTo>
                  <a:pt x="5185680" y="740525"/>
                  <a:pt x="5190476" y="729250"/>
                  <a:pt x="5190476" y="715115"/>
                </a:cubicBezTo>
                <a:cubicBezTo>
                  <a:pt x="5190476" y="701317"/>
                  <a:pt x="5185680" y="690127"/>
                  <a:pt x="5176089" y="681545"/>
                </a:cubicBezTo>
                <a:cubicBezTo>
                  <a:pt x="5166497" y="672963"/>
                  <a:pt x="5155475" y="668672"/>
                  <a:pt x="5143023" y="668672"/>
                </a:cubicBezTo>
                <a:close/>
                <a:moveTo>
                  <a:pt x="1609248" y="668672"/>
                </a:moveTo>
                <a:cubicBezTo>
                  <a:pt x="1596459" y="668672"/>
                  <a:pt x="1585353" y="672963"/>
                  <a:pt x="1575929" y="681545"/>
                </a:cubicBezTo>
                <a:cubicBezTo>
                  <a:pt x="1566506" y="690127"/>
                  <a:pt x="1561794" y="701317"/>
                  <a:pt x="1561794" y="715115"/>
                </a:cubicBezTo>
                <a:cubicBezTo>
                  <a:pt x="1561794" y="729250"/>
                  <a:pt x="1566506" y="740525"/>
                  <a:pt x="1575929" y="748939"/>
                </a:cubicBezTo>
                <a:cubicBezTo>
                  <a:pt x="1585353" y="757352"/>
                  <a:pt x="1596459" y="761559"/>
                  <a:pt x="1609248" y="761559"/>
                </a:cubicBezTo>
                <a:cubicBezTo>
                  <a:pt x="1621700" y="761559"/>
                  <a:pt x="1632722" y="757352"/>
                  <a:pt x="1642314" y="748939"/>
                </a:cubicBezTo>
                <a:cubicBezTo>
                  <a:pt x="1651905" y="740525"/>
                  <a:pt x="1656701" y="729250"/>
                  <a:pt x="1656701" y="715115"/>
                </a:cubicBezTo>
                <a:cubicBezTo>
                  <a:pt x="1656701" y="701317"/>
                  <a:pt x="1651905" y="690127"/>
                  <a:pt x="1642314" y="681545"/>
                </a:cubicBezTo>
                <a:cubicBezTo>
                  <a:pt x="1632722" y="672963"/>
                  <a:pt x="1621700" y="668672"/>
                  <a:pt x="1609248" y="668672"/>
                </a:cubicBezTo>
                <a:close/>
                <a:moveTo>
                  <a:pt x="3758840" y="500565"/>
                </a:moveTo>
                <a:lnTo>
                  <a:pt x="3813866" y="500565"/>
                </a:lnTo>
                <a:cubicBezTo>
                  <a:pt x="3828674" y="500565"/>
                  <a:pt x="3839023" y="503678"/>
                  <a:pt x="3844913" y="509904"/>
                </a:cubicBezTo>
                <a:cubicBezTo>
                  <a:pt x="3850802" y="516130"/>
                  <a:pt x="3853747" y="524796"/>
                  <a:pt x="3853747" y="535903"/>
                </a:cubicBezTo>
                <a:cubicBezTo>
                  <a:pt x="3853747" y="547009"/>
                  <a:pt x="3850886" y="555759"/>
                  <a:pt x="3845165" y="562153"/>
                </a:cubicBezTo>
                <a:cubicBezTo>
                  <a:pt x="3839443" y="568548"/>
                  <a:pt x="3829011" y="571745"/>
                  <a:pt x="3813866" y="571745"/>
                </a:cubicBezTo>
                <a:lnTo>
                  <a:pt x="3758840" y="571745"/>
                </a:lnTo>
                <a:close/>
                <a:moveTo>
                  <a:pt x="643967" y="468691"/>
                </a:moveTo>
                <a:lnTo>
                  <a:pt x="643967" y="886673"/>
                </a:lnTo>
                <a:lnTo>
                  <a:pt x="658728" y="886673"/>
                </a:lnTo>
                <a:lnTo>
                  <a:pt x="657234" y="889376"/>
                </a:lnTo>
                <a:lnTo>
                  <a:pt x="411449" y="889376"/>
                </a:lnTo>
                <a:close/>
                <a:moveTo>
                  <a:pt x="4132163" y="463208"/>
                </a:moveTo>
                <a:lnTo>
                  <a:pt x="4163462" y="535903"/>
                </a:lnTo>
                <a:lnTo>
                  <a:pt x="4101369" y="535903"/>
                </a:lnTo>
                <a:close/>
                <a:moveTo>
                  <a:pt x="643967" y="420685"/>
                </a:moveTo>
                <a:lnTo>
                  <a:pt x="657234" y="444688"/>
                </a:lnTo>
                <a:lnTo>
                  <a:pt x="643967" y="468691"/>
                </a:lnTo>
                <a:close/>
                <a:moveTo>
                  <a:pt x="2199769" y="378902"/>
                </a:moveTo>
                <a:lnTo>
                  <a:pt x="2230563" y="378902"/>
                </a:lnTo>
                <a:cubicBezTo>
                  <a:pt x="2258497" y="378902"/>
                  <a:pt x="2280457" y="387354"/>
                  <a:pt x="2296443" y="404258"/>
                </a:cubicBezTo>
                <a:cubicBezTo>
                  <a:pt x="2312429" y="421161"/>
                  <a:pt x="2320422" y="443840"/>
                  <a:pt x="2320422" y="472295"/>
                </a:cubicBezTo>
                <a:cubicBezTo>
                  <a:pt x="2320422" y="500749"/>
                  <a:pt x="2312429" y="523428"/>
                  <a:pt x="2296443" y="540332"/>
                </a:cubicBezTo>
                <a:cubicBezTo>
                  <a:pt x="2280457" y="557235"/>
                  <a:pt x="2258497" y="565687"/>
                  <a:pt x="2230563" y="565687"/>
                </a:cubicBezTo>
                <a:lnTo>
                  <a:pt x="2199769" y="565687"/>
                </a:lnTo>
                <a:close/>
                <a:moveTo>
                  <a:pt x="5142265" y="376378"/>
                </a:moveTo>
                <a:cubicBezTo>
                  <a:pt x="5156779" y="376378"/>
                  <a:pt x="5169603" y="378818"/>
                  <a:pt x="5180738" y="383698"/>
                </a:cubicBezTo>
                <a:cubicBezTo>
                  <a:pt x="5191873" y="388578"/>
                  <a:pt x="5201323" y="395309"/>
                  <a:pt x="5209087" y="403891"/>
                </a:cubicBezTo>
                <a:cubicBezTo>
                  <a:pt x="5216852" y="412473"/>
                  <a:pt x="5222759" y="422653"/>
                  <a:pt x="5226807" y="434433"/>
                </a:cubicBezTo>
                <a:cubicBezTo>
                  <a:pt x="5230857" y="446212"/>
                  <a:pt x="5232881" y="458833"/>
                  <a:pt x="5232881" y="472295"/>
                </a:cubicBezTo>
                <a:cubicBezTo>
                  <a:pt x="5232881" y="485757"/>
                  <a:pt x="5230857" y="498377"/>
                  <a:pt x="5226807" y="510156"/>
                </a:cubicBezTo>
                <a:cubicBezTo>
                  <a:pt x="5222759" y="521936"/>
                  <a:pt x="5216852" y="532116"/>
                  <a:pt x="5209087" y="540698"/>
                </a:cubicBezTo>
                <a:cubicBezTo>
                  <a:pt x="5201323" y="549280"/>
                  <a:pt x="5191873" y="556096"/>
                  <a:pt x="5180738" y="561144"/>
                </a:cubicBezTo>
                <a:cubicBezTo>
                  <a:pt x="5169603" y="566192"/>
                  <a:pt x="5156779" y="568716"/>
                  <a:pt x="5142265" y="568716"/>
                </a:cubicBezTo>
                <a:cubicBezTo>
                  <a:pt x="5127751" y="568716"/>
                  <a:pt x="5114927" y="566192"/>
                  <a:pt x="5103792" y="561144"/>
                </a:cubicBezTo>
                <a:cubicBezTo>
                  <a:pt x="5092657" y="556096"/>
                  <a:pt x="5083207" y="549280"/>
                  <a:pt x="5075443" y="540698"/>
                </a:cubicBezTo>
                <a:cubicBezTo>
                  <a:pt x="5067679" y="532116"/>
                  <a:pt x="5061772" y="521936"/>
                  <a:pt x="5057723" y="510156"/>
                </a:cubicBezTo>
                <a:cubicBezTo>
                  <a:pt x="5053674" y="498377"/>
                  <a:pt x="5051649" y="485757"/>
                  <a:pt x="5051649" y="472295"/>
                </a:cubicBezTo>
                <a:cubicBezTo>
                  <a:pt x="5051649" y="458833"/>
                  <a:pt x="5053674" y="446212"/>
                  <a:pt x="5057723" y="434433"/>
                </a:cubicBezTo>
                <a:cubicBezTo>
                  <a:pt x="5061772" y="422653"/>
                  <a:pt x="5067679" y="412473"/>
                  <a:pt x="5075443" y="403891"/>
                </a:cubicBezTo>
                <a:cubicBezTo>
                  <a:pt x="5083207" y="395309"/>
                  <a:pt x="5092657" y="388578"/>
                  <a:pt x="5103792" y="383698"/>
                </a:cubicBezTo>
                <a:cubicBezTo>
                  <a:pt x="5114927" y="378818"/>
                  <a:pt x="5127751" y="376378"/>
                  <a:pt x="5142265" y="376378"/>
                </a:cubicBezTo>
                <a:close/>
                <a:moveTo>
                  <a:pt x="1608490" y="376378"/>
                </a:moveTo>
                <a:cubicBezTo>
                  <a:pt x="1623004" y="376378"/>
                  <a:pt x="1635829" y="378818"/>
                  <a:pt x="1646964" y="383698"/>
                </a:cubicBezTo>
                <a:cubicBezTo>
                  <a:pt x="1658099" y="388578"/>
                  <a:pt x="1667548" y="395309"/>
                  <a:pt x="1675313" y="403891"/>
                </a:cubicBezTo>
                <a:cubicBezTo>
                  <a:pt x="1683077" y="412473"/>
                  <a:pt x="1688984" y="422653"/>
                  <a:pt x="1693033" y="434433"/>
                </a:cubicBezTo>
                <a:cubicBezTo>
                  <a:pt x="1697082" y="446212"/>
                  <a:pt x="1699107" y="458833"/>
                  <a:pt x="1699107" y="472295"/>
                </a:cubicBezTo>
                <a:cubicBezTo>
                  <a:pt x="1699107" y="485757"/>
                  <a:pt x="1697082" y="498377"/>
                  <a:pt x="1693033" y="510156"/>
                </a:cubicBezTo>
                <a:cubicBezTo>
                  <a:pt x="1688984" y="521936"/>
                  <a:pt x="1683077" y="532116"/>
                  <a:pt x="1675313" y="540698"/>
                </a:cubicBezTo>
                <a:cubicBezTo>
                  <a:pt x="1667548" y="549280"/>
                  <a:pt x="1658099" y="556096"/>
                  <a:pt x="1646964" y="561144"/>
                </a:cubicBezTo>
                <a:cubicBezTo>
                  <a:pt x="1635829" y="566192"/>
                  <a:pt x="1623004" y="568716"/>
                  <a:pt x="1608490" y="568716"/>
                </a:cubicBezTo>
                <a:cubicBezTo>
                  <a:pt x="1593977" y="568716"/>
                  <a:pt x="1581152" y="566192"/>
                  <a:pt x="1570017" y="561144"/>
                </a:cubicBezTo>
                <a:cubicBezTo>
                  <a:pt x="1558882" y="556096"/>
                  <a:pt x="1549433" y="549280"/>
                  <a:pt x="1541668" y="540698"/>
                </a:cubicBezTo>
                <a:cubicBezTo>
                  <a:pt x="1533904" y="532116"/>
                  <a:pt x="1527997" y="521936"/>
                  <a:pt x="1523948" y="510156"/>
                </a:cubicBezTo>
                <a:cubicBezTo>
                  <a:pt x="1519899" y="498377"/>
                  <a:pt x="1517874" y="485757"/>
                  <a:pt x="1517874" y="472295"/>
                </a:cubicBezTo>
                <a:cubicBezTo>
                  <a:pt x="1517874" y="458833"/>
                  <a:pt x="1519899" y="446212"/>
                  <a:pt x="1523948" y="434433"/>
                </a:cubicBezTo>
                <a:cubicBezTo>
                  <a:pt x="1527997" y="422653"/>
                  <a:pt x="1533904" y="412473"/>
                  <a:pt x="1541668" y="403891"/>
                </a:cubicBezTo>
                <a:cubicBezTo>
                  <a:pt x="1549433" y="395309"/>
                  <a:pt x="1558882" y="388578"/>
                  <a:pt x="1570017" y="383698"/>
                </a:cubicBezTo>
                <a:cubicBezTo>
                  <a:pt x="1581152" y="378818"/>
                  <a:pt x="1593977" y="376378"/>
                  <a:pt x="1608490" y="376378"/>
                </a:cubicBezTo>
                <a:close/>
                <a:moveTo>
                  <a:pt x="3758840" y="372844"/>
                </a:moveTo>
                <a:lnTo>
                  <a:pt x="3807303" y="372844"/>
                </a:lnTo>
                <a:cubicBezTo>
                  <a:pt x="3820092" y="372844"/>
                  <a:pt x="3828927" y="375621"/>
                  <a:pt x="3833807" y="381174"/>
                </a:cubicBezTo>
                <a:cubicBezTo>
                  <a:pt x="3838687" y="386727"/>
                  <a:pt x="3841127" y="394383"/>
                  <a:pt x="3841127" y="404143"/>
                </a:cubicBezTo>
                <a:cubicBezTo>
                  <a:pt x="3841127" y="413903"/>
                  <a:pt x="3838518" y="421476"/>
                  <a:pt x="3833302" y="426860"/>
                </a:cubicBezTo>
                <a:cubicBezTo>
                  <a:pt x="3828085" y="432245"/>
                  <a:pt x="3819082" y="434938"/>
                  <a:pt x="3806293" y="434938"/>
                </a:cubicBezTo>
                <a:lnTo>
                  <a:pt x="3758840" y="434938"/>
                </a:lnTo>
                <a:close/>
                <a:moveTo>
                  <a:pt x="4612966" y="300654"/>
                </a:moveTo>
                <a:lnTo>
                  <a:pt x="4612966" y="643935"/>
                </a:lnTo>
                <a:lnTo>
                  <a:pt x="4704844" y="643935"/>
                </a:lnTo>
                <a:lnTo>
                  <a:pt x="4704844" y="509652"/>
                </a:lnTo>
                <a:lnTo>
                  <a:pt x="4823983" y="509652"/>
                </a:lnTo>
                <a:lnTo>
                  <a:pt x="4823983" y="643935"/>
                </a:lnTo>
                <a:lnTo>
                  <a:pt x="4915861" y="643935"/>
                </a:lnTo>
                <a:lnTo>
                  <a:pt x="4915861" y="300654"/>
                </a:lnTo>
                <a:lnTo>
                  <a:pt x="4823983" y="300654"/>
                </a:lnTo>
                <a:lnTo>
                  <a:pt x="4823983" y="432413"/>
                </a:lnTo>
                <a:lnTo>
                  <a:pt x="4704844" y="432413"/>
                </a:lnTo>
                <a:lnTo>
                  <a:pt x="4704844" y="300654"/>
                </a:lnTo>
                <a:close/>
                <a:moveTo>
                  <a:pt x="4338760" y="300654"/>
                </a:moveTo>
                <a:lnTo>
                  <a:pt x="4338760" y="643935"/>
                </a:lnTo>
                <a:lnTo>
                  <a:pt x="4430638" y="643935"/>
                </a:lnTo>
                <a:lnTo>
                  <a:pt x="4430638" y="300654"/>
                </a:lnTo>
                <a:close/>
                <a:moveTo>
                  <a:pt x="3669991" y="300654"/>
                </a:moveTo>
                <a:lnTo>
                  <a:pt x="3669991" y="643935"/>
                </a:lnTo>
                <a:lnTo>
                  <a:pt x="3814371" y="643935"/>
                </a:lnTo>
                <a:cubicBezTo>
                  <a:pt x="3857449" y="643935"/>
                  <a:pt x="3890095" y="635269"/>
                  <a:pt x="3912307" y="617937"/>
                </a:cubicBezTo>
                <a:cubicBezTo>
                  <a:pt x="3934519" y="600604"/>
                  <a:pt x="3945625" y="576120"/>
                  <a:pt x="3945625" y="544485"/>
                </a:cubicBezTo>
                <a:cubicBezTo>
                  <a:pt x="3945625" y="532369"/>
                  <a:pt x="3943859" y="521683"/>
                  <a:pt x="3940325" y="512428"/>
                </a:cubicBezTo>
                <a:cubicBezTo>
                  <a:pt x="3936791" y="503173"/>
                  <a:pt x="3932163" y="495264"/>
                  <a:pt x="3926442" y="488701"/>
                </a:cubicBezTo>
                <a:cubicBezTo>
                  <a:pt x="3920721" y="482139"/>
                  <a:pt x="3914158" y="476838"/>
                  <a:pt x="3906754" y="472799"/>
                </a:cubicBezTo>
                <a:cubicBezTo>
                  <a:pt x="3899349" y="468761"/>
                  <a:pt x="3891609" y="465564"/>
                  <a:pt x="3883532" y="463208"/>
                </a:cubicBezTo>
                <a:cubicBezTo>
                  <a:pt x="3897330" y="458159"/>
                  <a:pt x="3908689" y="449746"/>
                  <a:pt x="3917607" y="437966"/>
                </a:cubicBezTo>
                <a:cubicBezTo>
                  <a:pt x="3926526" y="426187"/>
                  <a:pt x="3930985" y="410033"/>
                  <a:pt x="3930985" y="389503"/>
                </a:cubicBezTo>
                <a:cubicBezTo>
                  <a:pt x="3930985" y="360560"/>
                  <a:pt x="3920889" y="338516"/>
                  <a:pt x="3900696" y="323371"/>
                </a:cubicBezTo>
                <a:cubicBezTo>
                  <a:pt x="3880503" y="308226"/>
                  <a:pt x="3853242" y="300654"/>
                  <a:pt x="3818914" y="300654"/>
                </a:cubicBezTo>
                <a:close/>
                <a:moveTo>
                  <a:pt x="2447257" y="300654"/>
                </a:moveTo>
                <a:lnTo>
                  <a:pt x="2447257" y="511166"/>
                </a:lnTo>
                <a:cubicBezTo>
                  <a:pt x="2447257" y="534388"/>
                  <a:pt x="2450959" y="554581"/>
                  <a:pt x="2458363" y="571745"/>
                </a:cubicBezTo>
                <a:cubicBezTo>
                  <a:pt x="2465767" y="588909"/>
                  <a:pt x="2476116" y="603213"/>
                  <a:pt x="2489410" y="614655"/>
                </a:cubicBezTo>
                <a:cubicBezTo>
                  <a:pt x="2502704" y="626098"/>
                  <a:pt x="2518438" y="634680"/>
                  <a:pt x="2536611" y="640401"/>
                </a:cubicBezTo>
                <a:cubicBezTo>
                  <a:pt x="2554785" y="646123"/>
                  <a:pt x="2574641" y="648983"/>
                  <a:pt x="2596181" y="648983"/>
                </a:cubicBezTo>
                <a:cubicBezTo>
                  <a:pt x="2617720" y="648983"/>
                  <a:pt x="2637576" y="646123"/>
                  <a:pt x="2655750" y="640401"/>
                </a:cubicBezTo>
                <a:cubicBezTo>
                  <a:pt x="2673924" y="634680"/>
                  <a:pt x="2689657" y="626098"/>
                  <a:pt x="2702951" y="614655"/>
                </a:cubicBezTo>
                <a:cubicBezTo>
                  <a:pt x="2716245" y="603213"/>
                  <a:pt x="2726593" y="588909"/>
                  <a:pt x="2733998" y="571745"/>
                </a:cubicBezTo>
                <a:cubicBezTo>
                  <a:pt x="2741402" y="554581"/>
                  <a:pt x="2745104" y="534388"/>
                  <a:pt x="2745104" y="511166"/>
                </a:cubicBezTo>
                <a:lnTo>
                  <a:pt x="2745104" y="300654"/>
                </a:lnTo>
                <a:lnTo>
                  <a:pt x="2653226" y="300654"/>
                </a:lnTo>
                <a:lnTo>
                  <a:pt x="2653226" y="509762"/>
                </a:lnTo>
                <a:cubicBezTo>
                  <a:pt x="2653226" y="529250"/>
                  <a:pt x="2648598" y="544285"/>
                  <a:pt x="2639343" y="554865"/>
                </a:cubicBezTo>
                <a:cubicBezTo>
                  <a:pt x="2630088" y="565445"/>
                  <a:pt x="2615700" y="570735"/>
                  <a:pt x="2596181" y="570735"/>
                </a:cubicBezTo>
                <a:cubicBezTo>
                  <a:pt x="2576661" y="570735"/>
                  <a:pt x="2562273" y="565445"/>
                  <a:pt x="2553018" y="554865"/>
                </a:cubicBezTo>
                <a:cubicBezTo>
                  <a:pt x="2543763" y="544285"/>
                  <a:pt x="2539135" y="529250"/>
                  <a:pt x="2539135" y="509762"/>
                </a:cubicBezTo>
                <a:lnTo>
                  <a:pt x="2539135" y="300654"/>
                </a:lnTo>
                <a:close/>
                <a:moveTo>
                  <a:pt x="2107891" y="300654"/>
                </a:moveTo>
                <a:lnTo>
                  <a:pt x="2107891" y="643935"/>
                </a:lnTo>
                <a:lnTo>
                  <a:pt x="2240439" y="643935"/>
                </a:lnTo>
                <a:cubicBezTo>
                  <a:pt x="2264971" y="643935"/>
                  <a:pt x="2287819" y="639981"/>
                  <a:pt x="2308985" y="632072"/>
                </a:cubicBezTo>
                <a:cubicBezTo>
                  <a:pt x="2330151" y="624163"/>
                  <a:pt x="2348545" y="612804"/>
                  <a:pt x="2364168" y="597996"/>
                </a:cubicBezTo>
                <a:cubicBezTo>
                  <a:pt x="2379792" y="583188"/>
                  <a:pt x="2391972" y="565182"/>
                  <a:pt x="2400709" y="543980"/>
                </a:cubicBezTo>
                <a:cubicBezTo>
                  <a:pt x="2409446" y="522777"/>
                  <a:pt x="2413815" y="498882"/>
                  <a:pt x="2413815" y="472295"/>
                </a:cubicBezTo>
                <a:cubicBezTo>
                  <a:pt x="2413815" y="445707"/>
                  <a:pt x="2409446" y="421812"/>
                  <a:pt x="2400709" y="400609"/>
                </a:cubicBezTo>
                <a:cubicBezTo>
                  <a:pt x="2391972" y="379407"/>
                  <a:pt x="2379792" y="361401"/>
                  <a:pt x="2364168" y="346593"/>
                </a:cubicBezTo>
                <a:cubicBezTo>
                  <a:pt x="2348545" y="331785"/>
                  <a:pt x="2330151" y="320426"/>
                  <a:pt x="2308985" y="312517"/>
                </a:cubicBezTo>
                <a:cubicBezTo>
                  <a:pt x="2287819" y="304609"/>
                  <a:pt x="2264971" y="300654"/>
                  <a:pt x="2240439" y="300654"/>
                </a:cubicBezTo>
                <a:close/>
                <a:moveTo>
                  <a:pt x="1833685" y="300654"/>
                </a:moveTo>
                <a:lnTo>
                  <a:pt x="1833685" y="643935"/>
                </a:lnTo>
                <a:lnTo>
                  <a:pt x="1925563" y="643935"/>
                </a:lnTo>
                <a:lnTo>
                  <a:pt x="1925563" y="300654"/>
                </a:lnTo>
                <a:close/>
                <a:moveTo>
                  <a:pt x="5521937" y="296615"/>
                </a:moveTo>
                <a:cubicBezTo>
                  <a:pt x="5499051" y="296615"/>
                  <a:pt x="5477107" y="300906"/>
                  <a:pt x="5456104" y="309489"/>
                </a:cubicBezTo>
                <a:cubicBezTo>
                  <a:pt x="5435101" y="318071"/>
                  <a:pt x="5416650" y="330102"/>
                  <a:pt x="5400751" y="345583"/>
                </a:cubicBezTo>
                <a:cubicBezTo>
                  <a:pt x="5384851" y="361065"/>
                  <a:pt x="5372215" y="379575"/>
                  <a:pt x="5362841" y="401114"/>
                </a:cubicBezTo>
                <a:cubicBezTo>
                  <a:pt x="5353469" y="422653"/>
                  <a:pt x="5348781" y="446380"/>
                  <a:pt x="5348781" y="472295"/>
                </a:cubicBezTo>
                <a:cubicBezTo>
                  <a:pt x="5348781" y="498209"/>
                  <a:pt x="5353551" y="521936"/>
                  <a:pt x="5363090" y="543475"/>
                </a:cubicBezTo>
                <a:cubicBezTo>
                  <a:pt x="5372629" y="565014"/>
                  <a:pt x="5385517" y="583608"/>
                  <a:pt x="5401753" y="599258"/>
                </a:cubicBezTo>
                <a:cubicBezTo>
                  <a:pt x="5417988" y="614908"/>
                  <a:pt x="5436861" y="627023"/>
                  <a:pt x="5458372" y="635605"/>
                </a:cubicBezTo>
                <a:cubicBezTo>
                  <a:pt x="5479882" y="644188"/>
                  <a:pt x="5502753" y="648479"/>
                  <a:pt x="5526985" y="648479"/>
                </a:cubicBezTo>
                <a:cubicBezTo>
                  <a:pt x="5561986" y="648479"/>
                  <a:pt x="5591603" y="642000"/>
                  <a:pt x="5615833" y="629043"/>
                </a:cubicBezTo>
                <a:cubicBezTo>
                  <a:pt x="5640065" y="616086"/>
                  <a:pt x="5660763" y="595304"/>
                  <a:pt x="5677927" y="566697"/>
                </a:cubicBezTo>
                <a:lnTo>
                  <a:pt x="5607252" y="521263"/>
                </a:lnTo>
                <a:cubicBezTo>
                  <a:pt x="5599847" y="535061"/>
                  <a:pt x="5590088" y="546420"/>
                  <a:pt x="5577972" y="555338"/>
                </a:cubicBezTo>
                <a:cubicBezTo>
                  <a:pt x="5565857" y="564257"/>
                  <a:pt x="5548692" y="568716"/>
                  <a:pt x="5526480" y="568716"/>
                </a:cubicBezTo>
                <a:cubicBezTo>
                  <a:pt x="5513355" y="568716"/>
                  <a:pt x="5501575" y="566192"/>
                  <a:pt x="5491142" y="561144"/>
                </a:cubicBezTo>
                <a:cubicBezTo>
                  <a:pt x="5480709" y="556096"/>
                  <a:pt x="5471875" y="549280"/>
                  <a:pt x="5464639" y="540698"/>
                </a:cubicBezTo>
                <a:cubicBezTo>
                  <a:pt x="5457403" y="532116"/>
                  <a:pt x="5451850" y="521936"/>
                  <a:pt x="5447979" y="510156"/>
                </a:cubicBezTo>
                <a:cubicBezTo>
                  <a:pt x="5444109" y="498377"/>
                  <a:pt x="5442174" y="485757"/>
                  <a:pt x="5442174" y="472295"/>
                </a:cubicBezTo>
                <a:cubicBezTo>
                  <a:pt x="5442174" y="458833"/>
                  <a:pt x="5444025" y="446212"/>
                  <a:pt x="5447727" y="434433"/>
                </a:cubicBezTo>
                <a:cubicBezTo>
                  <a:pt x="5451429" y="422653"/>
                  <a:pt x="5456814" y="412473"/>
                  <a:pt x="5463881" y="403891"/>
                </a:cubicBezTo>
                <a:cubicBezTo>
                  <a:pt x="5470949" y="395309"/>
                  <a:pt x="5479447" y="388578"/>
                  <a:pt x="5489375" y="383698"/>
                </a:cubicBezTo>
                <a:cubicBezTo>
                  <a:pt x="5499303" y="378818"/>
                  <a:pt x="5510662" y="376378"/>
                  <a:pt x="5523451" y="376378"/>
                </a:cubicBezTo>
                <a:cubicBezTo>
                  <a:pt x="5534221" y="376378"/>
                  <a:pt x="5543728" y="377556"/>
                  <a:pt x="5551973" y="379912"/>
                </a:cubicBezTo>
                <a:cubicBezTo>
                  <a:pt x="5560219" y="382267"/>
                  <a:pt x="5567455" y="385381"/>
                  <a:pt x="5573681" y="389251"/>
                </a:cubicBezTo>
                <a:cubicBezTo>
                  <a:pt x="5579907" y="393121"/>
                  <a:pt x="5585207" y="397496"/>
                  <a:pt x="5589583" y="402376"/>
                </a:cubicBezTo>
                <a:cubicBezTo>
                  <a:pt x="5593959" y="407256"/>
                  <a:pt x="5597828" y="412220"/>
                  <a:pt x="5601194" y="417269"/>
                </a:cubicBezTo>
                <a:lnTo>
                  <a:pt x="5670355" y="370320"/>
                </a:lnTo>
                <a:cubicBezTo>
                  <a:pt x="5663287" y="359887"/>
                  <a:pt x="5655042" y="350127"/>
                  <a:pt x="5645619" y="341040"/>
                </a:cubicBezTo>
                <a:cubicBezTo>
                  <a:pt x="5636195" y="331953"/>
                  <a:pt x="5625425" y="324128"/>
                  <a:pt x="5613310" y="317566"/>
                </a:cubicBezTo>
                <a:cubicBezTo>
                  <a:pt x="5601194" y="311003"/>
                  <a:pt x="5587563" y="305871"/>
                  <a:pt x="5572419" y="302169"/>
                </a:cubicBezTo>
                <a:cubicBezTo>
                  <a:pt x="5557274" y="298467"/>
                  <a:pt x="5540447" y="296615"/>
                  <a:pt x="5521937" y="296615"/>
                </a:cubicBezTo>
                <a:close/>
                <a:moveTo>
                  <a:pt x="5142265" y="296615"/>
                </a:moveTo>
                <a:cubicBezTo>
                  <a:pt x="5117392" y="296615"/>
                  <a:pt x="5093865" y="300906"/>
                  <a:pt x="5071685" y="309489"/>
                </a:cubicBezTo>
                <a:cubicBezTo>
                  <a:pt x="5049503" y="318071"/>
                  <a:pt x="5030011" y="330102"/>
                  <a:pt x="5013207" y="345583"/>
                </a:cubicBezTo>
                <a:cubicBezTo>
                  <a:pt x="4996404" y="361065"/>
                  <a:pt x="4983044" y="379575"/>
                  <a:pt x="4973129" y="401114"/>
                </a:cubicBezTo>
                <a:cubicBezTo>
                  <a:pt x="4963214" y="422653"/>
                  <a:pt x="4958257" y="446380"/>
                  <a:pt x="4958257" y="472295"/>
                </a:cubicBezTo>
                <a:cubicBezTo>
                  <a:pt x="4958257" y="498209"/>
                  <a:pt x="4963214" y="521936"/>
                  <a:pt x="4973129" y="543475"/>
                </a:cubicBezTo>
                <a:cubicBezTo>
                  <a:pt x="4983044" y="565014"/>
                  <a:pt x="4996404" y="583608"/>
                  <a:pt x="5013207" y="599258"/>
                </a:cubicBezTo>
                <a:cubicBezTo>
                  <a:pt x="5030011" y="614908"/>
                  <a:pt x="5049503" y="627023"/>
                  <a:pt x="5071685" y="635605"/>
                </a:cubicBezTo>
                <a:cubicBezTo>
                  <a:pt x="5093865" y="644188"/>
                  <a:pt x="5117392" y="648479"/>
                  <a:pt x="5142265" y="648479"/>
                </a:cubicBezTo>
                <a:cubicBezTo>
                  <a:pt x="5166802" y="648479"/>
                  <a:pt x="5190245" y="644188"/>
                  <a:pt x="5212593" y="635605"/>
                </a:cubicBezTo>
                <a:cubicBezTo>
                  <a:pt x="5234943" y="627023"/>
                  <a:pt x="5254519" y="614908"/>
                  <a:pt x="5271323" y="599258"/>
                </a:cubicBezTo>
                <a:cubicBezTo>
                  <a:pt x="5288127" y="583608"/>
                  <a:pt x="5301486" y="565014"/>
                  <a:pt x="5311401" y="543475"/>
                </a:cubicBezTo>
                <a:cubicBezTo>
                  <a:pt x="5321316" y="521936"/>
                  <a:pt x="5326274" y="498209"/>
                  <a:pt x="5326274" y="472295"/>
                </a:cubicBezTo>
                <a:cubicBezTo>
                  <a:pt x="5326274" y="446380"/>
                  <a:pt x="5321316" y="422653"/>
                  <a:pt x="5311401" y="401114"/>
                </a:cubicBezTo>
                <a:cubicBezTo>
                  <a:pt x="5301486" y="379575"/>
                  <a:pt x="5288127" y="361065"/>
                  <a:pt x="5271323" y="345583"/>
                </a:cubicBezTo>
                <a:cubicBezTo>
                  <a:pt x="5254519" y="330102"/>
                  <a:pt x="5234943" y="318071"/>
                  <a:pt x="5212593" y="309489"/>
                </a:cubicBezTo>
                <a:cubicBezTo>
                  <a:pt x="5190245" y="300906"/>
                  <a:pt x="5166802" y="296615"/>
                  <a:pt x="5142265" y="296615"/>
                </a:cubicBezTo>
                <a:close/>
                <a:moveTo>
                  <a:pt x="3349799" y="296615"/>
                </a:moveTo>
                <a:cubicBezTo>
                  <a:pt x="3324894" y="296615"/>
                  <a:pt x="3301433" y="300906"/>
                  <a:pt x="3279415" y="309489"/>
                </a:cubicBezTo>
                <a:cubicBezTo>
                  <a:pt x="3257397" y="318071"/>
                  <a:pt x="3238103" y="330102"/>
                  <a:pt x="3221533" y="345583"/>
                </a:cubicBezTo>
                <a:cubicBezTo>
                  <a:pt x="3204963" y="361065"/>
                  <a:pt x="3191825" y="379575"/>
                  <a:pt x="3182118" y="401114"/>
                </a:cubicBezTo>
                <a:cubicBezTo>
                  <a:pt x="3172410" y="422653"/>
                  <a:pt x="3167557" y="446380"/>
                  <a:pt x="3167557" y="472295"/>
                </a:cubicBezTo>
                <a:cubicBezTo>
                  <a:pt x="3167557" y="498209"/>
                  <a:pt x="3172437" y="521936"/>
                  <a:pt x="3182197" y="543475"/>
                </a:cubicBezTo>
                <a:cubicBezTo>
                  <a:pt x="3191957" y="565014"/>
                  <a:pt x="3205250" y="583608"/>
                  <a:pt x="3222078" y="599258"/>
                </a:cubicBezTo>
                <a:cubicBezTo>
                  <a:pt x="3238905" y="614908"/>
                  <a:pt x="3258509" y="627023"/>
                  <a:pt x="3280890" y="635605"/>
                </a:cubicBezTo>
                <a:cubicBezTo>
                  <a:pt x="3303270" y="644188"/>
                  <a:pt x="3327081" y="648479"/>
                  <a:pt x="3352323" y="648479"/>
                </a:cubicBezTo>
                <a:cubicBezTo>
                  <a:pt x="3371506" y="648479"/>
                  <a:pt x="3388586" y="647216"/>
                  <a:pt x="3403562" y="644692"/>
                </a:cubicBezTo>
                <a:cubicBezTo>
                  <a:pt x="3418539" y="642168"/>
                  <a:pt x="3431917" y="638803"/>
                  <a:pt x="3443696" y="634596"/>
                </a:cubicBezTo>
                <a:cubicBezTo>
                  <a:pt x="3455475" y="630389"/>
                  <a:pt x="3466076" y="625425"/>
                  <a:pt x="3475500" y="619703"/>
                </a:cubicBezTo>
                <a:cubicBezTo>
                  <a:pt x="3484923" y="613982"/>
                  <a:pt x="3493673" y="607756"/>
                  <a:pt x="3501751" y="601025"/>
                </a:cubicBezTo>
                <a:lnTo>
                  <a:pt x="3501751" y="452606"/>
                </a:lnTo>
                <a:lnTo>
                  <a:pt x="3351818" y="452606"/>
                </a:lnTo>
                <a:lnTo>
                  <a:pt x="3351818" y="523282"/>
                </a:lnTo>
                <a:lnTo>
                  <a:pt x="3419969" y="523282"/>
                </a:lnTo>
                <a:lnTo>
                  <a:pt x="3419969" y="557610"/>
                </a:lnTo>
                <a:cubicBezTo>
                  <a:pt x="3412544" y="561312"/>
                  <a:pt x="3403766" y="564509"/>
                  <a:pt x="3393635" y="567202"/>
                </a:cubicBezTo>
                <a:cubicBezTo>
                  <a:pt x="3383505" y="569894"/>
                  <a:pt x="3369999" y="571240"/>
                  <a:pt x="3353119" y="571240"/>
                </a:cubicBezTo>
                <a:cubicBezTo>
                  <a:pt x="3337927" y="571240"/>
                  <a:pt x="3324591" y="568632"/>
                  <a:pt x="3313112" y="563415"/>
                </a:cubicBezTo>
                <a:cubicBezTo>
                  <a:pt x="3301632" y="558199"/>
                  <a:pt x="3292011" y="551047"/>
                  <a:pt x="3284246" y="541960"/>
                </a:cubicBezTo>
                <a:cubicBezTo>
                  <a:pt x="3276482" y="532874"/>
                  <a:pt x="3270658" y="522356"/>
                  <a:pt x="3266775" y="510409"/>
                </a:cubicBezTo>
                <a:cubicBezTo>
                  <a:pt x="3262891" y="498461"/>
                  <a:pt x="3260949" y="485757"/>
                  <a:pt x="3260949" y="472295"/>
                </a:cubicBezTo>
                <a:cubicBezTo>
                  <a:pt x="3260949" y="458833"/>
                  <a:pt x="3262884" y="446212"/>
                  <a:pt x="3266755" y="434433"/>
                </a:cubicBezTo>
                <a:cubicBezTo>
                  <a:pt x="3270625" y="422653"/>
                  <a:pt x="3276178" y="412473"/>
                  <a:pt x="3283414" y="403891"/>
                </a:cubicBezTo>
                <a:cubicBezTo>
                  <a:pt x="3290650" y="395309"/>
                  <a:pt x="3299653" y="388578"/>
                  <a:pt x="3310422" y="383698"/>
                </a:cubicBezTo>
                <a:cubicBezTo>
                  <a:pt x="3321191" y="378818"/>
                  <a:pt x="3333644" y="376378"/>
                  <a:pt x="3347779" y="376378"/>
                </a:cubicBezTo>
                <a:cubicBezTo>
                  <a:pt x="3364943" y="376378"/>
                  <a:pt x="3379667" y="379743"/>
                  <a:pt x="3391951" y="386474"/>
                </a:cubicBezTo>
                <a:cubicBezTo>
                  <a:pt x="3404235" y="393205"/>
                  <a:pt x="3414753" y="402124"/>
                  <a:pt x="3423503" y="413230"/>
                </a:cubicBezTo>
                <a:lnTo>
                  <a:pt x="3487616" y="357699"/>
                </a:lnTo>
                <a:cubicBezTo>
                  <a:pt x="3472471" y="338516"/>
                  <a:pt x="3453371" y="323539"/>
                  <a:pt x="3430318" y="312770"/>
                </a:cubicBezTo>
                <a:cubicBezTo>
                  <a:pt x="3407264" y="302000"/>
                  <a:pt x="3380424" y="296615"/>
                  <a:pt x="3349799" y="296615"/>
                </a:cubicBezTo>
                <a:close/>
                <a:moveTo>
                  <a:pt x="1608490" y="296615"/>
                </a:moveTo>
                <a:cubicBezTo>
                  <a:pt x="1583617" y="296615"/>
                  <a:pt x="1560090" y="300906"/>
                  <a:pt x="1537910" y="309489"/>
                </a:cubicBezTo>
                <a:cubicBezTo>
                  <a:pt x="1515729" y="318071"/>
                  <a:pt x="1496237" y="330102"/>
                  <a:pt x="1479433" y="345583"/>
                </a:cubicBezTo>
                <a:cubicBezTo>
                  <a:pt x="1462629" y="361065"/>
                  <a:pt x="1449269" y="379575"/>
                  <a:pt x="1439354" y="401114"/>
                </a:cubicBezTo>
                <a:cubicBezTo>
                  <a:pt x="1429439" y="422653"/>
                  <a:pt x="1424482" y="446380"/>
                  <a:pt x="1424482" y="472295"/>
                </a:cubicBezTo>
                <a:cubicBezTo>
                  <a:pt x="1424482" y="498209"/>
                  <a:pt x="1429439" y="521936"/>
                  <a:pt x="1439354" y="543475"/>
                </a:cubicBezTo>
                <a:cubicBezTo>
                  <a:pt x="1449269" y="565014"/>
                  <a:pt x="1462629" y="583608"/>
                  <a:pt x="1479433" y="599258"/>
                </a:cubicBezTo>
                <a:cubicBezTo>
                  <a:pt x="1496237" y="614908"/>
                  <a:pt x="1515729" y="627023"/>
                  <a:pt x="1537910" y="635605"/>
                </a:cubicBezTo>
                <a:cubicBezTo>
                  <a:pt x="1560090" y="644188"/>
                  <a:pt x="1583617" y="648479"/>
                  <a:pt x="1608490" y="648479"/>
                </a:cubicBezTo>
                <a:cubicBezTo>
                  <a:pt x="1633027" y="648479"/>
                  <a:pt x="1656470" y="644188"/>
                  <a:pt x="1678819" y="635605"/>
                </a:cubicBezTo>
                <a:cubicBezTo>
                  <a:pt x="1701168" y="627023"/>
                  <a:pt x="1720744" y="614908"/>
                  <a:pt x="1737548" y="599258"/>
                </a:cubicBezTo>
                <a:cubicBezTo>
                  <a:pt x="1754352" y="583608"/>
                  <a:pt x="1767711" y="565014"/>
                  <a:pt x="1777627" y="543475"/>
                </a:cubicBezTo>
                <a:cubicBezTo>
                  <a:pt x="1787542" y="521936"/>
                  <a:pt x="1792499" y="498209"/>
                  <a:pt x="1792499" y="472295"/>
                </a:cubicBezTo>
                <a:cubicBezTo>
                  <a:pt x="1792499" y="446380"/>
                  <a:pt x="1787542" y="422653"/>
                  <a:pt x="1777627" y="401114"/>
                </a:cubicBezTo>
                <a:cubicBezTo>
                  <a:pt x="1767711" y="379575"/>
                  <a:pt x="1754352" y="361065"/>
                  <a:pt x="1737548" y="345583"/>
                </a:cubicBezTo>
                <a:cubicBezTo>
                  <a:pt x="1720744" y="330102"/>
                  <a:pt x="1701168" y="318071"/>
                  <a:pt x="1678819" y="309489"/>
                </a:cubicBezTo>
                <a:cubicBezTo>
                  <a:pt x="1656470" y="300906"/>
                  <a:pt x="1633027" y="296615"/>
                  <a:pt x="1608490" y="296615"/>
                </a:cubicBezTo>
                <a:close/>
                <a:moveTo>
                  <a:pt x="2804730" y="292577"/>
                </a:moveTo>
                <a:cubicBezTo>
                  <a:pt x="2803721" y="293250"/>
                  <a:pt x="2803216" y="294428"/>
                  <a:pt x="2803216" y="296111"/>
                </a:cubicBezTo>
                <a:lnTo>
                  <a:pt x="2803216" y="643935"/>
                </a:lnTo>
                <a:lnTo>
                  <a:pt x="2889541" y="643935"/>
                </a:lnTo>
                <a:lnTo>
                  <a:pt x="2889541" y="472799"/>
                </a:lnTo>
                <a:lnTo>
                  <a:pt x="3105101" y="649993"/>
                </a:lnTo>
                <a:cubicBezTo>
                  <a:pt x="3107794" y="652349"/>
                  <a:pt x="3109645" y="653274"/>
                  <a:pt x="3110654" y="652770"/>
                </a:cubicBezTo>
                <a:cubicBezTo>
                  <a:pt x="3111664" y="652265"/>
                  <a:pt x="3112169" y="651003"/>
                  <a:pt x="3112169" y="648983"/>
                </a:cubicBezTo>
                <a:lnTo>
                  <a:pt x="3112169" y="300654"/>
                </a:lnTo>
                <a:lnTo>
                  <a:pt x="3025844" y="300654"/>
                </a:lnTo>
                <a:lnTo>
                  <a:pt x="3025844" y="472799"/>
                </a:lnTo>
                <a:lnTo>
                  <a:pt x="2810283" y="295101"/>
                </a:lnTo>
                <a:cubicBezTo>
                  <a:pt x="2807591" y="292745"/>
                  <a:pt x="2805740" y="291904"/>
                  <a:pt x="2804730" y="292577"/>
                </a:cubicBezTo>
                <a:close/>
                <a:moveTo>
                  <a:pt x="1061655" y="292577"/>
                </a:moveTo>
                <a:cubicBezTo>
                  <a:pt x="1060646" y="293250"/>
                  <a:pt x="1060141" y="294428"/>
                  <a:pt x="1060141" y="296111"/>
                </a:cubicBezTo>
                <a:lnTo>
                  <a:pt x="1060141" y="643935"/>
                </a:lnTo>
                <a:lnTo>
                  <a:pt x="1146466" y="643935"/>
                </a:lnTo>
                <a:lnTo>
                  <a:pt x="1146466" y="472799"/>
                </a:lnTo>
                <a:lnTo>
                  <a:pt x="1362026" y="649993"/>
                </a:lnTo>
                <a:cubicBezTo>
                  <a:pt x="1364719" y="652349"/>
                  <a:pt x="1366570" y="653274"/>
                  <a:pt x="1367579" y="652770"/>
                </a:cubicBezTo>
                <a:cubicBezTo>
                  <a:pt x="1368589" y="652265"/>
                  <a:pt x="1369094" y="651003"/>
                  <a:pt x="1369094" y="648983"/>
                </a:cubicBezTo>
                <a:lnTo>
                  <a:pt x="1369094" y="300654"/>
                </a:lnTo>
                <a:lnTo>
                  <a:pt x="1282769" y="300654"/>
                </a:lnTo>
                <a:lnTo>
                  <a:pt x="1282769" y="472799"/>
                </a:lnTo>
                <a:lnTo>
                  <a:pt x="1067209" y="295101"/>
                </a:lnTo>
                <a:cubicBezTo>
                  <a:pt x="1064516" y="292745"/>
                  <a:pt x="1062665" y="291904"/>
                  <a:pt x="1061655" y="292577"/>
                </a:cubicBezTo>
                <a:close/>
                <a:moveTo>
                  <a:pt x="4136201" y="292072"/>
                </a:moveTo>
                <a:cubicBezTo>
                  <a:pt x="4134855" y="292072"/>
                  <a:pt x="4133846" y="292913"/>
                  <a:pt x="4133173" y="294596"/>
                </a:cubicBezTo>
                <a:lnTo>
                  <a:pt x="3966075" y="643935"/>
                </a:lnTo>
                <a:lnTo>
                  <a:pt x="4055934" y="643935"/>
                </a:lnTo>
                <a:lnTo>
                  <a:pt x="4073098" y="602539"/>
                </a:lnTo>
                <a:lnTo>
                  <a:pt x="4192742" y="602539"/>
                </a:lnTo>
                <a:lnTo>
                  <a:pt x="4210915" y="643935"/>
                </a:lnTo>
                <a:lnTo>
                  <a:pt x="4305823" y="643935"/>
                </a:lnTo>
                <a:lnTo>
                  <a:pt x="4139230" y="294596"/>
                </a:lnTo>
                <a:cubicBezTo>
                  <a:pt x="4138557" y="292913"/>
                  <a:pt x="4137547" y="292072"/>
                  <a:pt x="4136201" y="292072"/>
                </a:cubicBezTo>
                <a:close/>
                <a:moveTo>
                  <a:pt x="4054420" y="187573"/>
                </a:moveTo>
                <a:lnTo>
                  <a:pt x="4102378" y="279451"/>
                </a:lnTo>
                <a:lnTo>
                  <a:pt x="4169520" y="279451"/>
                </a:lnTo>
                <a:lnTo>
                  <a:pt x="4149327" y="187573"/>
                </a:lnTo>
                <a:close/>
                <a:moveTo>
                  <a:pt x="1608364" y="171924"/>
                </a:moveTo>
                <a:cubicBezTo>
                  <a:pt x="1607607" y="171924"/>
                  <a:pt x="1606892" y="172428"/>
                  <a:pt x="1606219" y="173438"/>
                </a:cubicBezTo>
                <a:lnTo>
                  <a:pt x="1525447" y="279451"/>
                </a:lnTo>
                <a:lnTo>
                  <a:pt x="1589560" y="279451"/>
                </a:lnTo>
                <a:lnTo>
                  <a:pt x="1608743" y="259763"/>
                </a:lnTo>
                <a:lnTo>
                  <a:pt x="1627421" y="279451"/>
                </a:lnTo>
                <a:lnTo>
                  <a:pt x="1691534" y="279451"/>
                </a:lnTo>
                <a:lnTo>
                  <a:pt x="1610762" y="173438"/>
                </a:lnTo>
                <a:cubicBezTo>
                  <a:pt x="1609921" y="172428"/>
                  <a:pt x="1609121" y="171924"/>
                  <a:pt x="1608364" y="171924"/>
                </a:cubicBezTo>
                <a:close/>
                <a:moveTo>
                  <a:pt x="0" y="30142"/>
                </a:moveTo>
                <a:lnTo>
                  <a:pt x="245785" y="30142"/>
                </a:lnTo>
                <a:lnTo>
                  <a:pt x="491570" y="474830"/>
                </a:lnTo>
                <a:lnTo>
                  <a:pt x="245785" y="919518"/>
                </a:lnTo>
                <a:lnTo>
                  <a:pt x="0" y="919518"/>
                </a:lnTo>
                <a:lnTo>
                  <a:pt x="245785" y="474830"/>
                </a:lnTo>
                <a:close/>
                <a:moveTo>
                  <a:pt x="657234" y="0"/>
                </a:moveTo>
                <a:lnTo>
                  <a:pt x="5764748" y="0"/>
                </a:lnTo>
                <a:lnTo>
                  <a:pt x="6208084" y="443337"/>
                </a:lnTo>
                <a:lnTo>
                  <a:pt x="5764748" y="886673"/>
                </a:lnTo>
                <a:lnTo>
                  <a:pt x="658728" y="886673"/>
                </a:lnTo>
                <a:lnTo>
                  <a:pt x="903019" y="444688"/>
                </a:lnTo>
                <a:close/>
                <a:moveTo>
                  <a:pt x="411449" y="0"/>
                </a:moveTo>
                <a:lnTo>
                  <a:pt x="643967" y="0"/>
                </a:lnTo>
                <a:lnTo>
                  <a:pt x="643967" y="420685"/>
                </a:lnTo>
                <a:close/>
              </a:path>
            </a:pathLst>
          </a:custGeom>
          <a:gradFill>
            <a:gsLst>
              <a:gs pos="0">
                <a:srgbClr val="00B0F0"/>
              </a:gs>
              <a:gs pos="74000">
                <a:srgbClr val="93E3FF"/>
              </a:gs>
              <a:gs pos="83000">
                <a:schemeClr val="accent4">
                  <a:lumMod val="45000"/>
                  <a:lumOff val="55000"/>
                </a:schemeClr>
              </a:gs>
              <a:gs pos="100000">
                <a:schemeClr val="accent4">
                  <a:lumMod val="30000"/>
                  <a:lumOff val="70000"/>
                </a:schemeClr>
              </a:gs>
            </a:gsLst>
            <a:lin ang="5400000" scaled="1"/>
          </a:gradFill>
          <a:ln>
            <a:noFill/>
          </a:ln>
          <a:effectLst/>
        </p:spPr>
        <p:txBody>
          <a:bodyPr rot="0" spcFirstLastPara="0" vertOverflow="overflow" horzOverflow="overflow" vert="horz" wrap="square" lIns="68580" tIns="34290" rIns="68580" bIns="34290" numCol="1" spcCol="0" rtlCol="0" fromWordArt="0" anchor="t" anchorCtr="0" forceAA="0" compatLnSpc="1">
            <a:noAutofit/>
          </a:bodyPr>
          <a:lstStyle/>
          <a:p>
            <a:endParaRPr lang="en-US">
              <a:latin typeface="Times New Roman" panose="02020603050405020304" pitchFamily="18" charset="0"/>
              <a:cs typeface="Times New Roman" panose="02020603050405020304" pitchFamily="18" charset="0"/>
            </a:endParaRPr>
          </a:p>
        </p:txBody>
      </p:sp>
      <p:grpSp>
        <p:nvGrpSpPr>
          <p:cNvPr id="11" name="Group 10"/>
          <p:cNvGrpSpPr/>
          <p:nvPr/>
        </p:nvGrpSpPr>
        <p:grpSpPr>
          <a:xfrm>
            <a:off x="2861920" y="2132389"/>
            <a:ext cx="7298080" cy="1171039"/>
            <a:chOff x="1133366" y="2220084"/>
            <a:chExt cx="5681780" cy="914400"/>
          </a:xfrm>
        </p:grpSpPr>
        <p:sp>
          <p:nvSpPr>
            <p:cNvPr id="12" name="Arrow: Pentagon 11"/>
            <p:cNvSpPr/>
            <p:nvPr/>
          </p:nvSpPr>
          <p:spPr>
            <a:xfrm>
              <a:off x="1133366" y="2220084"/>
              <a:ext cx="5681780" cy="914400"/>
            </a:xfrm>
            <a:prstGeom prst="homePlate">
              <a:avLst/>
            </a:prstGeom>
            <a:solidFill>
              <a:srgbClr val="FFD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3" name="TextBox 12"/>
            <p:cNvSpPr txBox="1"/>
            <p:nvPr/>
          </p:nvSpPr>
          <p:spPr>
            <a:xfrm>
              <a:off x="1307656" y="2384346"/>
              <a:ext cx="5176902" cy="628662"/>
            </a:xfrm>
            <a:prstGeom prst="rect">
              <a:avLst/>
            </a:prstGeom>
            <a:noFill/>
          </p:spPr>
          <p:txBody>
            <a:bodyPr wrap="square" rtlCol="0">
              <a:spAutoFit/>
            </a:bodyPr>
            <a:lstStyle/>
            <a:p>
              <a:endParaRPr lang="en-US" sz="3300">
                <a:solidFill>
                  <a:srgbClr val="0070C0"/>
                </a:solidFill>
                <a:latin typeface="Arial" panose="020B0604020202020204" pitchFamily="34" charset="0"/>
                <a:cs typeface="Arial" panose="020B0604020202020204" pitchFamily="34" charset="0"/>
              </a:endParaRPr>
            </a:p>
          </p:txBody>
        </p:sp>
      </p:grpSp>
      <p:sp>
        <p:nvSpPr>
          <p:cNvPr id="14" name="TextBox 13"/>
          <p:cNvSpPr txBox="1"/>
          <p:nvPr/>
        </p:nvSpPr>
        <p:spPr>
          <a:xfrm>
            <a:off x="3531614" y="2562602"/>
            <a:ext cx="5371325" cy="584775"/>
          </a:xfrm>
          <a:prstGeom prst="rect">
            <a:avLst/>
          </a:prstGeom>
          <a:noFill/>
        </p:spPr>
        <p:txBody>
          <a:bodyPr wrap="square" rtlCol="0">
            <a:spAutoFit/>
          </a:bodyPr>
          <a:lstStyle/>
          <a:p>
            <a:r>
              <a:rPr lang="en-US" sz="3200">
                <a:solidFill>
                  <a:srgbClr val="0070C0"/>
                </a:solidFill>
                <a:latin typeface="Times New Roman" panose="02020603050405020304" pitchFamily="18" charset="0"/>
                <a:cs typeface="Times New Roman" panose="02020603050405020304" pitchFamily="18" charset="0"/>
              </a:rPr>
              <a:t>Đặc điểm dân cư, xã hội</a:t>
            </a:r>
          </a:p>
        </p:txBody>
      </p:sp>
      <p:grpSp>
        <p:nvGrpSpPr>
          <p:cNvPr id="15" name="Group 14"/>
          <p:cNvGrpSpPr/>
          <p:nvPr/>
        </p:nvGrpSpPr>
        <p:grpSpPr>
          <a:xfrm>
            <a:off x="2099691" y="2132389"/>
            <a:ext cx="1301952" cy="1171039"/>
            <a:chOff x="344605" y="-143767"/>
            <a:chExt cx="1301952" cy="1171039"/>
          </a:xfrm>
        </p:grpSpPr>
        <p:sp>
          <p:nvSpPr>
            <p:cNvPr id="16" name="Arrow: Pentagon 15"/>
            <p:cNvSpPr/>
            <p:nvPr/>
          </p:nvSpPr>
          <p:spPr>
            <a:xfrm>
              <a:off x="344605" y="-143767"/>
              <a:ext cx="1301952" cy="1171039"/>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anose="020B0604020202020204" pitchFamily="34" charset="0"/>
                  <a:cs typeface="Arial" panose="020B0604020202020204" pitchFamily="34" charset="0"/>
                </a:rPr>
                <a:t>1</a:t>
              </a:r>
            </a:p>
          </p:txBody>
        </p:sp>
        <p:sp>
          <p:nvSpPr>
            <p:cNvPr id="17" name="Isosceles Triangle 16"/>
            <p:cNvSpPr/>
            <p:nvPr/>
          </p:nvSpPr>
          <p:spPr>
            <a:xfrm rot="5400000">
              <a:off x="1196794" y="313914"/>
              <a:ext cx="262394" cy="25400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2199058" y="3706995"/>
            <a:ext cx="7903703" cy="1188657"/>
            <a:chOff x="1133366" y="2220084"/>
            <a:chExt cx="5681780" cy="914400"/>
          </a:xfrm>
          <a:solidFill>
            <a:schemeClr val="accent6">
              <a:lumMod val="40000"/>
              <a:lumOff val="60000"/>
            </a:schemeClr>
          </a:solidFill>
        </p:grpSpPr>
        <p:sp>
          <p:nvSpPr>
            <p:cNvPr id="26" name="Arrow: Pentagon 25"/>
            <p:cNvSpPr/>
            <p:nvPr/>
          </p:nvSpPr>
          <p:spPr>
            <a:xfrm>
              <a:off x="1133366" y="2220084"/>
              <a:ext cx="5681780" cy="914400"/>
            </a:xfrm>
            <a:prstGeom prst="homePlat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7" name="TextBox 26"/>
            <p:cNvSpPr txBox="1"/>
            <p:nvPr/>
          </p:nvSpPr>
          <p:spPr>
            <a:xfrm>
              <a:off x="1307656" y="2384346"/>
              <a:ext cx="5176902" cy="628662"/>
            </a:xfrm>
            <a:prstGeom prst="rect">
              <a:avLst/>
            </a:prstGeom>
            <a:grpFill/>
          </p:spPr>
          <p:txBody>
            <a:bodyPr wrap="square" rtlCol="0">
              <a:spAutoFit/>
            </a:bodyPr>
            <a:lstStyle/>
            <a:p>
              <a:endParaRPr lang="en-US" sz="3300">
                <a:solidFill>
                  <a:srgbClr val="0070C0"/>
                </a:solidFill>
                <a:latin typeface="Arial" panose="020B0604020202020204" pitchFamily="34" charset="0"/>
                <a:cs typeface="Arial" panose="020B0604020202020204" pitchFamily="34" charset="0"/>
              </a:endParaRPr>
            </a:p>
          </p:txBody>
        </p:sp>
      </p:grpSp>
      <p:sp>
        <p:nvSpPr>
          <p:cNvPr id="28" name="TextBox 27"/>
          <p:cNvSpPr txBox="1"/>
          <p:nvPr/>
        </p:nvSpPr>
        <p:spPr>
          <a:xfrm>
            <a:off x="2576154" y="3821418"/>
            <a:ext cx="7195916" cy="584775"/>
          </a:xfrm>
          <a:prstGeom prst="rect">
            <a:avLst/>
          </a:prstGeom>
          <a:noFill/>
        </p:spPr>
        <p:txBody>
          <a:bodyPr wrap="square" rtlCol="0">
            <a:spAutoFit/>
          </a:bodyPr>
          <a:lstStyle/>
          <a:p>
            <a:pPr algn="ctr"/>
            <a:r>
              <a:rPr lang="en-US" sz="3200">
                <a:solidFill>
                  <a:srgbClr val="0070C0"/>
                </a:solidFill>
                <a:latin typeface="Times New Roman" panose="02020603050405020304" pitchFamily="18" charset="0"/>
                <a:cs typeface="Times New Roman" panose="02020603050405020304" pitchFamily="18" charset="0"/>
              </a:rPr>
              <a:t>Các trung tâm kinh tế quan trọng</a:t>
            </a:r>
          </a:p>
        </p:txBody>
      </p:sp>
      <p:sp>
        <p:nvSpPr>
          <p:cNvPr id="30" name="Arrow: Pentagon 29"/>
          <p:cNvSpPr/>
          <p:nvPr/>
        </p:nvSpPr>
        <p:spPr>
          <a:xfrm>
            <a:off x="2089238" y="3706995"/>
            <a:ext cx="1301952" cy="1178581"/>
          </a:xfrm>
          <a:prstGeom prst="homePlat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anose="020B0604020202020204" pitchFamily="34" charset="0"/>
                <a:cs typeface="Arial" panose="020B0604020202020204" pitchFamily="34" charset="0"/>
              </a:rPr>
              <a:t>2</a:t>
            </a:r>
          </a:p>
        </p:txBody>
      </p:sp>
      <p:sp>
        <p:nvSpPr>
          <p:cNvPr id="31" name="Isosceles Triangle 30"/>
          <p:cNvSpPr/>
          <p:nvPr/>
        </p:nvSpPr>
        <p:spPr>
          <a:xfrm rot="5400000">
            <a:off x="2946675" y="4144736"/>
            <a:ext cx="204536" cy="317476"/>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Hình ảnh 9"/>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backgroundMark x1="45341" y1="35326" x2="45341" y2="35326"/>
                      </a14:backgroundRemoval>
                    </a14:imgEffect>
                  </a14:imgLayer>
                </a14:imgProps>
              </a:ext>
            </a:extLst>
          </a:blip>
          <a:stretch>
            <a:fillRect/>
          </a:stretch>
        </p:blipFill>
        <p:spPr>
          <a:xfrm>
            <a:off x="2099691" y="331341"/>
            <a:ext cx="1639789" cy="1714325"/>
          </a:xfrm>
          <a:prstGeom prst="rect">
            <a:avLst/>
          </a:prstGeom>
        </p:spPr>
      </p:pic>
      <p:grpSp>
        <p:nvGrpSpPr>
          <p:cNvPr id="19" name="Group 18"/>
          <p:cNvGrpSpPr/>
          <p:nvPr/>
        </p:nvGrpSpPr>
        <p:grpSpPr>
          <a:xfrm>
            <a:off x="2811123" y="5132119"/>
            <a:ext cx="7598259" cy="1124386"/>
            <a:chOff x="1133366" y="2220084"/>
            <a:chExt cx="5681780" cy="914400"/>
          </a:xfrm>
        </p:grpSpPr>
        <p:sp>
          <p:nvSpPr>
            <p:cNvPr id="20" name="Arrow: Pentagon 19"/>
            <p:cNvSpPr/>
            <p:nvPr/>
          </p:nvSpPr>
          <p:spPr>
            <a:xfrm>
              <a:off x="1133366" y="2220084"/>
              <a:ext cx="5681780" cy="914400"/>
            </a:xfrm>
            <a:prstGeom prst="homePlate">
              <a:avLst/>
            </a:prstGeom>
            <a:solidFill>
              <a:srgbClr val="FFD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1" name="TextBox 20"/>
            <p:cNvSpPr txBox="1"/>
            <p:nvPr/>
          </p:nvSpPr>
          <p:spPr>
            <a:xfrm>
              <a:off x="1307656" y="2384346"/>
              <a:ext cx="5176902" cy="628662"/>
            </a:xfrm>
            <a:prstGeom prst="rect">
              <a:avLst/>
            </a:prstGeom>
            <a:noFill/>
          </p:spPr>
          <p:txBody>
            <a:bodyPr wrap="square" rtlCol="0">
              <a:spAutoFit/>
            </a:bodyPr>
            <a:lstStyle/>
            <a:p>
              <a:endParaRPr lang="en-US" sz="3300">
                <a:solidFill>
                  <a:srgbClr val="0070C0"/>
                </a:solidFill>
                <a:latin typeface="Arial" panose="020B0604020202020204" pitchFamily="34" charset="0"/>
                <a:cs typeface="Arial" panose="020B0604020202020204" pitchFamily="34" charset="0"/>
              </a:endParaRPr>
            </a:p>
          </p:txBody>
        </p:sp>
      </p:grpSp>
      <p:sp>
        <p:nvSpPr>
          <p:cNvPr id="22" name="TextBox 21"/>
          <p:cNvSpPr txBox="1"/>
          <p:nvPr/>
        </p:nvSpPr>
        <p:spPr>
          <a:xfrm>
            <a:off x="3351512" y="5171882"/>
            <a:ext cx="6863910" cy="1077218"/>
          </a:xfrm>
          <a:prstGeom prst="rect">
            <a:avLst/>
          </a:prstGeom>
          <a:noFill/>
        </p:spPr>
        <p:txBody>
          <a:bodyPr wrap="square" rtlCol="0">
            <a:spAutoFit/>
          </a:bodyPr>
          <a:lstStyle/>
          <a:p>
            <a:r>
              <a:rPr lang="en-US" sz="3200">
                <a:solidFill>
                  <a:srgbClr val="0070C0"/>
                </a:solidFill>
                <a:latin typeface="Times New Roman" panose="02020603050405020304" pitchFamily="18" charset="0"/>
                <a:cs typeface="Times New Roman" panose="02020603050405020304" pitchFamily="18" charset="0"/>
              </a:rPr>
              <a:t>Phương thức con người khai thác thiên nhiên bền vững ở Bắc Mỹ</a:t>
            </a:r>
          </a:p>
        </p:txBody>
      </p:sp>
      <p:grpSp>
        <p:nvGrpSpPr>
          <p:cNvPr id="23" name="Group 22"/>
          <p:cNvGrpSpPr/>
          <p:nvPr/>
        </p:nvGrpSpPr>
        <p:grpSpPr>
          <a:xfrm>
            <a:off x="2048894" y="5132119"/>
            <a:ext cx="1301952" cy="1124386"/>
            <a:chOff x="344605" y="154323"/>
            <a:chExt cx="1301952" cy="872949"/>
          </a:xfrm>
        </p:grpSpPr>
        <p:sp>
          <p:nvSpPr>
            <p:cNvPr id="24" name="Arrow: Pentagon 23"/>
            <p:cNvSpPr/>
            <p:nvPr/>
          </p:nvSpPr>
          <p:spPr>
            <a:xfrm>
              <a:off x="344605" y="154323"/>
              <a:ext cx="1301952" cy="872949"/>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anose="020B0604020202020204" pitchFamily="34" charset="0"/>
                  <a:cs typeface="Arial" panose="020B0604020202020204" pitchFamily="34" charset="0"/>
                </a:rPr>
                <a:t>3</a:t>
              </a:r>
            </a:p>
          </p:txBody>
        </p:sp>
        <p:sp>
          <p:nvSpPr>
            <p:cNvPr id="29" name="Isosceles Triangle 28"/>
            <p:cNvSpPr/>
            <p:nvPr/>
          </p:nvSpPr>
          <p:spPr>
            <a:xfrm rot="5400000">
              <a:off x="1224503" y="461696"/>
              <a:ext cx="262394" cy="25400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mc:AlternateContent xmlns:mc="http://schemas.openxmlformats.org/markup-compatibility/2006" xmlns:p14="http://schemas.microsoft.com/office/powerpoint/2010/main">
    <mc:Choice Requires="p14">
      <p:transition spd="slow" p14:dur="2500" advClick="0" advTm="3000">
        <p:checker/>
      </p:transition>
    </mc:Choice>
    <mc:Fallback xmlns="">
      <p:transition spd="slow" advClick="0" advTm="3000">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repeatCount="indefinite" fill="hold" grpId="0" nodeType="clickEffect">
                                  <p:stCondLst>
                                    <p:cond delay="0"/>
                                  </p:stCondLst>
                                  <p:endCondLst>
                                    <p:cond evt="onNext" delay="0">
                                      <p:tgtEl>
                                        <p:sldTgt/>
                                      </p:tgtEl>
                                    </p:cond>
                                  </p:endCondLst>
                                  <p:childTnLst>
                                    <p:animClr clrSpc="hsl" dir="cw">
                                      <p:cBhvr override="childStyle">
                                        <p:cTn id="6" dur="500" fill="hold"/>
                                        <p:tgtEl>
                                          <p:spTgt spid="10"/>
                                        </p:tgtEl>
                                        <p:attrNameLst>
                                          <p:attrName>style.color</p:attrName>
                                        </p:attrNameLst>
                                      </p:cBhvr>
                                      <p:by>
                                        <p:hsl h="7200000" s="0" l="0"/>
                                      </p:by>
                                    </p:animClr>
                                    <p:animClr clrSpc="hsl" dir="cw">
                                      <p:cBhvr>
                                        <p:cTn id="7" dur="500" fill="hold"/>
                                        <p:tgtEl>
                                          <p:spTgt spid="10"/>
                                        </p:tgtEl>
                                        <p:attrNameLst>
                                          <p:attrName>fillcolor</p:attrName>
                                        </p:attrNameLst>
                                      </p:cBhvr>
                                      <p:by>
                                        <p:hsl h="7200000" s="0" l="0"/>
                                      </p:by>
                                    </p:animClr>
                                    <p:animClr clrSpc="hsl" dir="cw">
                                      <p:cBhvr>
                                        <p:cTn id="8" dur="500" fill="hold"/>
                                        <p:tgtEl>
                                          <p:spTgt spid="10"/>
                                        </p:tgtEl>
                                        <p:attrNameLst>
                                          <p:attrName>stroke.color</p:attrName>
                                        </p:attrNameLst>
                                      </p:cBhvr>
                                      <p:by>
                                        <p:hsl h="7200000" s="0" l="0"/>
                                      </p:by>
                                    </p:animClr>
                                    <p:set>
                                      <p:cBhvr>
                                        <p:cTn id="9" dur="500" fill="hold"/>
                                        <p:tgtEl>
                                          <p:spTgt spid="10"/>
                                        </p:tgtEl>
                                        <p:attrNameLst>
                                          <p:attrName>fill.type</p:attrName>
                                        </p:attrNameLst>
                                      </p:cBhvr>
                                      <p:to>
                                        <p:strVal val="solid"/>
                                      </p:to>
                                    </p:se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par>
                                <p:cTn id="17" presetID="22" presetClass="entr" presetSubtype="8"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wipe(left)">
                                      <p:cBhvr>
                                        <p:cTn id="26" dur="500"/>
                                        <p:tgtEl>
                                          <p:spTgt spid="28"/>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wipe(left)">
                                      <p:cBhvr>
                                        <p:cTn id="29" dur="500"/>
                                        <p:tgtEl>
                                          <p:spTgt spid="3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par>
                                <p:cTn id="33" presetID="21" presetClass="emph" presetSubtype="0" fill="hold" nodeType="withEffect">
                                  <p:stCondLst>
                                    <p:cond delay="0"/>
                                  </p:stCondLst>
                                  <p:childTnLst>
                                    <p:animClr clrSpc="hsl" dir="cw">
                                      <p:cBhvr override="childStyle">
                                        <p:cTn id="34" dur="500" fill="hold"/>
                                        <p:tgtEl>
                                          <p:spTgt spid="18"/>
                                        </p:tgtEl>
                                        <p:attrNameLst>
                                          <p:attrName>style.color</p:attrName>
                                        </p:attrNameLst>
                                      </p:cBhvr>
                                      <p:by>
                                        <p:hsl h="7200000" s="0" l="0"/>
                                      </p:by>
                                    </p:animClr>
                                    <p:animClr clrSpc="hsl" dir="cw">
                                      <p:cBhvr>
                                        <p:cTn id="35" dur="500" fill="hold"/>
                                        <p:tgtEl>
                                          <p:spTgt spid="18"/>
                                        </p:tgtEl>
                                        <p:attrNameLst>
                                          <p:attrName>fillcolor</p:attrName>
                                        </p:attrNameLst>
                                      </p:cBhvr>
                                      <p:by>
                                        <p:hsl h="7200000" s="0" l="0"/>
                                      </p:by>
                                    </p:animClr>
                                    <p:animClr clrSpc="hsl" dir="cw">
                                      <p:cBhvr>
                                        <p:cTn id="36" dur="500" fill="hold"/>
                                        <p:tgtEl>
                                          <p:spTgt spid="18"/>
                                        </p:tgtEl>
                                        <p:attrNameLst>
                                          <p:attrName>stroke.color</p:attrName>
                                        </p:attrNameLst>
                                      </p:cBhvr>
                                      <p:by>
                                        <p:hsl h="7200000" s="0" l="0"/>
                                      </p:by>
                                    </p:animClr>
                                    <p:set>
                                      <p:cBhvr>
                                        <p:cTn id="37" dur="500" fill="hold"/>
                                        <p:tgtEl>
                                          <p:spTgt spid="18"/>
                                        </p:tgtEl>
                                        <p:attrNameLst>
                                          <p:attrName>fill.type</p:attrName>
                                        </p:attrNameLst>
                                      </p:cBhvr>
                                      <p:to>
                                        <p:strVal val="solid"/>
                                      </p:to>
                                    </p:set>
                                  </p:childTnLst>
                                </p:cTn>
                              </p:par>
                            </p:childTnLst>
                          </p:cTn>
                        </p:par>
                        <p:par>
                          <p:cTn id="38" fill="hold">
                            <p:stCondLst>
                              <p:cond delay="1500"/>
                            </p:stCondLst>
                            <p:childTnLst>
                              <p:par>
                                <p:cTn id="39" presetID="22" presetClass="entr" presetSubtype="8" fill="hold"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left)">
                                      <p:cBhvr>
                                        <p:cTn id="44" dur="500"/>
                                        <p:tgtEl>
                                          <p:spTgt spid="22"/>
                                        </p:tgtEl>
                                      </p:cBhvr>
                                    </p:animEffect>
                                  </p:childTnLst>
                                </p:cTn>
                              </p:par>
                              <p:par>
                                <p:cTn id="45" presetID="22" presetClass="entr" presetSubtype="8" fill="hold"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left)">
                                      <p:cBhvr>
                                        <p:cTn id="4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p:bldP spid="28" grpId="0"/>
      <p:bldP spid="30" grpId="0" animBg="1"/>
      <p:bldP spid="31" grpId="0" animBg="1"/>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49250" t="16517" r="40417" b="67812"/>
          <a:stretch>
            <a:fillRect/>
          </a:stretch>
        </p:blipFill>
        <p:spPr>
          <a:xfrm>
            <a:off x="10932160" y="26173"/>
            <a:ext cx="1259840" cy="1074695"/>
          </a:xfrm>
          <a:prstGeom prst="rect">
            <a:avLst/>
          </a:prstGeom>
        </p:spPr>
      </p:pic>
      <p:grpSp>
        <p:nvGrpSpPr>
          <p:cNvPr id="4" name="Group 3"/>
          <p:cNvGrpSpPr/>
          <p:nvPr/>
        </p:nvGrpSpPr>
        <p:grpSpPr>
          <a:xfrm>
            <a:off x="889901" y="116936"/>
            <a:ext cx="6468159" cy="872949"/>
            <a:chOff x="1133366" y="2220084"/>
            <a:chExt cx="5681780" cy="914400"/>
          </a:xfrm>
        </p:grpSpPr>
        <p:sp>
          <p:nvSpPr>
            <p:cNvPr id="5" name="Arrow: Pentagon 4"/>
            <p:cNvSpPr/>
            <p:nvPr/>
          </p:nvSpPr>
          <p:spPr>
            <a:xfrm>
              <a:off x="1133366" y="2220084"/>
              <a:ext cx="5681780" cy="914400"/>
            </a:xfrm>
            <a:prstGeom prst="homePlate">
              <a:avLst/>
            </a:prstGeom>
            <a:solidFill>
              <a:srgbClr val="FFD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 name="TextBox 5"/>
            <p:cNvSpPr txBox="1"/>
            <p:nvPr/>
          </p:nvSpPr>
          <p:spPr>
            <a:xfrm>
              <a:off x="1307656" y="2384346"/>
              <a:ext cx="5176902" cy="628662"/>
            </a:xfrm>
            <a:prstGeom prst="rect">
              <a:avLst/>
            </a:prstGeom>
            <a:noFill/>
          </p:spPr>
          <p:txBody>
            <a:bodyPr wrap="square" rtlCol="0">
              <a:spAutoFit/>
            </a:bodyPr>
            <a:lstStyle/>
            <a:p>
              <a:endParaRPr lang="en-US" sz="3300">
                <a:solidFill>
                  <a:srgbClr val="0070C0"/>
                </a:solidFill>
                <a:latin typeface="Arial" panose="020B0604020202020204" pitchFamily="34" charset="0"/>
                <a:cs typeface="Arial" panose="020B0604020202020204" pitchFamily="34" charset="0"/>
              </a:endParaRPr>
            </a:p>
          </p:txBody>
        </p:sp>
      </p:grpSp>
      <p:sp>
        <p:nvSpPr>
          <p:cNvPr id="7" name="TextBox 6"/>
          <p:cNvSpPr txBox="1"/>
          <p:nvPr/>
        </p:nvSpPr>
        <p:spPr>
          <a:xfrm>
            <a:off x="1559595" y="249059"/>
            <a:ext cx="6564832"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Đặc điểm dân cư, xã hội</a:t>
            </a:r>
          </a:p>
        </p:txBody>
      </p:sp>
      <p:grpSp>
        <p:nvGrpSpPr>
          <p:cNvPr id="8" name="Group 7"/>
          <p:cNvGrpSpPr/>
          <p:nvPr/>
        </p:nvGrpSpPr>
        <p:grpSpPr>
          <a:xfrm>
            <a:off x="127672" y="116936"/>
            <a:ext cx="1301952" cy="872949"/>
            <a:chOff x="344605" y="154323"/>
            <a:chExt cx="1301952" cy="872949"/>
          </a:xfrm>
        </p:grpSpPr>
        <p:sp>
          <p:nvSpPr>
            <p:cNvPr id="9" name="Arrow: Pentagon 8"/>
            <p:cNvSpPr/>
            <p:nvPr/>
          </p:nvSpPr>
          <p:spPr>
            <a:xfrm>
              <a:off x="344605" y="154323"/>
              <a:ext cx="1301952" cy="872949"/>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anose="020B0604020202020204" pitchFamily="34" charset="0"/>
                  <a:cs typeface="Arial" panose="020B0604020202020204" pitchFamily="34" charset="0"/>
                </a:rPr>
                <a:t>1</a:t>
              </a:r>
            </a:p>
          </p:txBody>
        </p:sp>
        <p:sp>
          <p:nvSpPr>
            <p:cNvPr id="10" name="Isosceles Triangle 9"/>
            <p:cNvSpPr/>
            <p:nvPr/>
          </p:nvSpPr>
          <p:spPr>
            <a:xfrm rot="5400000">
              <a:off x="1335337" y="461696"/>
              <a:ext cx="262394" cy="25400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p:cNvSpPr/>
          <p:nvPr/>
        </p:nvSpPr>
        <p:spPr>
          <a:xfrm>
            <a:off x="127672" y="1085816"/>
            <a:ext cx="6493469" cy="584775"/>
          </a:xfrm>
          <a:prstGeom prst="rect">
            <a:avLst/>
          </a:prstGeom>
          <a:ln>
            <a:solidFill>
              <a:srgbClr val="00B050"/>
            </a:solidFill>
            <a:prstDash val="dash"/>
          </a:ln>
        </p:spPr>
        <p:txBody>
          <a:bodyPr wrap="square">
            <a:spAutoFit/>
          </a:bodyPr>
          <a:lstStyle/>
          <a:p>
            <a:r>
              <a:rPr lang="en-US" sz="3200" b="1" i="1">
                <a:latin typeface="Times New Roman" panose="02020603050405020304" pitchFamily="18" charset="0"/>
                <a:cs typeface="Times New Roman" panose="02020603050405020304" pitchFamily="18" charset="0"/>
              </a:rPr>
              <a:t>a. Vấn đề nhập cư và chủng tộc.</a:t>
            </a:r>
            <a:endParaRPr lang="en-US" sz="3200">
              <a:latin typeface="Times New Roman" panose="02020603050405020304" pitchFamily="18" charset="0"/>
              <a:cs typeface="Times New Roman" panose="02020603050405020304" pitchFamily="18" charset="0"/>
            </a:endParaRPr>
          </a:p>
        </p:txBody>
      </p:sp>
      <p:grpSp>
        <p:nvGrpSpPr>
          <p:cNvPr id="15" name="Group 14"/>
          <p:cNvGrpSpPr/>
          <p:nvPr/>
        </p:nvGrpSpPr>
        <p:grpSpPr>
          <a:xfrm>
            <a:off x="2815136" y="2376805"/>
            <a:ext cx="3651235" cy="1823966"/>
            <a:chOff x="142999" y="2069241"/>
            <a:chExt cx="3651235" cy="2680138"/>
          </a:xfrm>
        </p:grpSpPr>
        <p:sp>
          <p:nvSpPr>
            <p:cNvPr id="16" name="Speech Bubble: Rectangle with Corners Rounded 15"/>
            <p:cNvSpPr/>
            <p:nvPr/>
          </p:nvSpPr>
          <p:spPr>
            <a:xfrm>
              <a:off x="142999" y="2069241"/>
              <a:ext cx="3626068" cy="2680138"/>
            </a:xfrm>
            <a:prstGeom prst="wedgeRoundRectCallout">
              <a:avLst>
                <a:gd name="adj1" fmla="val 86889"/>
                <a:gd name="adj2" fmla="val -44243"/>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375385" y="2236617"/>
              <a:ext cx="3418849" cy="2306460"/>
            </a:xfrm>
            <a:prstGeom prst="rect">
              <a:avLst/>
            </a:prstGeom>
            <a:noFill/>
          </p:spPr>
          <p:txBody>
            <a:bodyPr wrap="square" rtlCol="0">
              <a:spAutoFit/>
            </a:bodyPr>
            <a:lstStyle/>
            <a:p>
              <a:r>
                <a:rPr lang="en-US" sz="3200">
                  <a:solidFill>
                    <a:srgbClr val="1C11AF"/>
                  </a:solidFill>
                  <a:latin typeface="Times New Roman" panose="02020603050405020304" pitchFamily="18" charset="0"/>
                  <a:cs typeface="Times New Roman" panose="02020603050405020304" pitchFamily="18" charset="0"/>
                </a:rPr>
                <a:t>Xác định các luồng  nhập cư vào Bắc Mỹ? </a:t>
              </a:r>
            </a:p>
          </p:txBody>
        </p:sp>
      </p:grpSp>
      <p:pic>
        <p:nvPicPr>
          <p:cNvPr id="18" name="Picture 17"/>
          <p:cNvPicPr>
            <a:picLocks noChangeAspect="1"/>
          </p:cNvPicPr>
          <p:nvPr/>
        </p:nvPicPr>
        <p:blipFill>
          <a:blip r:embed="rId4"/>
          <a:stretch>
            <a:fillRect/>
          </a:stretch>
        </p:blipFill>
        <p:spPr>
          <a:xfrm>
            <a:off x="7793160" y="965957"/>
            <a:ext cx="4356895" cy="5756596"/>
          </a:xfrm>
          <a:prstGeom prst="rect">
            <a:avLst/>
          </a:prstGeom>
        </p:spPr>
      </p:pic>
      <p:grpSp>
        <p:nvGrpSpPr>
          <p:cNvPr id="20" name="Group 19"/>
          <p:cNvGrpSpPr/>
          <p:nvPr/>
        </p:nvGrpSpPr>
        <p:grpSpPr>
          <a:xfrm>
            <a:off x="2933980" y="2980828"/>
            <a:ext cx="3626068" cy="1823966"/>
            <a:chOff x="403058" y="59962"/>
            <a:chExt cx="3626068" cy="2680138"/>
          </a:xfrm>
        </p:grpSpPr>
        <p:sp>
          <p:nvSpPr>
            <p:cNvPr id="21" name="Speech Bubble: Rectangle with Corners Rounded 20"/>
            <p:cNvSpPr/>
            <p:nvPr/>
          </p:nvSpPr>
          <p:spPr>
            <a:xfrm>
              <a:off x="403058" y="59962"/>
              <a:ext cx="3626068" cy="2680138"/>
            </a:xfrm>
            <a:prstGeom prst="wedgeRoundRectCallout">
              <a:avLst>
                <a:gd name="adj1" fmla="val 86889"/>
                <a:gd name="adj2" fmla="val -44243"/>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59943" y="251994"/>
              <a:ext cx="3418849" cy="2306460"/>
            </a:xfrm>
            <a:prstGeom prst="rect">
              <a:avLst/>
            </a:prstGeom>
            <a:noFill/>
          </p:spPr>
          <p:txBody>
            <a:bodyPr wrap="square" rtlCol="0">
              <a:spAutoFit/>
            </a:bodyPr>
            <a:lstStyle/>
            <a:p>
              <a:r>
                <a:rPr lang="en-US" sz="3200">
                  <a:solidFill>
                    <a:srgbClr val="0528BB"/>
                  </a:solidFill>
                  <a:effectLst/>
                  <a:latin typeface="Times New Roman" panose="02020603050405020304" pitchFamily="18" charset="0"/>
                  <a:ea typeface="Calibri" panose="020F0502020204030204" pitchFamily="34" charset="0"/>
                </a:rPr>
                <a:t>Nêu đặc điểm nhập cư và chủng tộc ở Bắc Mỹ? </a:t>
              </a:r>
              <a:endParaRPr lang="en-US" sz="3200">
                <a:solidFill>
                  <a:srgbClr val="0528BB"/>
                </a:solidFill>
              </a:endParaRPr>
            </a:p>
          </p:txBody>
        </p:sp>
      </p:grpSp>
      <p:sp>
        <p:nvSpPr>
          <p:cNvPr id="24" name="Rectangle 23"/>
          <p:cNvSpPr/>
          <p:nvPr/>
        </p:nvSpPr>
        <p:spPr>
          <a:xfrm>
            <a:off x="268922" y="1982422"/>
            <a:ext cx="7533520" cy="3709035"/>
          </a:xfrm>
          <a:prstGeom prst="rect">
            <a:avLst/>
          </a:prstGeom>
        </p:spPr>
        <p:txBody>
          <a:bodyPr wrap="square">
            <a:spAutoFit/>
          </a:bodyPr>
          <a:lstStyle/>
          <a:p>
            <a:pPr marL="457200" lvl="0" indent="-457200">
              <a:lnSpc>
                <a:spcPct val="120000"/>
              </a:lnSpc>
              <a:buFontTx/>
              <a:buChar char="-"/>
            </a:pPr>
            <a:r>
              <a:rPr lang="en-US" sz="2800">
                <a:latin typeface="Times New Roman" panose="02020603050405020304" pitchFamily="18" charset="0"/>
                <a:cs typeface="Times New Roman" panose="02020603050405020304" pitchFamily="18" charset="0"/>
              </a:rPr>
              <a:t>Người Anh- điêng và người E-xki-mô thuộc chủng tộc Môn-gô-lô-it</a:t>
            </a:r>
            <a:r>
              <a:rPr lang="vi-VN" altLang="en-US" sz="2800">
                <a:latin typeface="Times New Roman" panose="02020603050405020304" pitchFamily="18" charset="0"/>
                <a:cs typeface="Times New Roman" panose="02020603050405020304" pitchFamily="18" charset="0"/>
              </a:rPr>
              <a:t>  cổ</a:t>
            </a:r>
            <a:r>
              <a:rPr lang="en-US" sz="2800">
                <a:latin typeface="Times New Roman" panose="02020603050405020304" pitchFamily="18" charset="0"/>
                <a:cs typeface="Times New Roman" panose="02020603050405020304" pitchFamily="18" charset="0"/>
              </a:rPr>
              <a:t>, di cư từ châu Á sang Bắc Mỹ.</a:t>
            </a:r>
          </a:p>
          <a:p>
            <a:pPr marL="457200" lvl="0" indent="-457200">
              <a:lnSpc>
                <a:spcPct val="120000"/>
              </a:lnSpc>
              <a:buFontTx/>
              <a:buChar char="-"/>
            </a:pPr>
            <a:r>
              <a:rPr lang="en-US" sz="2800">
                <a:latin typeface="Times New Roman" panose="02020603050405020304" pitchFamily="18" charset="0"/>
                <a:cs typeface="Times New Roman" panose="02020603050405020304" pitchFamily="18" charset="0"/>
              </a:rPr>
              <a:t>Người châu Âu thuộc chủng tộc Ơ-rô-pê-ô-it ( người Anh, I-ta-li-a, Đức) di cư sang Bắc Mỹ.</a:t>
            </a:r>
          </a:p>
          <a:p>
            <a:pPr marL="457200" lvl="0" indent="-457200">
              <a:lnSpc>
                <a:spcPct val="120000"/>
              </a:lnSpc>
              <a:buFontTx/>
              <a:buChar char="-"/>
            </a:pPr>
            <a:r>
              <a:rPr lang="en-US" sz="2800">
                <a:latin typeface="Times New Roman" panose="02020603050405020304" pitchFamily="18" charset="0"/>
                <a:cs typeface="Times New Roman" panose="02020603050405020304" pitchFamily="18" charset="0"/>
              </a:rPr>
              <a:t>Người da đen thuộc chủng tộc Nê-grô-it từ châu Phi bị bắt sang làm nô lệ.</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par>
                                <p:cTn id="11" presetID="22" presetClass="entr" presetSubtype="8"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 presetClass="exit" presetSubtype="10" fill="hold" nodeType="clickEffect">
                                  <p:stCondLst>
                                    <p:cond delay="0"/>
                                  </p:stCondLst>
                                  <p:childTnLst>
                                    <p:animEffect transition="out" filter="blinds(horizontal)">
                                      <p:cBhvr>
                                        <p:cTn id="30" dur="500"/>
                                        <p:tgtEl>
                                          <p:spTgt spid="15"/>
                                        </p:tgtEl>
                                      </p:cBhvr>
                                    </p:animEffect>
                                    <p:set>
                                      <p:cBhvr>
                                        <p:cTn id="31" dur="1" fill="hold">
                                          <p:stCondLst>
                                            <p:cond delay="499"/>
                                          </p:stCondLst>
                                        </p:cTn>
                                        <p:tgtEl>
                                          <p:spTgt spid="15"/>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additive="base">
                                        <p:cTn id="36" dur="500" fill="hold"/>
                                        <p:tgtEl>
                                          <p:spTgt spid="20"/>
                                        </p:tgtEl>
                                        <p:attrNameLst>
                                          <p:attrName>ppt_x</p:attrName>
                                        </p:attrNameLst>
                                      </p:cBhvr>
                                      <p:tavLst>
                                        <p:tav tm="0">
                                          <p:val>
                                            <p:strVal val="#ppt_x"/>
                                          </p:val>
                                        </p:tav>
                                        <p:tav tm="100000">
                                          <p:val>
                                            <p:strVal val="#ppt_x"/>
                                          </p:val>
                                        </p:tav>
                                      </p:tavLst>
                                    </p:anim>
                                    <p:anim calcmode="lin" valueType="num">
                                      <p:cBhvr additive="base">
                                        <p:cTn id="3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 presetClass="exit" presetSubtype="10" fill="hold" nodeType="clickEffect">
                                  <p:stCondLst>
                                    <p:cond delay="0"/>
                                  </p:stCondLst>
                                  <p:childTnLst>
                                    <p:animEffect transition="out" filter="blinds(horizontal)">
                                      <p:cBhvr>
                                        <p:cTn id="41" dur="500"/>
                                        <p:tgtEl>
                                          <p:spTgt spid="20"/>
                                        </p:tgtEl>
                                      </p:cBhvr>
                                    </p:animEffect>
                                    <p:set>
                                      <p:cBhvr>
                                        <p:cTn id="42" dur="1" fill="hold">
                                          <p:stCondLst>
                                            <p:cond delay="499"/>
                                          </p:stCondLst>
                                        </p:cTn>
                                        <p:tgtEl>
                                          <p:spTgt spid="2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49250" t="16517" r="40417" b="67812"/>
          <a:stretch>
            <a:fillRect/>
          </a:stretch>
        </p:blipFill>
        <p:spPr>
          <a:xfrm>
            <a:off x="10932160" y="26173"/>
            <a:ext cx="1259840" cy="1074695"/>
          </a:xfrm>
          <a:prstGeom prst="rect">
            <a:avLst/>
          </a:prstGeom>
        </p:spPr>
      </p:pic>
      <p:grpSp>
        <p:nvGrpSpPr>
          <p:cNvPr id="4" name="Group 3"/>
          <p:cNvGrpSpPr/>
          <p:nvPr/>
        </p:nvGrpSpPr>
        <p:grpSpPr>
          <a:xfrm>
            <a:off x="889901" y="116936"/>
            <a:ext cx="6468159" cy="872949"/>
            <a:chOff x="1133366" y="2220084"/>
            <a:chExt cx="5681780" cy="914400"/>
          </a:xfrm>
        </p:grpSpPr>
        <p:sp>
          <p:nvSpPr>
            <p:cNvPr id="5" name="Arrow: Pentagon 4"/>
            <p:cNvSpPr/>
            <p:nvPr/>
          </p:nvSpPr>
          <p:spPr>
            <a:xfrm>
              <a:off x="1133366" y="2220084"/>
              <a:ext cx="5681780" cy="914400"/>
            </a:xfrm>
            <a:prstGeom prst="homePlate">
              <a:avLst/>
            </a:prstGeom>
            <a:solidFill>
              <a:srgbClr val="FFD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 name="TextBox 5"/>
            <p:cNvSpPr txBox="1"/>
            <p:nvPr/>
          </p:nvSpPr>
          <p:spPr>
            <a:xfrm>
              <a:off x="1307656" y="2384346"/>
              <a:ext cx="5176902" cy="628662"/>
            </a:xfrm>
            <a:prstGeom prst="rect">
              <a:avLst/>
            </a:prstGeom>
            <a:noFill/>
          </p:spPr>
          <p:txBody>
            <a:bodyPr wrap="square" rtlCol="0">
              <a:spAutoFit/>
            </a:bodyPr>
            <a:lstStyle/>
            <a:p>
              <a:endParaRPr lang="en-US" sz="3300">
                <a:solidFill>
                  <a:srgbClr val="0070C0"/>
                </a:solidFill>
                <a:latin typeface="Arial" panose="020B0604020202020204" pitchFamily="34" charset="0"/>
                <a:cs typeface="Arial" panose="020B0604020202020204" pitchFamily="34" charset="0"/>
              </a:endParaRPr>
            </a:p>
          </p:txBody>
        </p:sp>
      </p:grpSp>
      <p:sp>
        <p:nvSpPr>
          <p:cNvPr id="7" name="TextBox 6"/>
          <p:cNvSpPr txBox="1"/>
          <p:nvPr/>
        </p:nvSpPr>
        <p:spPr>
          <a:xfrm>
            <a:off x="1559595" y="249059"/>
            <a:ext cx="6564832"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Đặc điểm dân cư, xã hội</a:t>
            </a:r>
          </a:p>
        </p:txBody>
      </p:sp>
      <p:grpSp>
        <p:nvGrpSpPr>
          <p:cNvPr id="8" name="Group 7"/>
          <p:cNvGrpSpPr/>
          <p:nvPr/>
        </p:nvGrpSpPr>
        <p:grpSpPr>
          <a:xfrm>
            <a:off x="127672" y="116936"/>
            <a:ext cx="1301952" cy="872949"/>
            <a:chOff x="344605" y="154323"/>
            <a:chExt cx="1301952" cy="872949"/>
          </a:xfrm>
        </p:grpSpPr>
        <p:sp>
          <p:nvSpPr>
            <p:cNvPr id="9" name="Arrow: Pentagon 8"/>
            <p:cNvSpPr/>
            <p:nvPr/>
          </p:nvSpPr>
          <p:spPr>
            <a:xfrm>
              <a:off x="344605" y="154323"/>
              <a:ext cx="1301952" cy="872949"/>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anose="020B0604020202020204" pitchFamily="34" charset="0"/>
                  <a:cs typeface="Arial" panose="020B0604020202020204" pitchFamily="34" charset="0"/>
                </a:rPr>
                <a:t>1</a:t>
              </a:r>
            </a:p>
          </p:txBody>
        </p:sp>
        <p:sp>
          <p:nvSpPr>
            <p:cNvPr id="10" name="Isosceles Triangle 9"/>
            <p:cNvSpPr/>
            <p:nvPr/>
          </p:nvSpPr>
          <p:spPr>
            <a:xfrm rot="5400000">
              <a:off x="1335337" y="461696"/>
              <a:ext cx="262394" cy="25400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p:cNvSpPr/>
          <p:nvPr/>
        </p:nvSpPr>
        <p:spPr>
          <a:xfrm>
            <a:off x="127672" y="1085816"/>
            <a:ext cx="6493469" cy="584775"/>
          </a:xfrm>
          <a:prstGeom prst="rect">
            <a:avLst/>
          </a:prstGeom>
          <a:ln>
            <a:solidFill>
              <a:srgbClr val="00B050"/>
            </a:solidFill>
            <a:prstDash val="dash"/>
          </a:ln>
        </p:spPr>
        <p:txBody>
          <a:bodyPr wrap="square">
            <a:spAutoFit/>
          </a:bodyPr>
          <a:lstStyle/>
          <a:p>
            <a:r>
              <a:rPr lang="en-US" sz="3200" b="1" i="1">
                <a:latin typeface="Times New Roman" panose="02020603050405020304" pitchFamily="18" charset="0"/>
                <a:cs typeface="Times New Roman" panose="02020603050405020304" pitchFamily="18" charset="0"/>
              </a:rPr>
              <a:t>a. Vấn đề nhập cư và chủng tộc.</a:t>
            </a:r>
            <a:endParaRPr lang="en-US" sz="3200">
              <a:latin typeface="Times New Roman" panose="02020603050405020304" pitchFamily="18" charset="0"/>
              <a:cs typeface="Times New Roman" panose="02020603050405020304" pitchFamily="18" charset="0"/>
            </a:endParaRPr>
          </a:p>
        </p:txBody>
      </p:sp>
      <p:pic>
        <p:nvPicPr>
          <p:cNvPr id="18" name="Picture 17"/>
          <p:cNvPicPr>
            <a:picLocks noChangeAspect="1"/>
          </p:cNvPicPr>
          <p:nvPr/>
        </p:nvPicPr>
        <p:blipFill>
          <a:blip r:embed="rId4"/>
          <a:stretch>
            <a:fillRect/>
          </a:stretch>
        </p:blipFill>
        <p:spPr>
          <a:xfrm>
            <a:off x="7793160" y="965957"/>
            <a:ext cx="4356895" cy="5756596"/>
          </a:xfrm>
          <a:prstGeom prst="rect">
            <a:avLst/>
          </a:prstGeom>
        </p:spPr>
      </p:pic>
      <p:sp>
        <p:nvSpPr>
          <p:cNvPr id="27" name="Speech Bubble: Rectangle with Corners Rounded 26"/>
          <p:cNvSpPr/>
          <p:nvPr/>
        </p:nvSpPr>
        <p:spPr>
          <a:xfrm>
            <a:off x="2885816" y="2386348"/>
            <a:ext cx="3626068" cy="2596714"/>
          </a:xfrm>
          <a:prstGeom prst="wedgeRoundRectCallout">
            <a:avLst>
              <a:gd name="adj1" fmla="val 86889"/>
              <a:gd name="adj2" fmla="val -44243"/>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242145" y="2386348"/>
            <a:ext cx="3418849" cy="2288399"/>
          </a:xfrm>
          <a:prstGeom prst="rect">
            <a:avLst/>
          </a:prstGeom>
          <a:noFill/>
        </p:spPr>
        <p:txBody>
          <a:bodyPr wrap="square" rtlCol="0">
            <a:spAutoFit/>
          </a:bodyPr>
          <a:lstStyle/>
          <a:p>
            <a:r>
              <a:rPr lang="vi-VN" sz="3200">
                <a:solidFill>
                  <a:srgbClr val="0528BB"/>
                </a:solidFill>
                <a:effectLst/>
                <a:latin typeface="Times New Roman" panose="02020603050405020304" pitchFamily="18" charset="0"/>
                <a:ea typeface="Times New Roman" panose="02020603050405020304" pitchFamily="18" charset="0"/>
              </a:rPr>
              <a:t>Các luồng nhập cư </a:t>
            </a:r>
            <a:r>
              <a:rPr lang="en-US" sz="3200">
                <a:solidFill>
                  <a:srgbClr val="0528BB"/>
                </a:solidFill>
                <a:effectLst/>
                <a:latin typeface="Times New Roman" panose="02020603050405020304" pitchFamily="18" charset="0"/>
                <a:ea typeface="Times New Roman" panose="02020603050405020304" pitchFamily="18" charset="0"/>
              </a:rPr>
              <a:t>đem lại những thuận lợi và khó khăn gì cho Bắc </a:t>
            </a:r>
            <a:r>
              <a:rPr lang="vi-VN" sz="3200">
                <a:solidFill>
                  <a:srgbClr val="0528BB"/>
                </a:solidFill>
                <a:effectLst/>
                <a:latin typeface="Times New Roman" panose="02020603050405020304" pitchFamily="18" charset="0"/>
                <a:ea typeface="Times New Roman" panose="02020603050405020304" pitchFamily="18" charset="0"/>
              </a:rPr>
              <a:t>Mỹ </a:t>
            </a:r>
            <a:r>
              <a:rPr lang="en-US" sz="3200">
                <a:solidFill>
                  <a:srgbClr val="0528BB"/>
                </a:solidFill>
                <a:effectLst/>
                <a:latin typeface="Times New Roman" panose="02020603050405020304" pitchFamily="18" charset="0"/>
                <a:ea typeface="Times New Roman" panose="02020603050405020304" pitchFamily="18" charset="0"/>
              </a:rPr>
              <a:t>?</a:t>
            </a:r>
            <a:endParaRPr lang="en-US" sz="3200">
              <a:solidFill>
                <a:srgbClr val="0528BB"/>
              </a:solidFill>
            </a:endParaRPr>
          </a:p>
        </p:txBody>
      </p:sp>
      <p:sp>
        <p:nvSpPr>
          <p:cNvPr id="23" name="Rectangle 22"/>
          <p:cNvSpPr/>
          <p:nvPr/>
        </p:nvSpPr>
        <p:spPr>
          <a:xfrm>
            <a:off x="166052" y="1766522"/>
            <a:ext cx="7533520" cy="2115451"/>
          </a:xfrm>
          <a:prstGeom prst="rect">
            <a:avLst/>
          </a:prstGeom>
        </p:spPr>
        <p:txBody>
          <a:bodyPr wrap="square">
            <a:spAutoFit/>
          </a:bodyPr>
          <a:lstStyle/>
          <a:p>
            <a:pPr marL="457200" lvl="0" indent="-457200">
              <a:lnSpc>
                <a:spcPct val="120000"/>
              </a:lnSpc>
              <a:buFontTx/>
              <a:buChar char="-"/>
            </a:pPr>
            <a:r>
              <a:rPr lang="en-US" sz="2800">
                <a:latin typeface="Times New Roman" panose="02020603050405020304" pitchFamily="18" charset="0"/>
                <a:cs typeface="Times New Roman" panose="02020603050405020304" pitchFamily="18" charset="0"/>
              </a:rPr>
              <a:t>Lịch sử nhập cư đã tạo nên thành phần chủng tộc đa dạng ở Bắc Mỹ. Trong quá trình chung sống, các chủng tộc hòa huyết khiến thành phần dân cư thêm phức tạp.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additive="base">
                                        <p:cTn id="12" dur="500" fill="hold"/>
                                        <p:tgtEl>
                                          <p:spTgt spid="28"/>
                                        </p:tgtEl>
                                        <p:attrNameLst>
                                          <p:attrName>ppt_x</p:attrName>
                                        </p:attrNameLst>
                                      </p:cBhvr>
                                      <p:tavLst>
                                        <p:tav tm="0">
                                          <p:val>
                                            <p:strVal val="#ppt_x"/>
                                          </p:val>
                                        </p:tav>
                                        <p:tav tm="100000">
                                          <p:val>
                                            <p:strVal val="#ppt_x"/>
                                          </p:val>
                                        </p:tav>
                                      </p:tavLst>
                                    </p:anim>
                                    <p:anim calcmode="lin" valueType="num">
                                      <p:cBhvr additive="base">
                                        <p:cTn id="13" dur="500" fill="hold"/>
                                        <p:tgtEl>
                                          <p:spTgt spid="28"/>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 calcmode="lin" valueType="num">
                                      <p:cBhvr additive="base">
                                        <p:cTn id="16" dur="500" fill="hold"/>
                                        <p:tgtEl>
                                          <p:spTgt spid="27"/>
                                        </p:tgtEl>
                                        <p:attrNameLst>
                                          <p:attrName>ppt_x</p:attrName>
                                        </p:attrNameLst>
                                      </p:cBhvr>
                                      <p:tavLst>
                                        <p:tav tm="0">
                                          <p:val>
                                            <p:strVal val="#ppt_x"/>
                                          </p:val>
                                        </p:tav>
                                        <p:tav tm="100000">
                                          <p:val>
                                            <p:strVal val="#ppt_x"/>
                                          </p:val>
                                        </p:tav>
                                      </p:tavLst>
                                    </p:anim>
                                    <p:anim calcmode="lin" valueType="num">
                                      <p:cBhvr additive="base">
                                        <p:cTn id="17"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1" nodeType="clickEffect">
                                  <p:stCondLst>
                                    <p:cond delay="0"/>
                                  </p:stCondLst>
                                  <p:childTnLst>
                                    <p:animEffect transition="out" filter="blinds(horizontal)">
                                      <p:cBhvr>
                                        <p:cTn id="21" dur="500"/>
                                        <p:tgtEl>
                                          <p:spTgt spid="28"/>
                                        </p:tgtEl>
                                      </p:cBhvr>
                                    </p:animEffect>
                                    <p:set>
                                      <p:cBhvr>
                                        <p:cTn id="22" dur="1" fill="hold">
                                          <p:stCondLst>
                                            <p:cond delay="499"/>
                                          </p:stCondLst>
                                        </p:cTn>
                                        <p:tgtEl>
                                          <p:spTgt spid="28"/>
                                        </p:tgtEl>
                                        <p:attrNameLst>
                                          <p:attrName>style.visibility</p:attrName>
                                        </p:attrNameLst>
                                      </p:cBhvr>
                                      <p:to>
                                        <p:strVal val="hidden"/>
                                      </p:to>
                                    </p:set>
                                  </p:childTnLst>
                                </p:cTn>
                              </p:par>
                              <p:par>
                                <p:cTn id="23" presetID="3" presetClass="exit" presetSubtype="10" fill="hold" grpId="1" nodeType="withEffect">
                                  <p:stCondLst>
                                    <p:cond delay="0"/>
                                  </p:stCondLst>
                                  <p:childTnLst>
                                    <p:animEffect transition="out" filter="blinds(horizontal)">
                                      <p:cBhvr>
                                        <p:cTn id="24" dur="500"/>
                                        <p:tgtEl>
                                          <p:spTgt spid="27"/>
                                        </p:tgtEl>
                                      </p:cBhvr>
                                    </p:animEffect>
                                    <p:set>
                                      <p:cBhvr>
                                        <p:cTn id="25" dur="1" fill="hold">
                                          <p:stCondLst>
                                            <p:cond delay="499"/>
                                          </p:stCondLst>
                                        </p:cTn>
                                        <p:tgtEl>
                                          <p:spTgt spid="27"/>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additive="base">
                                        <p:cTn id="30" dur="500" fill="hold"/>
                                        <p:tgtEl>
                                          <p:spTgt spid="23"/>
                                        </p:tgtEl>
                                        <p:attrNameLst>
                                          <p:attrName>ppt_x</p:attrName>
                                        </p:attrNameLst>
                                      </p:cBhvr>
                                      <p:tavLst>
                                        <p:tav tm="0">
                                          <p:val>
                                            <p:strVal val="#ppt_x"/>
                                          </p:val>
                                        </p:tav>
                                        <p:tav tm="100000">
                                          <p:val>
                                            <p:strVal val="#ppt_x"/>
                                          </p:val>
                                        </p:tav>
                                      </p:tavLst>
                                    </p:anim>
                                    <p:anim calcmode="lin" valueType="num">
                                      <p:cBhvr additive="base">
                                        <p:cTn id="3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28" grpId="0"/>
      <p:bldP spid="28" grpId="1"/>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49250" t="16517" r="40417" b="67812"/>
          <a:stretch>
            <a:fillRect/>
          </a:stretch>
        </p:blipFill>
        <p:spPr>
          <a:xfrm>
            <a:off x="10932160" y="26173"/>
            <a:ext cx="1259840" cy="1074695"/>
          </a:xfrm>
          <a:prstGeom prst="rect">
            <a:avLst/>
          </a:prstGeom>
        </p:spPr>
      </p:pic>
      <p:grpSp>
        <p:nvGrpSpPr>
          <p:cNvPr id="4" name="Group 3"/>
          <p:cNvGrpSpPr/>
          <p:nvPr/>
        </p:nvGrpSpPr>
        <p:grpSpPr>
          <a:xfrm>
            <a:off x="889901" y="116936"/>
            <a:ext cx="6468159" cy="872949"/>
            <a:chOff x="1133366" y="2220084"/>
            <a:chExt cx="5681780" cy="914400"/>
          </a:xfrm>
        </p:grpSpPr>
        <p:sp>
          <p:nvSpPr>
            <p:cNvPr id="5" name="Arrow: Pentagon 4"/>
            <p:cNvSpPr/>
            <p:nvPr/>
          </p:nvSpPr>
          <p:spPr>
            <a:xfrm>
              <a:off x="1133366" y="2220084"/>
              <a:ext cx="5681780" cy="914400"/>
            </a:xfrm>
            <a:prstGeom prst="homePlate">
              <a:avLst/>
            </a:prstGeom>
            <a:solidFill>
              <a:srgbClr val="FFD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 name="TextBox 5"/>
            <p:cNvSpPr txBox="1"/>
            <p:nvPr/>
          </p:nvSpPr>
          <p:spPr>
            <a:xfrm>
              <a:off x="1307656" y="2384346"/>
              <a:ext cx="5176902" cy="628662"/>
            </a:xfrm>
            <a:prstGeom prst="rect">
              <a:avLst/>
            </a:prstGeom>
            <a:noFill/>
          </p:spPr>
          <p:txBody>
            <a:bodyPr wrap="square" rtlCol="0">
              <a:spAutoFit/>
            </a:bodyPr>
            <a:lstStyle/>
            <a:p>
              <a:endParaRPr lang="en-US" sz="3300">
                <a:solidFill>
                  <a:srgbClr val="0070C0"/>
                </a:solidFill>
                <a:latin typeface="Arial" panose="020B0604020202020204" pitchFamily="34" charset="0"/>
                <a:cs typeface="Arial" panose="020B0604020202020204" pitchFamily="34" charset="0"/>
              </a:endParaRPr>
            </a:p>
          </p:txBody>
        </p:sp>
      </p:grpSp>
      <p:sp>
        <p:nvSpPr>
          <p:cNvPr id="7" name="TextBox 6"/>
          <p:cNvSpPr txBox="1"/>
          <p:nvPr/>
        </p:nvSpPr>
        <p:spPr>
          <a:xfrm>
            <a:off x="1559595" y="249059"/>
            <a:ext cx="6564832"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Đặc điểm dân cư, xã hội</a:t>
            </a:r>
          </a:p>
        </p:txBody>
      </p:sp>
      <p:grpSp>
        <p:nvGrpSpPr>
          <p:cNvPr id="8" name="Group 7"/>
          <p:cNvGrpSpPr/>
          <p:nvPr/>
        </p:nvGrpSpPr>
        <p:grpSpPr>
          <a:xfrm>
            <a:off x="127672" y="116936"/>
            <a:ext cx="1301952" cy="872949"/>
            <a:chOff x="344605" y="154323"/>
            <a:chExt cx="1301952" cy="872949"/>
          </a:xfrm>
        </p:grpSpPr>
        <p:sp>
          <p:nvSpPr>
            <p:cNvPr id="9" name="Arrow: Pentagon 8"/>
            <p:cNvSpPr/>
            <p:nvPr/>
          </p:nvSpPr>
          <p:spPr>
            <a:xfrm>
              <a:off x="344605" y="154323"/>
              <a:ext cx="1301952" cy="872949"/>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anose="020B0604020202020204" pitchFamily="34" charset="0"/>
                  <a:cs typeface="Arial" panose="020B0604020202020204" pitchFamily="34" charset="0"/>
                </a:rPr>
                <a:t>1</a:t>
              </a:r>
            </a:p>
          </p:txBody>
        </p:sp>
        <p:sp>
          <p:nvSpPr>
            <p:cNvPr id="10" name="Isosceles Triangle 9"/>
            <p:cNvSpPr/>
            <p:nvPr/>
          </p:nvSpPr>
          <p:spPr>
            <a:xfrm rot="5400000">
              <a:off x="1335337" y="461696"/>
              <a:ext cx="262394" cy="25400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p:cNvSpPr/>
          <p:nvPr/>
        </p:nvSpPr>
        <p:spPr>
          <a:xfrm>
            <a:off x="127672" y="1085816"/>
            <a:ext cx="6493469" cy="584775"/>
          </a:xfrm>
          <a:prstGeom prst="rect">
            <a:avLst/>
          </a:prstGeom>
          <a:ln>
            <a:solidFill>
              <a:srgbClr val="00B050"/>
            </a:solidFill>
            <a:prstDash val="dash"/>
          </a:ln>
        </p:spPr>
        <p:txBody>
          <a:bodyPr wrap="square">
            <a:spAutoFit/>
          </a:bodyPr>
          <a:lstStyle/>
          <a:p>
            <a:r>
              <a:rPr lang="en-US" sz="3200" b="1" i="1">
                <a:latin typeface="Times New Roman" panose="02020603050405020304" pitchFamily="18" charset="0"/>
                <a:cs typeface="Times New Roman" panose="02020603050405020304" pitchFamily="18" charset="0"/>
              </a:rPr>
              <a:t>b. Vấn đề đô thị hóa.</a:t>
            </a:r>
            <a:endParaRPr lang="en-US" sz="3200">
              <a:latin typeface="Times New Roman" panose="02020603050405020304" pitchFamily="18" charset="0"/>
              <a:cs typeface="Times New Roman" panose="02020603050405020304" pitchFamily="18" charset="0"/>
            </a:endParaRPr>
          </a:p>
        </p:txBody>
      </p:sp>
      <p:sp>
        <p:nvSpPr>
          <p:cNvPr id="23" name="Rectangle 22"/>
          <p:cNvSpPr/>
          <p:nvPr/>
        </p:nvSpPr>
        <p:spPr>
          <a:xfrm>
            <a:off x="4485347" y="1571260"/>
            <a:ext cx="3559525" cy="631711"/>
          </a:xfrm>
          <a:prstGeom prst="rect">
            <a:avLst/>
          </a:prstGeom>
        </p:spPr>
        <p:txBody>
          <a:bodyPr wrap="square">
            <a:spAutoFit/>
          </a:bodyPr>
          <a:lstStyle/>
          <a:p>
            <a:pPr lvl="0">
              <a:lnSpc>
                <a:spcPct val="120000"/>
              </a:lnSpc>
            </a:pPr>
            <a:r>
              <a:rPr lang="en-US" sz="3200" b="1">
                <a:solidFill>
                  <a:srgbClr val="FF0000"/>
                </a:solidFill>
                <a:highlight>
                  <a:srgbClr val="FFFF00"/>
                </a:highlight>
                <a:latin typeface="Times New Roman" panose="02020603050405020304" pitchFamily="18" charset="0"/>
                <a:cs typeface="Times New Roman" panose="02020603050405020304" pitchFamily="18" charset="0"/>
              </a:rPr>
              <a:t>PHIẾU HỌC TẬP </a:t>
            </a:r>
          </a:p>
        </p:txBody>
      </p:sp>
      <p:graphicFrame>
        <p:nvGraphicFramePr>
          <p:cNvPr id="2" name="Table 1"/>
          <p:cNvGraphicFramePr>
            <a:graphicFrameLocks noGrp="1"/>
          </p:cNvGraphicFramePr>
          <p:nvPr/>
        </p:nvGraphicFramePr>
        <p:xfrm>
          <a:off x="220031" y="2251966"/>
          <a:ext cx="11787237" cy="4243097"/>
        </p:xfrm>
        <a:graphic>
          <a:graphicData uri="http://schemas.openxmlformats.org/drawingml/2006/table">
            <a:tbl>
              <a:tblPr firstRow="1" firstCol="1" bandRow="1">
                <a:tableStyleId>{5C22544A-7EE6-4342-B048-85BDC9FD1C3A}</a:tableStyleId>
              </a:tblPr>
              <a:tblGrid>
                <a:gridCol w="9219529">
                  <a:extLst>
                    <a:ext uri="{9D8B030D-6E8A-4147-A177-3AD203B41FA5}">
                      <a16:colId xmlns:a16="http://schemas.microsoft.com/office/drawing/2014/main" val="20000"/>
                    </a:ext>
                  </a:extLst>
                </a:gridCol>
                <a:gridCol w="2567708">
                  <a:extLst>
                    <a:ext uri="{9D8B030D-6E8A-4147-A177-3AD203B41FA5}">
                      <a16:colId xmlns:a16="http://schemas.microsoft.com/office/drawing/2014/main" val="20001"/>
                    </a:ext>
                  </a:extLst>
                </a:gridCol>
              </a:tblGrid>
              <a:tr h="426535">
                <a:tc gridSpan="2">
                  <a:txBody>
                    <a:bodyPr/>
                    <a:lstStyle/>
                    <a:p>
                      <a:pPr marL="0" marR="0" algn="ctr">
                        <a:lnSpc>
                          <a:spcPct val="115000"/>
                        </a:lnSpc>
                        <a:spcBef>
                          <a:spcPts val="0"/>
                        </a:spcBef>
                        <a:spcAft>
                          <a:spcPts val="0"/>
                        </a:spcAft>
                      </a:pPr>
                      <a:r>
                        <a:rPr lang="vi-VN" sz="3200">
                          <a:solidFill>
                            <a:srgbClr val="FF0000"/>
                          </a:solidFill>
                          <a:effectLst/>
                          <a:latin typeface="Times New Roman" panose="02020603050405020304" pitchFamily="18" charset="0"/>
                          <a:cs typeface="Times New Roman" panose="02020603050405020304" pitchFamily="18" charset="0"/>
                        </a:rPr>
                        <a:t>Đô thị hóa Bắc Mỹ</a:t>
                      </a:r>
                      <a:endParaRPr lang="en-US" sz="32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endParaRPr lang="vi-VN"/>
                    </a:p>
                  </a:txBody>
                  <a:tcPr/>
                </a:tc>
                <a:extLst>
                  <a:ext uri="{0D108BD9-81ED-4DB2-BD59-A6C34878D82A}">
                    <a16:rowId xmlns:a16="http://schemas.microsoft.com/office/drawing/2014/main" val="10000"/>
                  </a:ext>
                </a:extLst>
              </a:tr>
              <a:tr h="628284">
                <a:tc>
                  <a:txBody>
                    <a:bodyPr/>
                    <a:lstStyle/>
                    <a:p>
                      <a:pPr marL="514350" marR="0" indent="-514350" algn="just">
                        <a:lnSpc>
                          <a:spcPct val="115000"/>
                        </a:lnSpc>
                        <a:spcBef>
                          <a:spcPts val="0"/>
                        </a:spcBef>
                        <a:spcAft>
                          <a:spcPts val="0"/>
                        </a:spcAft>
                        <a:buAutoNum type="arabicPeriod"/>
                      </a:pPr>
                      <a:r>
                        <a:rPr lang="vi-VN" sz="2800">
                          <a:solidFill>
                            <a:schemeClr val="tx1"/>
                          </a:solidFill>
                          <a:effectLst/>
                          <a:latin typeface="Times New Roman" panose="02020603050405020304" pitchFamily="18" charset="0"/>
                          <a:cs typeface="Times New Roman" panose="02020603050405020304" pitchFamily="18" charset="0"/>
                        </a:rPr>
                        <a:t>Tỉ lệ dân thành thị của Bắc Mỹ năm 2020? Nhận xét?</a:t>
                      </a:r>
                      <a:endParaRPr lang="en-US" sz="2800">
                        <a:solidFill>
                          <a:schemeClr val="tx1"/>
                        </a:solidFill>
                        <a:effectLst/>
                        <a:latin typeface="Times New Roman" panose="02020603050405020304" pitchFamily="18" charset="0"/>
                        <a:cs typeface="Times New Roman" panose="02020603050405020304" pitchFamily="18" charset="0"/>
                      </a:endParaRPr>
                    </a:p>
                    <a:p>
                      <a:pPr marL="0" marR="0" indent="0" algn="just">
                        <a:lnSpc>
                          <a:spcPct val="115000"/>
                        </a:lnSpc>
                        <a:spcBef>
                          <a:spcPts val="0"/>
                        </a:spcBef>
                        <a:spcAft>
                          <a:spcPts val="0"/>
                        </a:spcAft>
                        <a:buNone/>
                      </a:pP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algn="just">
                        <a:lnSpc>
                          <a:spcPct val="115000"/>
                        </a:lnSpc>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1"/>
                  </a:ext>
                </a:extLst>
              </a:tr>
              <a:tr h="594051">
                <a:tc>
                  <a:txBody>
                    <a:bodyPr/>
                    <a:lstStyle/>
                    <a:p>
                      <a:pPr marL="0" marR="0" algn="just">
                        <a:lnSpc>
                          <a:spcPct val="115000"/>
                        </a:lnSpc>
                        <a:spcBef>
                          <a:spcPts val="0"/>
                        </a:spcBef>
                        <a:spcAft>
                          <a:spcPts val="0"/>
                        </a:spcAft>
                      </a:pPr>
                      <a:r>
                        <a:rPr lang="vi-VN" sz="2800">
                          <a:solidFill>
                            <a:schemeClr val="tx1"/>
                          </a:solidFill>
                          <a:effectLst/>
                          <a:latin typeface="Times New Roman" panose="02020603050405020304" pitchFamily="18" charset="0"/>
                          <a:cs typeface="Times New Roman" panose="02020603050405020304" pitchFamily="18" charset="0"/>
                        </a:rPr>
                        <a:t>2. Nguyên nhân của thực trạng đó?</a:t>
                      </a:r>
                      <a:endParaRPr lang="en-US" sz="2800">
                        <a:solidFill>
                          <a:schemeClr val="tx1"/>
                        </a:solidFill>
                        <a:effectLst/>
                        <a:latin typeface="Times New Roman" panose="02020603050405020304" pitchFamily="18" charset="0"/>
                        <a:cs typeface="Times New Roman" panose="02020603050405020304" pitchFamily="18" charset="0"/>
                      </a:endParaRPr>
                    </a:p>
                    <a:p>
                      <a:pPr marL="0" marR="0" algn="just">
                        <a:lnSpc>
                          <a:spcPct val="115000"/>
                        </a:lnSpc>
                        <a:spcBef>
                          <a:spcPts val="0"/>
                        </a:spcBef>
                        <a:spcAft>
                          <a:spcPts val="0"/>
                        </a:spcAft>
                      </a:pP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algn="just">
                        <a:lnSpc>
                          <a:spcPct val="115000"/>
                        </a:lnSpc>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2"/>
                  </a:ext>
                </a:extLst>
              </a:tr>
              <a:tr h="594051">
                <a:tc>
                  <a:txBody>
                    <a:bodyPr/>
                    <a:lstStyle/>
                    <a:p>
                      <a:pPr marL="0" marR="0" algn="just">
                        <a:lnSpc>
                          <a:spcPct val="115000"/>
                        </a:lnSpc>
                        <a:spcBef>
                          <a:spcPts val="0"/>
                        </a:spcBef>
                        <a:spcAft>
                          <a:spcPts val="0"/>
                        </a:spcAft>
                      </a:pPr>
                      <a:r>
                        <a:rPr lang="vi-VN" sz="2800">
                          <a:solidFill>
                            <a:schemeClr val="tx1"/>
                          </a:solidFill>
                          <a:effectLst/>
                          <a:latin typeface="Times New Roman" panose="02020603050405020304" pitchFamily="18" charset="0"/>
                          <a:cs typeface="Times New Roman" panose="02020603050405020304" pitchFamily="18" charset="0"/>
                        </a:rPr>
                        <a:t>3. Một số đô thị lớn ở Bắc Mỹ?</a:t>
                      </a:r>
                      <a:endParaRPr lang="en-US" sz="2800">
                        <a:solidFill>
                          <a:schemeClr val="tx1"/>
                        </a:solidFill>
                        <a:effectLst/>
                        <a:latin typeface="Times New Roman" panose="02020603050405020304" pitchFamily="18" charset="0"/>
                        <a:cs typeface="Times New Roman" panose="02020603050405020304" pitchFamily="18" charset="0"/>
                      </a:endParaRPr>
                    </a:p>
                    <a:p>
                      <a:pPr marL="0" marR="0" algn="just">
                        <a:lnSpc>
                          <a:spcPct val="115000"/>
                        </a:lnSpc>
                        <a:spcBef>
                          <a:spcPts val="0"/>
                        </a:spcBef>
                        <a:spcAft>
                          <a:spcPts val="0"/>
                        </a:spcAft>
                      </a:pP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algn="just">
                        <a:lnSpc>
                          <a:spcPct val="115000"/>
                        </a:lnSpc>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3"/>
                  </a:ext>
                </a:extLst>
              </a:tr>
              <a:tr h="900965">
                <a:tc>
                  <a:txBody>
                    <a:bodyPr/>
                    <a:lstStyle/>
                    <a:p>
                      <a:pPr marL="0" marR="0" algn="just">
                        <a:lnSpc>
                          <a:spcPct val="115000"/>
                        </a:lnSpc>
                        <a:spcBef>
                          <a:spcPts val="0"/>
                        </a:spcBef>
                        <a:spcAft>
                          <a:spcPts val="0"/>
                        </a:spcAft>
                      </a:pPr>
                      <a:r>
                        <a:rPr lang="vi-VN" sz="2800">
                          <a:solidFill>
                            <a:schemeClr val="tx1"/>
                          </a:solidFill>
                          <a:effectLst/>
                          <a:latin typeface="Times New Roman" panose="02020603050405020304" pitchFamily="18" charset="0"/>
                          <a:cs typeface="Times New Roman" panose="02020603050405020304" pitchFamily="18" charset="0"/>
                        </a:rPr>
                        <a:t>4. Các đô thị lớn ở Bắc Mỹ thường phân bố ở đâu? Vì sao?</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algn="just">
                        <a:lnSpc>
                          <a:spcPct val="115000"/>
                        </a:lnSpc>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ppt_x"/>
                                          </p:val>
                                        </p:tav>
                                        <p:tav tm="100000">
                                          <p:val>
                                            <p:strVal val="#ppt_x"/>
                                          </p:val>
                                        </p:tav>
                                      </p:tavLst>
                                    </p:anim>
                                    <p:anim calcmode="lin" valueType="num">
                                      <p:cBhvr additive="base">
                                        <p:cTn id="1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49250" t="16517" r="40417" b="67812"/>
          <a:stretch>
            <a:fillRect/>
          </a:stretch>
        </p:blipFill>
        <p:spPr>
          <a:xfrm>
            <a:off x="10932160" y="26173"/>
            <a:ext cx="1259840" cy="1074695"/>
          </a:xfrm>
          <a:prstGeom prst="rect">
            <a:avLst/>
          </a:prstGeom>
        </p:spPr>
      </p:pic>
      <p:grpSp>
        <p:nvGrpSpPr>
          <p:cNvPr id="4" name="Group 3"/>
          <p:cNvGrpSpPr/>
          <p:nvPr/>
        </p:nvGrpSpPr>
        <p:grpSpPr>
          <a:xfrm>
            <a:off x="889901" y="116936"/>
            <a:ext cx="6468159" cy="872949"/>
            <a:chOff x="1133366" y="2220084"/>
            <a:chExt cx="5681780" cy="914400"/>
          </a:xfrm>
        </p:grpSpPr>
        <p:sp>
          <p:nvSpPr>
            <p:cNvPr id="5" name="Arrow: Pentagon 4"/>
            <p:cNvSpPr/>
            <p:nvPr/>
          </p:nvSpPr>
          <p:spPr>
            <a:xfrm>
              <a:off x="1133366" y="2220084"/>
              <a:ext cx="5681780" cy="914400"/>
            </a:xfrm>
            <a:prstGeom prst="homePlate">
              <a:avLst/>
            </a:prstGeom>
            <a:solidFill>
              <a:srgbClr val="FFD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 name="TextBox 5"/>
            <p:cNvSpPr txBox="1"/>
            <p:nvPr/>
          </p:nvSpPr>
          <p:spPr>
            <a:xfrm>
              <a:off x="1307656" y="2384346"/>
              <a:ext cx="5176902" cy="628662"/>
            </a:xfrm>
            <a:prstGeom prst="rect">
              <a:avLst/>
            </a:prstGeom>
            <a:noFill/>
          </p:spPr>
          <p:txBody>
            <a:bodyPr wrap="square" rtlCol="0">
              <a:spAutoFit/>
            </a:bodyPr>
            <a:lstStyle/>
            <a:p>
              <a:endParaRPr lang="en-US" sz="3300">
                <a:solidFill>
                  <a:srgbClr val="0070C0"/>
                </a:solidFill>
                <a:latin typeface="Arial" panose="020B0604020202020204" pitchFamily="34" charset="0"/>
                <a:cs typeface="Arial" panose="020B0604020202020204" pitchFamily="34" charset="0"/>
              </a:endParaRPr>
            </a:p>
          </p:txBody>
        </p:sp>
      </p:grpSp>
      <p:sp>
        <p:nvSpPr>
          <p:cNvPr id="7" name="TextBox 6"/>
          <p:cNvSpPr txBox="1"/>
          <p:nvPr/>
        </p:nvSpPr>
        <p:spPr>
          <a:xfrm>
            <a:off x="1559595" y="249059"/>
            <a:ext cx="6564832" cy="523220"/>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Đặc điểm dân cư, xã hội</a:t>
            </a:r>
          </a:p>
        </p:txBody>
      </p:sp>
      <p:grpSp>
        <p:nvGrpSpPr>
          <p:cNvPr id="8" name="Group 7"/>
          <p:cNvGrpSpPr/>
          <p:nvPr/>
        </p:nvGrpSpPr>
        <p:grpSpPr>
          <a:xfrm>
            <a:off x="127672" y="116936"/>
            <a:ext cx="1301952" cy="872949"/>
            <a:chOff x="344605" y="154323"/>
            <a:chExt cx="1301952" cy="872949"/>
          </a:xfrm>
        </p:grpSpPr>
        <p:sp>
          <p:nvSpPr>
            <p:cNvPr id="9" name="Arrow: Pentagon 8"/>
            <p:cNvSpPr/>
            <p:nvPr/>
          </p:nvSpPr>
          <p:spPr>
            <a:xfrm>
              <a:off x="344605" y="154323"/>
              <a:ext cx="1301952" cy="872949"/>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anose="020B0604020202020204" pitchFamily="34" charset="0"/>
                  <a:cs typeface="Arial" panose="020B0604020202020204" pitchFamily="34" charset="0"/>
                </a:rPr>
                <a:t>1</a:t>
              </a:r>
            </a:p>
          </p:txBody>
        </p:sp>
        <p:sp>
          <p:nvSpPr>
            <p:cNvPr id="10" name="Isosceles Triangle 9"/>
            <p:cNvSpPr/>
            <p:nvPr/>
          </p:nvSpPr>
          <p:spPr>
            <a:xfrm rot="5400000">
              <a:off x="1335337" y="461696"/>
              <a:ext cx="262394" cy="25400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p:cNvSpPr/>
          <p:nvPr/>
        </p:nvSpPr>
        <p:spPr>
          <a:xfrm>
            <a:off x="127672" y="1002692"/>
            <a:ext cx="6493469" cy="523220"/>
          </a:xfrm>
          <a:prstGeom prst="rect">
            <a:avLst/>
          </a:prstGeom>
          <a:ln>
            <a:solidFill>
              <a:srgbClr val="00B050"/>
            </a:solidFill>
            <a:prstDash val="dash"/>
          </a:ln>
        </p:spPr>
        <p:txBody>
          <a:bodyPr wrap="square">
            <a:spAutoFit/>
          </a:bodyPr>
          <a:lstStyle/>
          <a:p>
            <a:r>
              <a:rPr lang="en-US" sz="2800" b="1" i="1">
                <a:latin typeface="Times New Roman" panose="02020603050405020304" pitchFamily="18" charset="0"/>
                <a:cs typeface="Times New Roman" panose="02020603050405020304" pitchFamily="18" charset="0"/>
              </a:rPr>
              <a:t>b. Vấn đề đô thị hóa.</a:t>
            </a:r>
            <a:endParaRPr lang="en-US" sz="2800">
              <a:latin typeface="Times New Roman" panose="02020603050405020304" pitchFamily="18" charset="0"/>
              <a:cs typeface="Times New Roman" panose="02020603050405020304" pitchFamily="18" charset="0"/>
            </a:endParaRPr>
          </a:p>
        </p:txBody>
      </p:sp>
      <p:graphicFrame>
        <p:nvGraphicFramePr>
          <p:cNvPr id="11" name="Table 10"/>
          <p:cNvGraphicFramePr>
            <a:graphicFrameLocks noGrp="1"/>
          </p:cNvGraphicFramePr>
          <p:nvPr/>
        </p:nvGraphicFramePr>
        <p:xfrm>
          <a:off x="127672" y="1501775"/>
          <a:ext cx="11971963" cy="5416510"/>
        </p:xfrm>
        <a:graphic>
          <a:graphicData uri="http://schemas.openxmlformats.org/drawingml/2006/table">
            <a:tbl>
              <a:tblPr firstRow="1" firstCol="1" bandRow="1">
                <a:tableStyleId>{5C22544A-7EE6-4342-B048-85BDC9FD1C3A}</a:tableStyleId>
              </a:tblPr>
              <a:tblGrid>
                <a:gridCol w="4296546">
                  <a:extLst>
                    <a:ext uri="{9D8B030D-6E8A-4147-A177-3AD203B41FA5}">
                      <a16:colId xmlns:a16="http://schemas.microsoft.com/office/drawing/2014/main" val="20000"/>
                    </a:ext>
                  </a:extLst>
                </a:gridCol>
                <a:gridCol w="7675417">
                  <a:extLst>
                    <a:ext uri="{9D8B030D-6E8A-4147-A177-3AD203B41FA5}">
                      <a16:colId xmlns:a16="http://schemas.microsoft.com/office/drawing/2014/main" val="20001"/>
                    </a:ext>
                  </a:extLst>
                </a:gridCol>
              </a:tblGrid>
              <a:tr h="263795">
                <a:tc gridSpan="2">
                  <a:txBody>
                    <a:bodyPr/>
                    <a:lstStyle/>
                    <a:p>
                      <a:pPr marL="0" marR="0" algn="ctr">
                        <a:lnSpc>
                          <a:spcPct val="115000"/>
                        </a:lnSpc>
                        <a:spcBef>
                          <a:spcPts val="0"/>
                        </a:spcBef>
                        <a:spcAft>
                          <a:spcPts val="0"/>
                        </a:spcAft>
                      </a:pPr>
                      <a:r>
                        <a:rPr lang="vi-VN" sz="2400">
                          <a:solidFill>
                            <a:schemeClr val="tx1"/>
                          </a:solidFill>
                          <a:effectLst/>
                          <a:latin typeface="Times New Roman" panose="02020603050405020304" pitchFamily="18" charset="0"/>
                          <a:cs typeface="Times New Roman" panose="02020603050405020304" pitchFamily="18" charset="0"/>
                        </a:rPr>
                        <a:t>Đô thị hóa Bắc Mỹ</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390" marR="503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vi-VN"/>
                    </a:p>
                  </a:txBody>
                  <a:tcPr/>
                </a:tc>
                <a:extLst>
                  <a:ext uri="{0D108BD9-81ED-4DB2-BD59-A6C34878D82A}">
                    <a16:rowId xmlns:a16="http://schemas.microsoft.com/office/drawing/2014/main" val="10000"/>
                  </a:ext>
                </a:extLst>
              </a:tr>
              <a:tr h="747222">
                <a:tc>
                  <a:txBody>
                    <a:bodyPr/>
                    <a:lstStyle/>
                    <a:p>
                      <a:pPr marL="0" marR="0" algn="just">
                        <a:lnSpc>
                          <a:spcPct val="115000"/>
                        </a:lnSpc>
                        <a:spcBef>
                          <a:spcPts val="0"/>
                        </a:spcBef>
                        <a:spcAft>
                          <a:spcPts val="0"/>
                        </a:spcAft>
                      </a:pPr>
                      <a:r>
                        <a:rPr lang="vi-VN" sz="2400" b="0">
                          <a:solidFill>
                            <a:schemeClr val="tx1"/>
                          </a:solidFill>
                          <a:effectLst/>
                          <a:latin typeface="Times New Roman" panose="02020603050405020304" pitchFamily="18" charset="0"/>
                          <a:cs typeface="Times New Roman" panose="02020603050405020304" pitchFamily="18" charset="0"/>
                        </a:rPr>
                        <a:t>1. Tỉ lệ dân thành thị của Bắc Mỹ năm 2020? Nhận xét?</a:t>
                      </a:r>
                      <a:endParaRPr lang="en-US" sz="24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390" marR="503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 </a:t>
                      </a:r>
                      <a:r>
                        <a:rPr lang="vi-VN" sz="2400">
                          <a:solidFill>
                            <a:schemeClr val="tx1"/>
                          </a:solidFill>
                          <a:effectLst/>
                          <a:latin typeface="Times New Roman" panose="02020603050405020304" pitchFamily="18" charset="0"/>
                          <a:cs typeface="Times New Roman" panose="02020603050405020304" pitchFamily="18" charset="0"/>
                        </a:rPr>
                        <a:t>82,6% -&gt; Tốc độ đô thị hóa cao.</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390" marR="503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r h="541676">
                <a:tc>
                  <a:txBody>
                    <a:bodyPr/>
                    <a:lstStyle/>
                    <a:p>
                      <a:pPr marL="0" marR="0" algn="just">
                        <a:lnSpc>
                          <a:spcPct val="115000"/>
                        </a:lnSpc>
                        <a:spcBef>
                          <a:spcPts val="0"/>
                        </a:spcBef>
                        <a:spcAft>
                          <a:spcPts val="0"/>
                        </a:spcAft>
                      </a:pPr>
                      <a:r>
                        <a:rPr lang="vi-VN" sz="2400" b="0">
                          <a:solidFill>
                            <a:schemeClr val="tx1"/>
                          </a:solidFill>
                          <a:effectLst/>
                          <a:latin typeface="Times New Roman" panose="02020603050405020304" pitchFamily="18" charset="0"/>
                          <a:cs typeface="Times New Roman" panose="02020603050405020304" pitchFamily="18" charset="0"/>
                        </a:rPr>
                        <a:t>2. Nguyên nhân của thực trạng đó?</a:t>
                      </a:r>
                      <a:endParaRPr lang="en-US" sz="24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390" marR="503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0"/>
                        </a:spcAft>
                      </a:pPr>
                      <a:r>
                        <a:rPr lang="vi-VN" sz="2400">
                          <a:solidFill>
                            <a:schemeClr val="tx1"/>
                          </a:solidFill>
                          <a:effectLst/>
                          <a:latin typeface="Times New Roman" panose="02020603050405020304" pitchFamily="18" charset="0"/>
                          <a:cs typeface="Times New Roman" panose="02020603050405020304" pitchFamily="18" charset="0"/>
                        </a:rPr>
                        <a:t>Do sự phát triển mạnh mẽ của công nghiệp</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390" marR="503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557408">
                <a:tc>
                  <a:txBody>
                    <a:bodyPr/>
                    <a:lstStyle/>
                    <a:p>
                      <a:pPr marL="0" marR="0" algn="just">
                        <a:lnSpc>
                          <a:spcPct val="115000"/>
                        </a:lnSpc>
                        <a:spcBef>
                          <a:spcPts val="0"/>
                        </a:spcBef>
                        <a:spcAft>
                          <a:spcPts val="0"/>
                        </a:spcAft>
                      </a:pPr>
                      <a:r>
                        <a:rPr lang="vi-VN" sz="2400" b="0">
                          <a:solidFill>
                            <a:schemeClr val="tx1"/>
                          </a:solidFill>
                          <a:effectLst/>
                          <a:latin typeface="Times New Roman" panose="02020603050405020304" pitchFamily="18" charset="0"/>
                          <a:cs typeface="Times New Roman" panose="02020603050405020304" pitchFamily="18" charset="0"/>
                        </a:rPr>
                        <a:t>3. Một số đô thị lớn ở Bắc Mỹ?</a:t>
                      </a:r>
                      <a:endParaRPr lang="en-US" sz="24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390" marR="503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0"/>
                        </a:spcAft>
                      </a:pPr>
                      <a:r>
                        <a:rPr lang="vi-VN" sz="2400">
                          <a:solidFill>
                            <a:schemeClr val="tx1"/>
                          </a:solidFill>
                          <a:effectLst/>
                          <a:latin typeface="Times New Roman" panose="02020603050405020304" pitchFamily="18" charset="0"/>
                          <a:cs typeface="Times New Roman" panose="02020603050405020304" pitchFamily="18" charset="0"/>
                        </a:rPr>
                        <a:t>Niu- Ooc, Lôt-an-gio-let, Si-ca-go, Môn-tre-an.</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390" marR="503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3"/>
                  </a:ext>
                </a:extLst>
              </a:tr>
              <a:tr h="2755982">
                <a:tc>
                  <a:txBody>
                    <a:bodyPr/>
                    <a:lstStyle/>
                    <a:p>
                      <a:pPr marL="0" marR="0" algn="just">
                        <a:lnSpc>
                          <a:spcPct val="115000"/>
                        </a:lnSpc>
                        <a:spcBef>
                          <a:spcPts val="0"/>
                        </a:spcBef>
                        <a:spcAft>
                          <a:spcPts val="0"/>
                        </a:spcAft>
                      </a:pPr>
                      <a:r>
                        <a:rPr lang="vi-VN" sz="2400" b="0">
                          <a:solidFill>
                            <a:schemeClr val="tx1"/>
                          </a:solidFill>
                          <a:effectLst/>
                          <a:latin typeface="Times New Roman" panose="02020603050405020304" pitchFamily="18" charset="0"/>
                          <a:cs typeface="Times New Roman" panose="02020603050405020304" pitchFamily="18" charset="0"/>
                        </a:rPr>
                        <a:t>4. Các đô thị lớn ở Bắc Mỹ thường phân bố ở đâu? Vì sao?</a:t>
                      </a:r>
                      <a:endParaRPr lang="en-US" sz="24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390" marR="503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0"/>
                        </a:spcAft>
                      </a:pPr>
                      <a:r>
                        <a:rPr lang="vi-VN" sz="2400">
                          <a:solidFill>
                            <a:schemeClr val="tx1"/>
                          </a:solidFill>
                          <a:effectLst/>
                          <a:latin typeface="Times New Roman" panose="02020603050405020304" pitchFamily="18" charset="0"/>
                          <a:cs typeface="Times New Roman" panose="02020603050405020304" pitchFamily="18" charset="0"/>
                        </a:rPr>
                        <a:t>- Phân bố ở vùng ven biển, phía nam hệ thống ngũ hồ và ven Đại tây dương</a:t>
                      </a:r>
                      <a:r>
                        <a:rPr lang="en-US" sz="2400">
                          <a:solidFill>
                            <a:schemeClr val="tx1"/>
                          </a:solidFill>
                          <a:effectLst/>
                          <a:latin typeface="Times New Roman" panose="02020603050405020304" pitchFamily="18" charset="0"/>
                          <a:cs typeface="Times New Roman" panose="02020603050405020304" pitchFamily="18" charset="0"/>
                        </a:rPr>
                        <a:t>, </a:t>
                      </a:r>
                      <a:r>
                        <a:rPr lang="vi-VN" sz="2400">
                          <a:solidFill>
                            <a:schemeClr val="tx1"/>
                          </a:solidFill>
                          <a:effectLst/>
                          <a:latin typeface="Times New Roman" panose="02020603050405020304" pitchFamily="18" charset="0"/>
                          <a:cs typeface="Times New Roman" panose="02020603050405020304" pitchFamily="18" charset="0"/>
                        </a:rPr>
                        <a:t>n</a:t>
                      </a:r>
                      <a:r>
                        <a:rPr lang="en-US" sz="2400">
                          <a:solidFill>
                            <a:schemeClr val="tx1"/>
                          </a:solidFill>
                          <a:effectLst/>
                          <a:latin typeface="Times New Roman" panose="02020603050405020304" pitchFamily="18" charset="0"/>
                          <a:cs typeface="Times New Roman" panose="02020603050405020304" pitchFamily="18" charset="0"/>
                        </a:rPr>
                        <a:t>ố</a:t>
                      </a:r>
                      <a:r>
                        <a:rPr lang="vi-VN" sz="2400">
                          <a:solidFill>
                            <a:schemeClr val="tx1"/>
                          </a:solidFill>
                          <a:effectLst/>
                          <a:latin typeface="Times New Roman" panose="02020603050405020304" pitchFamily="18" charset="0"/>
                          <a:cs typeface="Times New Roman" panose="02020603050405020304" pitchFamily="18" charset="0"/>
                        </a:rPr>
                        <a:t>i tiếp nhau tạo thành hai dải siêu đô thị từ Niu Oóc đến</a:t>
                      </a:r>
                      <a:r>
                        <a:rPr lang="en-US" sz="2400">
                          <a:solidFill>
                            <a:schemeClr val="tx1"/>
                          </a:solidFill>
                          <a:effectLst/>
                          <a:latin typeface="Times New Roman" panose="02020603050405020304" pitchFamily="18" charset="0"/>
                          <a:cs typeface="Times New Roman" panose="02020603050405020304" pitchFamily="18" charset="0"/>
                        </a:rPr>
                        <a:t> Oa-sinh-tơn và từ Môn tré-an đến Si-ca-gô.</a:t>
                      </a:r>
                    </a:p>
                    <a:p>
                      <a:pPr marL="0" marR="0" algn="just">
                        <a:lnSpc>
                          <a:spcPct val="115000"/>
                        </a:lnSpc>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 </a:t>
                      </a:r>
                      <a:r>
                        <a:rPr lang="vi-VN" sz="2400" u="none" strike="noStrike">
                          <a:solidFill>
                            <a:schemeClr val="tx1"/>
                          </a:solidFill>
                          <a:effectLst/>
                          <a:latin typeface="Times New Roman" panose="02020603050405020304" pitchFamily="18" charset="0"/>
                          <a:cs typeface="Times New Roman" panose="02020603050405020304" pitchFamily="18" charset="0"/>
                          <a:hlinkClick r:id="rId4"/>
                        </a:rPr>
                        <a:t>Vào sâu trong nội địa, các đô thị nhỏ hơn và</a:t>
                      </a:r>
                      <a:r>
                        <a:rPr lang="vi-VN" sz="2400" u="none">
                          <a:solidFill>
                            <a:schemeClr val="tx1"/>
                          </a:solidFill>
                          <a:effectLst/>
                          <a:latin typeface="Times New Roman" panose="02020603050405020304" pitchFamily="18" charset="0"/>
                          <a:cs typeface="Times New Roman" panose="02020603050405020304" pitchFamily="18" charset="0"/>
                        </a:rPr>
                        <a:t> </a:t>
                      </a:r>
                      <a:r>
                        <a:rPr lang="vi-VN" sz="2400">
                          <a:solidFill>
                            <a:schemeClr val="tx1"/>
                          </a:solidFill>
                          <a:effectLst/>
                          <a:latin typeface="Times New Roman" panose="02020603050405020304" pitchFamily="18" charset="0"/>
                          <a:cs typeface="Times New Roman" panose="02020603050405020304" pitchFamily="18" charset="0"/>
                        </a:rPr>
                        <a:t>thưa thớt</a:t>
                      </a:r>
                      <a:r>
                        <a:rPr lang="en-US" sz="2400">
                          <a:solidFill>
                            <a:schemeClr val="tx1"/>
                          </a:solidFill>
                          <a:effectLst/>
                          <a:latin typeface="Times New Roman" panose="02020603050405020304" pitchFamily="18" charset="0"/>
                          <a:cs typeface="Times New Roman" panose="02020603050405020304" pitchFamily="18" charset="0"/>
                        </a:rPr>
                        <a:t> hơn.</a:t>
                      </a:r>
                    </a:p>
                    <a:p>
                      <a:pPr marL="0" marR="0" algn="just">
                        <a:lnSpc>
                          <a:spcPct val="115000"/>
                        </a:lnSpc>
                        <a:spcBef>
                          <a:spcPts val="0"/>
                        </a:spcBef>
                        <a:spcAft>
                          <a:spcPts val="0"/>
                        </a:spcAft>
                      </a:pPr>
                      <a:r>
                        <a:rPr lang="vi-VN" sz="2400">
                          <a:solidFill>
                            <a:schemeClr val="tx1"/>
                          </a:solidFill>
                          <a:effectLst/>
                          <a:latin typeface="Times New Roman" panose="02020603050405020304" pitchFamily="18" charset="0"/>
                          <a:cs typeface="Times New Roman" panose="02020603050405020304" pitchFamily="18" charset="0"/>
                        </a:rPr>
                        <a:t>- Các điều kiện tự nhiên thuận lợi: Địa hình, khí hậu, …</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390" marR="503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49250" t="16517" r="40417" b="67812"/>
          <a:stretch>
            <a:fillRect/>
          </a:stretch>
        </p:blipFill>
        <p:spPr>
          <a:xfrm>
            <a:off x="10932160" y="26173"/>
            <a:ext cx="1259840" cy="1074695"/>
          </a:xfrm>
          <a:prstGeom prst="rect">
            <a:avLst/>
          </a:prstGeom>
        </p:spPr>
      </p:pic>
      <p:grpSp>
        <p:nvGrpSpPr>
          <p:cNvPr id="4" name="Group 3"/>
          <p:cNvGrpSpPr/>
          <p:nvPr/>
        </p:nvGrpSpPr>
        <p:grpSpPr>
          <a:xfrm>
            <a:off x="175923" y="93462"/>
            <a:ext cx="9023495" cy="872949"/>
            <a:chOff x="1133366" y="2220084"/>
            <a:chExt cx="5681780" cy="914400"/>
          </a:xfrm>
          <a:solidFill>
            <a:schemeClr val="accent6">
              <a:lumMod val="40000"/>
              <a:lumOff val="60000"/>
            </a:schemeClr>
          </a:solidFill>
        </p:grpSpPr>
        <p:sp>
          <p:nvSpPr>
            <p:cNvPr id="5" name="Arrow: Pentagon 4"/>
            <p:cNvSpPr/>
            <p:nvPr/>
          </p:nvSpPr>
          <p:spPr>
            <a:xfrm>
              <a:off x="1133366" y="2220084"/>
              <a:ext cx="5681780" cy="914400"/>
            </a:xfrm>
            <a:prstGeom prst="homePlat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 name="TextBox 5"/>
            <p:cNvSpPr txBox="1"/>
            <p:nvPr/>
          </p:nvSpPr>
          <p:spPr>
            <a:xfrm>
              <a:off x="1307656" y="2384346"/>
              <a:ext cx="5176902" cy="628662"/>
            </a:xfrm>
            <a:prstGeom prst="rect">
              <a:avLst/>
            </a:prstGeom>
            <a:grpFill/>
          </p:spPr>
          <p:txBody>
            <a:bodyPr wrap="square" rtlCol="0">
              <a:spAutoFit/>
            </a:bodyPr>
            <a:lstStyle/>
            <a:p>
              <a:endParaRPr lang="en-US" sz="3300">
                <a:solidFill>
                  <a:srgbClr val="0070C0"/>
                </a:solidFill>
                <a:latin typeface="Arial" panose="020B0604020202020204" pitchFamily="34" charset="0"/>
                <a:cs typeface="Arial" panose="020B0604020202020204" pitchFamily="34" charset="0"/>
              </a:endParaRPr>
            </a:p>
          </p:txBody>
        </p:sp>
      </p:grpSp>
      <p:sp>
        <p:nvSpPr>
          <p:cNvPr id="7" name="TextBox 6"/>
          <p:cNvSpPr txBox="1"/>
          <p:nvPr/>
        </p:nvSpPr>
        <p:spPr>
          <a:xfrm>
            <a:off x="614207" y="233538"/>
            <a:ext cx="7625067" cy="584775"/>
          </a:xfrm>
          <a:prstGeom prst="rect">
            <a:avLst/>
          </a:prstGeom>
          <a:noFill/>
        </p:spPr>
        <p:txBody>
          <a:bodyPr wrap="square" rtlCol="0">
            <a:spAutoFit/>
          </a:bodyPr>
          <a:lstStyle/>
          <a:p>
            <a:pPr algn="ctr"/>
            <a:r>
              <a:rPr lang="en-US" sz="3200" b="1">
                <a:solidFill>
                  <a:srgbClr val="FF0000"/>
                </a:solidFill>
                <a:latin typeface="Times New Roman" panose="02020603050405020304" pitchFamily="18" charset="0"/>
                <a:cs typeface="Times New Roman" panose="02020603050405020304" pitchFamily="18" charset="0"/>
              </a:rPr>
              <a:t>Các trung tâm kinh tế quan trọng</a:t>
            </a:r>
          </a:p>
        </p:txBody>
      </p:sp>
      <p:sp>
        <p:nvSpPr>
          <p:cNvPr id="8" name="Arrow: Pentagon 7"/>
          <p:cNvSpPr/>
          <p:nvPr/>
        </p:nvSpPr>
        <p:spPr>
          <a:xfrm>
            <a:off x="66102" y="93463"/>
            <a:ext cx="1301952" cy="881042"/>
          </a:xfrm>
          <a:prstGeom prst="homePlat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anose="020B0604020202020204" pitchFamily="34" charset="0"/>
                <a:cs typeface="Arial" panose="020B0604020202020204" pitchFamily="34" charset="0"/>
              </a:rPr>
              <a:t>2</a:t>
            </a:r>
          </a:p>
        </p:txBody>
      </p:sp>
      <p:sp>
        <p:nvSpPr>
          <p:cNvPr id="9" name="Isosceles Triangle 8"/>
          <p:cNvSpPr/>
          <p:nvPr/>
        </p:nvSpPr>
        <p:spPr>
          <a:xfrm rot="5400000">
            <a:off x="1056834" y="408928"/>
            <a:ext cx="262394" cy="25400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p:cNvSpPr/>
          <p:nvPr/>
        </p:nvSpPr>
        <p:spPr>
          <a:xfrm>
            <a:off x="743341" y="1030514"/>
            <a:ext cx="5163128" cy="683865"/>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a. Các trung tâm kinh tế</a:t>
            </a:r>
          </a:p>
        </p:txBody>
      </p:sp>
      <p:pic>
        <p:nvPicPr>
          <p:cNvPr id="10" name="Picture 9" descr="book9"/>
          <p:cNvPicPr>
            <a:picLocks noChangeAspect="1" noChangeArrowheads="1" noCrop="1"/>
          </p:cNvPicPr>
          <p:nvPr/>
        </p:nvPicPr>
        <p:blipFill>
          <a:blip r:embed="rId4"/>
          <a:srcRect/>
          <a:stretch>
            <a:fillRect/>
          </a:stretch>
        </p:blipFill>
        <p:spPr bwMode="auto">
          <a:xfrm>
            <a:off x="0" y="985200"/>
            <a:ext cx="831618" cy="57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96634" y="1082396"/>
            <a:ext cx="5540401" cy="5663670"/>
          </a:xfrm>
          <a:prstGeom prst="rect">
            <a:avLst/>
          </a:prstGeom>
          <a:noFill/>
        </p:spPr>
      </p:pic>
      <p:sp>
        <p:nvSpPr>
          <p:cNvPr id="16" name="Speech Bubble: Rectangle with Corners Rounded 15"/>
          <p:cNvSpPr/>
          <p:nvPr/>
        </p:nvSpPr>
        <p:spPr>
          <a:xfrm>
            <a:off x="1814402" y="2386348"/>
            <a:ext cx="3626068" cy="1569660"/>
          </a:xfrm>
          <a:prstGeom prst="wedgeRoundRectCallout">
            <a:avLst>
              <a:gd name="adj1" fmla="val 86889"/>
              <a:gd name="adj2" fmla="val -44243"/>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049103" y="2349486"/>
            <a:ext cx="3418849" cy="1569660"/>
          </a:xfrm>
          <a:prstGeom prst="rect">
            <a:avLst/>
          </a:prstGeom>
          <a:noFill/>
        </p:spPr>
        <p:txBody>
          <a:bodyPr wrap="square" rtlCol="0">
            <a:spAutoFit/>
          </a:bodyPr>
          <a:lstStyle/>
          <a:p>
            <a:r>
              <a:rPr lang="en-US" sz="3200">
                <a:solidFill>
                  <a:srgbClr val="0528BB"/>
                </a:solidFill>
                <a:effectLst/>
                <a:latin typeface="Times New Roman" panose="02020603050405020304" pitchFamily="18" charset="0"/>
                <a:ea typeface="Times New Roman" panose="02020603050405020304" pitchFamily="18" charset="0"/>
              </a:rPr>
              <a:t>Xác định trên bản đồ các trung tâm kinh tế quan trọng?</a:t>
            </a:r>
            <a:endParaRPr lang="en-US" sz="3200">
              <a:solidFill>
                <a:srgbClr val="0528BB"/>
              </a:solidFill>
            </a:endParaRPr>
          </a:p>
        </p:txBody>
      </p:sp>
      <p:sp>
        <p:nvSpPr>
          <p:cNvPr id="18" name="Speech Bubble: Rectangle with Corners Rounded 17"/>
          <p:cNvSpPr/>
          <p:nvPr/>
        </p:nvSpPr>
        <p:spPr>
          <a:xfrm>
            <a:off x="1264829" y="2723476"/>
            <a:ext cx="3626068" cy="1569660"/>
          </a:xfrm>
          <a:prstGeom prst="wedgeRoundRectCallout">
            <a:avLst>
              <a:gd name="adj1" fmla="val 86889"/>
              <a:gd name="adj2" fmla="val -44243"/>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621158" y="2723476"/>
            <a:ext cx="3418849" cy="1569660"/>
          </a:xfrm>
          <a:prstGeom prst="rect">
            <a:avLst/>
          </a:prstGeom>
          <a:noFill/>
        </p:spPr>
        <p:txBody>
          <a:bodyPr wrap="square" rtlCol="0">
            <a:spAutoFit/>
          </a:bodyPr>
          <a:lstStyle/>
          <a:p>
            <a:r>
              <a:rPr lang="en-US" sz="3200">
                <a:solidFill>
                  <a:srgbClr val="0528BB"/>
                </a:solidFill>
                <a:effectLst/>
                <a:latin typeface="Times New Roman" panose="02020603050405020304" pitchFamily="18" charset="0"/>
                <a:ea typeface="Times New Roman" panose="02020603050405020304" pitchFamily="18" charset="0"/>
              </a:rPr>
              <a:t>Nhận xét sự phân bố các trung tâm kinh tế ở Bắc Mỹ? </a:t>
            </a:r>
            <a:endParaRPr lang="en-US" sz="3200">
              <a:solidFill>
                <a:srgbClr val="0528BB"/>
              </a:solidFill>
            </a:endParaRPr>
          </a:p>
        </p:txBody>
      </p:sp>
      <p:sp>
        <p:nvSpPr>
          <p:cNvPr id="20" name="Speech Bubble: Rectangle with Corners Rounded 19"/>
          <p:cNvSpPr/>
          <p:nvPr/>
        </p:nvSpPr>
        <p:spPr>
          <a:xfrm>
            <a:off x="1648138" y="3180673"/>
            <a:ext cx="3626068" cy="1569660"/>
          </a:xfrm>
          <a:prstGeom prst="wedgeRoundRectCallout">
            <a:avLst>
              <a:gd name="adj1" fmla="val 86889"/>
              <a:gd name="adj2" fmla="val -44243"/>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1797249" y="3180673"/>
            <a:ext cx="3626068" cy="1569660"/>
          </a:xfrm>
          <a:prstGeom prst="rect">
            <a:avLst/>
          </a:prstGeom>
          <a:noFill/>
        </p:spPr>
        <p:txBody>
          <a:bodyPr wrap="square" rtlCol="0">
            <a:spAutoFit/>
          </a:bodyPr>
          <a:lstStyle/>
          <a:p>
            <a:r>
              <a:rPr lang="en-US" sz="3200">
                <a:solidFill>
                  <a:srgbClr val="0528BB"/>
                </a:solidFill>
                <a:effectLst/>
                <a:latin typeface="Times New Roman" panose="02020603050405020304" pitchFamily="18" charset="0"/>
                <a:ea typeface="Times New Roman" panose="02020603050405020304" pitchFamily="18" charset="0"/>
              </a:rPr>
              <a:t>Kể tên một số ngành kinh tế ở một số trung tâm?</a:t>
            </a:r>
            <a:endParaRPr lang="en-US" sz="3200">
              <a:solidFill>
                <a:srgbClr val="0528BB"/>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500" fill="hold"/>
                                        <p:tgtEl>
                                          <p:spTgt spid="17"/>
                                        </p:tgtEl>
                                        <p:attrNameLst>
                                          <p:attrName>ppt_x</p:attrName>
                                        </p:attrNameLst>
                                      </p:cBhvr>
                                      <p:tavLst>
                                        <p:tav tm="0">
                                          <p:val>
                                            <p:strVal val="#ppt_x"/>
                                          </p:val>
                                        </p:tav>
                                        <p:tav tm="100000">
                                          <p:val>
                                            <p:strVal val="#ppt_x"/>
                                          </p:val>
                                        </p:tav>
                                      </p:tavLst>
                                    </p:anim>
                                    <p:anim calcmode="lin" valueType="num">
                                      <p:cBhvr additive="base">
                                        <p:cTn id="15" dur="500" fill="hold"/>
                                        <p:tgtEl>
                                          <p:spTgt spid="17"/>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ppt_x"/>
                                          </p:val>
                                        </p:tav>
                                        <p:tav tm="100000">
                                          <p:val>
                                            <p:strVal val="#ppt_x"/>
                                          </p:val>
                                        </p:tav>
                                      </p:tavLst>
                                    </p:anim>
                                    <p:anim calcmode="lin" valueType="num">
                                      <p:cBhvr additive="base">
                                        <p:cTn id="1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xit" presetSubtype="10" fill="hold" grpId="1" nodeType="clickEffect">
                                  <p:stCondLst>
                                    <p:cond delay="0"/>
                                  </p:stCondLst>
                                  <p:childTnLst>
                                    <p:animEffect transition="out" filter="blinds(horizontal)">
                                      <p:cBhvr>
                                        <p:cTn id="23" dur="500"/>
                                        <p:tgtEl>
                                          <p:spTgt spid="17"/>
                                        </p:tgtEl>
                                      </p:cBhvr>
                                    </p:animEffect>
                                    <p:set>
                                      <p:cBhvr>
                                        <p:cTn id="24" dur="1" fill="hold">
                                          <p:stCondLst>
                                            <p:cond delay="499"/>
                                          </p:stCondLst>
                                        </p:cTn>
                                        <p:tgtEl>
                                          <p:spTgt spid="17"/>
                                        </p:tgtEl>
                                        <p:attrNameLst>
                                          <p:attrName>style.visibility</p:attrName>
                                        </p:attrNameLst>
                                      </p:cBhvr>
                                      <p:to>
                                        <p:strVal val="hidden"/>
                                      </p:to>
                                    </p:set>
                                  </p:childTnLst>
                                </p:cTn>
                              </p:par>
                              <p:par>
                                <p:cTn id="25" presetID="3" presetClass="exit" presetSubtype="10" fill="hold" grpId="1" nodeType="withEffect">
                                  <p:stCondLst>
                                    <p:cond delay="0"/>
                                  </p:stCondLst>
                                  <p:childTnLst>
                                    <p:animEffect transition="out" filter="blinds(horizontal)">
                                      <p:cBhvr>
                                        <p:cTn id="26" dur="500"/>
                                        <p:tgtEl>
                                          <p:spTgt spid="16"/>
                                        </p:tgtEl>
                                      </p:cBhvr>
                                    </p:animEffect>
                                    <p:set>
                                      <p:cBhvr>
                                        <p:cTn id="27" dur="1" fill="hold">
                                          <p:stCondLst>
                                            <p:cond delay="499"/>
                                          </p:stCondLst>
                                        </p:cTn>
                                        <p:tgtEl>
                                          <p:spTgt spid="1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500" fill="hold"/>
                                        <p:tgtEl>
                                          <p:spTgt spid="19"/>
                                        </p:tgtEl>
                                        <p:attrNameLst>
                                          <p:attrName>ppt_x</p:attrName>
                                        </p:attrNameLst>
                                      </p:cBhvr>
                                      <p:tavLst>
                                        <p:tav tm="0">
                                          <p:val>
                                            <p:strVal val="#ppt_x"/>
                                          </p:val>
                                        </p:tav>
                                        <p:tav tm="100000">
                                          <p:val>
                                            <p:strVal val="#ppt_x"/>
                                          </p:val>
                                        </p:tav>
                                      </p:tavLst>
                                    </p:anim>
                                    <p:anim calcmode="lin" valueType="num">
                                      <p:cBhvr additive="base">
                                        <p:cTn id="33" dur="500" fill="hold"/>
                                        <p:tgtEl>
                                          <p:spTgt spid="19"/>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additive="base">
                                        <p:cTn id="36" dur="500" fill="hold"/>
                                        <p:tgtEl>
                                          <p:spTgt spid="18"/>
                                        </p:tgtEl>
                                        <p:attrNameLst>
                                          <p:attrName>ppt_x</p:attrName>
                                        </p:attrNameLst>
                                      </p:cBhvr>
                                      <p:tavLst>
                                        <p:tav tm="0">
                                          <p:val>
                                            <p:strVal val="#ppt_x"/>
                                          </p:val>
                                        </p:tav>
                                        <p:tav tm="100000">
                                          <p:val>
                                            <p:strVal val="#ppt_x"/>
                                          </p:val>
                                        </p:tav>
                                      </p:tavLst>
                                    </p:anim>
                                    <p:anim calcmode="lin" valueType="num">
                                      <p:cBhvr additive="base">
                                        <p:cTn id="3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 presetClass="exit" presetSubtype="10" fill="hold" grpId="1" nodeType="clickEffect">
                                  <p:stCondLst>
                                    <p:cond delay="0"/>
                                  </p:stCondLst>
                                  <p:childTnLst>
                                    <p:animEffect transition="out" filter="blinds(horizontal)">
                                      <p:cBhvr>
                                        <p:cTn id="41" dur="500"/>
                                        <p:tgtEl>
                                          <p:spTgt spid="19"/>
                                        </p:tgtEl>
                                      </p:cBhvr>
                                    </p:animEffect>
                                    <p:set>
                                      <p:cBhvr>
                                        <p:cTn id="42" dur="1" fill="hold">
                                          <p:stCondLst>
                                            <p:cond delay="499"/>
                                          </p:stCondLst>
                                        </p:cTn>
                                        <p:tgtEl>
                                          <p:spTgt spid="19"/>
                                        </p:tgtEl>
                                        <p:attrNameLst>
                                          <p:attrName>style.visibility</p:attrName>
                                        </p:attrNameLst>
                                      </p:cBhvr>
                                      <p:to>
                                        <p:strVal val="hidden"/>
                                      </p:to>
                                    </p:set>
                                  </p:childTnLst>
                                </p:cTn>
                              </p:par>
                              <p:par>
                                <p:cTn id="43" presetID="3" presetClass="exit" presetSubtype="10" fill="hold" grpId="1" nodeType="withEffect">
                                  <p:stCondLst>
                                    <p:cond delay="0"/>
                                  </p:stCondLst>
                                  <p:childTnLst>
                                    <p:animEffect transition="out" filter="blinds(horizontal)">
                                      <p:cBhvr>
                                        <p:cTn id="44" dur="500"/>
                                        <p:tgtEl>
                                          <p:spTgt spid="18"/>
                                        </p:tgtEl>
                                      </p:cBhvr>
                                    </p:animEffect>
                                    <p:set>
                                      <p:cBhvr>
                                        <p:cTn id="45" dur="1" fill="hold">
                                          <p:stCondLst>
                                            <p:cond delay="499"/>
                                          </p:stCondLst>
                                        </p:cTn>
                                        <p:tgtEl>
                                          <p:spTgt spid="18"/>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additive="base">
                                        <p:cTn id="50" dur="500" fill="hold"/>
                                        <p:tgtEl>
                                          <p:spTgt spid="21"/>
                                        </p:tgtEl>
                                        <p:attrNameLst>
                                          <p:attrName>ppt_x</p:attrName>
                                        </p:attrNameLst>
                                      </p:cBhvr>
                                      <p:tavLst>
                                        <p:tav tm="0">
                                          <p:val>
                                            <p:strVal val="#ppt_x"/>
                                          </p:val>
                                        </p:tav>
                                        <p:tav tm="100000">
                                          <p:val>
                                            <p:strVal val="#ppt_x"/>
                                          </p:val>
                                        </p:tav>
                                      </p:tavLst>
                                    </p:anim>
                                    <p:anim calcmode="lin" valueType="num">
                                      <p:cBhvr additive="base">
                                        <p:cTn id="51" dur="500" fill="hold"/>
                                        <p:tgtEl>
                                          <p:spTgt spid="2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additive="base">
                                        <p:cTn id="54" dur="500" fill="hold"/>
                                        <p:tgtEl>
                                          <p:spTgt spid="20"/>
                                        </p:tgtEl>
                                        <p:attrNameLst>
                                          <p:attrName>ppt_x</p:attrName>
                                        </p:attrNameLst>
                                      </p:cBhvr>
                                      <p:tavLst>
                                        <p:tav tm="0">
                                          <p:val>
                                            <p:strVal val="#ppt_x"/>
                                          </p:val>
                                        </p:tav>
                                        <p:tav tm="100000">
                                          <p:val>
                                            <p:strVal val="#ppt_x"/>
                                          </p:val>
                                        </p:tav>
                                      </p:tavLst>
                                    </p:anim>
                                    <p:anim calcmode="lin" valueType="num">
                                      <p:cBhvr additive="base">
                                        <p:cTn id="5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3" presetClass="exit" presetSubtype="10" fill="hold" grpId="1" nodeType="clickEffect">
                                  <p:stCondLst>
                                    <p:cond delay="0"/>
                                  </p:stCondLst>
                                  <p:childTnLst>
                                    <p:animEffect transition="out" filter="blinds(horizontal)">
                                      <p:cBhvr>
                                        <p:cTn id="59" dur="500"/>
                                        <p:tgtEl>
                                          <p:spTgt spid="21"/>
                                        </p:tgtEl>
                                      </p:cBhvr>
                                    </p:animEffect>
                                    <p:set>
                                      <p:cBhvr>
                                        <p:cTn id="60" dur="1" fill="hold">
                                          <p:stCondLst>
                                            <p:cond delay="499"/>
                                          </p:stCondLst>
                                        </p:cTn>
                                        <p:tgtEl>
                                          <p:spTgt spid="21"/>
                                        </p:tgtEl>
                                        <p:attrNameLst>
                                          <p:attrName>style.visibility</p:attrName>
                                        </p:attrNameLst>
                                      </p:cBhvr>
                                      <p:to>
                                        <p:strVal val="hidden"/>
                                      </p:to>
                                    </p:set>
                                  </p:childTnLst>
                                </p:cTn>
                              </p:par>
                              <p:par>
                                <p:cTn id="61" presetID="3" presetClass="exit" presetSubtype="10" fill="hold" grpId="1" nodeType="withEffect">
                                  <p:stCondLst>
                                    <p:cond delay="0"/>
                                  </p:stCondLst>
                                  <p:childTnLst>
                                    <p:animEffect transition="out" filter="blinds(horizontal)">
                                      <p:cBhvr>
                                        <p:cTn id="62" dur="500"/>
                                        <p:tgtEl>
                                          <p:spTgt spid="20"/>
                                        </p:tgtEl>
                                      </p:cBhvr>
                                    </p:animEffect>
                                    <p:set>
                                      <p:cBhvr>
                                        <p:cTn id="63"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7" grpId="0"/>
      <p:bldP spid="17" grpId="1"/>
      <p:bldP spid="18" grpId="0" animBg="1"/>
      <p:bldP spid="18" grpId="1" animBg="1"/>
      <p:bldP spid="19" grpId="0"/>
      <p:bldP spid="19" grpId="1"/>
      <p:bldP spid="20" grpId="0" animBg="1"/>
      <p:bldP spid="20" grpId="1" animBg="1"/>
      <p:bldP spid="21" grpId="0"/>
      <p:bldP spid="21"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49250" t="16517" r="40417" b="67812"/>
          <a:stretch>
            <a:fillRect/>
          </a:stretch>
        </p:blipFill>
        <p:spPr>
          <a:xfrm>
            <a:off x="10932160" y="26173"/>
            <a:ext cx="1259840" cy="1074695"/>
          </a:xfrm>
          <a:prstGeom prst="rect">
            <a:avLst/>
          </a:prstGeom>
        </p:spPr>
      </p:pic>
      <p:grpSp>
        <p:nvGrpSpPr>
          <p:cNvPr id="4" name="Group 3"/>
          <p:cNvGrpSpPr/>
          <p:nvPr/>
        </p:nvGrpSpPr>
        <p:grpSpPr>
          <a:xfrm>
            <a:off x="175923" y="93462"/>
            <a:ext cx="9023495" cy="872949"/>
            <a:chOff x="1133366" y="2220084"/>
            <a:chExt cx="5681780" cy="914400"/>
          </a:xfrm>
          <a:solidFill>
            <a:schemeClr val="accent6">
              <a:lumMod val="40000"/>
              <a:lumOff val="60000"/>
            </a:schemeClr>
          </a:solidFill>
        </p:grpSpPr>
        <p:sp>
          <p:nvSpPr>
            <p:cNvPr id="5" name="Arrow: Pentagon 4"/>
            <p:cNvSpPr/>
            <p:nvPr/>
          </p:nvSpPr>
          <p:spPr>
            <a:xfrm>
              <a:off x="1133366" y="2220084"/>
              <a:ext cx="5681780" cy="914400"/>
            </a:xfrm>
            <a:prstGeom prst="homePlat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 name="TextBox 5"/>
            <p:cNvSpPr txBox="1"/>
            <p:nvPr/>
          </p:nvSpPr>
          <p:spPr>
            <a:xfrm>
              <a:off x="1307656" y="2384346"/>
              <a:ext cx="5176902" cy="628662"/>
            </a:xfrm>
            <a:prstGeom prst="rect">
              <a:avLst/>
            </a:prstGeom>
            <a:grpFill/>
          </p:spPr>
          <p:txBody>
            <a:bodyPr wrap="square" rtlCol="0">
              <a:spAutoFit/>
            </a:bodyPr>
            <a:lstStyle/>
            <a:p>
              <a:endParaRPr lang="en-US" sz="3300">
                <a:solidFill>
                  <a:srgbClr val="0070C0"/>
                </a:solidFill>
                <a:latin typeface="Arial" panose="020B0604020202020204" pitchFamily="34" charset="0"/>
                <a:cs typeface="Arial" panose="020B0604020202020204" pitchFamily="34" charset="0"/>
              </a:endParaRPr>
            </a:p>
          </p:txBody>
        </p:sp>
      </p:grpSp>
      <p:sp>
        <p:nvSpPr>
          <p:cNvPr id="7" name="TextBox 6"/>
          <p:cNvSpPr txBox="1"/>
          <p:nvPr/>
        </p:nvSpPr>
        <p:spPr>
          <a:xfrm>
            <a:off x="614207" y="233538"/>
            <a:ext cx="7625067" cy="584775"/>
          </a:xfrm>
          <a:prstGeom prst="rect">
            <a:avLst/>
          </a:prstGeom>
          <a:noFill/>
        </p:spPr>
        <p:txBody>
          <a:bodyPr wrap="square" rtlCol="0">
            <a:spAutoFit/>
          </a:bodyPr>
          <a:lstStyle/>
          <a:p>
            <a:pPr algn="ctr"/>
            <a:r>
              <a:rPr lang="en-US" sz="3200" b="1">
                <a:solidFill>
                  <a:srgbClr val="FF0000"/>
                </a:solidFill>
                <a:latin typeface="Times New Roman" panose="02020603050405020304" pitchFamily="18" charset="0"/>
                <a:cs typeface="Times New Roman" panose="02020603050405020304" pitchFamily="18" charset="0"/>
              </a:rPr>
              <a:t>Các trung tâm kinh tế quan trọng</a:t>
            </a:r>
          </a:p>
        </p:txBody>
      </p:sp>
      <p:sp>
        <p:nvSpPr>
          <p:cNvPr id="8" name="Arrow: Pentagon 7"/>
          <p:cNvSpPr/>
          <p:nvPr/>
        </p:nvSpPr>
        <p:spPr>
          <a:xfrm>
            <a:off x="66102" y="93463"/>
            <a:ext cx="1301952" cy="881042"/>
          </a:xfrm>
          <a:prstGeom prst="homePlat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anose="020B0604020202020204" pitchFamily="34" charset="0"/>
                <a:cs typeface="Arial" panose="020B0604020202020204" pitchFamily="34" charset="0"/>
              </a:rPr>
              <a:t>2</a:t>
            </a:r>
          </a:p>
        </p:txBody>
      </p:sp>
      <p:sp>
        <p:nvSpPr>
          <p:cNvPr id="9" name="Isosceles Triangle 8"/>
          <p:cNvSpPr/>
          <p:nvPr/>
        </p:nvSpPr>
        <p:spPr>
          <a:xfrm rot="5400000">
            <a:off x="1056834" y="408928"/>
            <a:ext cx="262394" cy="25400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p:cNvSpPr/>
          <p:nvPr/>
        </p:nvSpPr>
        <p:spPr>
          <a:xfrm>
            <a:off x="743341" y="1030514"/>
            <a:ext cx="5163128" cy="683865"/>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a. Các trung tâm kinh tế</a:t>
            </a:r>
          </a:p>
        </p:txBody>
      </p:sp>
      <p:pic>
        <p:nvPicPr>
          <p:cNvPr id="10" name="Picture 9" descr="book9"/>
          <p:cNvPicPr>
            <a:picLocks noChangeAspect="1" noChangeArrowheads="1" noCrop="1"/>
          </p:cNvPicPr>
          <p:nvPr/>
        </p:nvPicPr>
        <p:blipFill>
          <a:blip r:embed="rId4"/>
          <a:srcRect/>
          <a:stretch>
            <a:fillRect/>
          </a:stretch>
        </p:blipFill>
        <p:spPr bwMode="auto">
          <a:xfrm>
            <a:off x="0" y="985200"/>
            <a:ext cx="831618" cy="57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96634" y="1082396"/>
            <a:ext cx="5540401" cy="5663670"/>
          </a:xfrm>
          <a:prstGeom prst="rect">
            <a:avLst/>
          </a:prstGeom>
          <a:noFill/>
        </p:spPr>
      </p:pic>
      <p:sp>
        <p:nvSpPr>
          <p:cNvPr id="15" name="Rectangle 14"/>
          <p:cNvSpPr/>
          <p:nvPr/>
        </p:nvSpPr>
        <p:spPr>
          <a:xfrm>
            <a:off x="118853" y="1711385"/>
            <a:ext cx="6430582" cy="4183709"/>
          </a:xfrm>
          <a:prstGeom prst="rect">
            <a:avLst/>
          </a:prstGeom>
        </p:spPr>
        <p:txBody>
          <a:bodyPr wrap="square">
            <a:spAutoFit/>
          </a:bodyPr>
          <a:lstStyle/>
          <a:p>
            <a:pPr marL="457200" lvl="0" indent="-457200">
              <a:lnSpc>
                <a:spcPct val="120000"/>
              </a:lnSpc>
              <a:buFontTx/>
              <a:buChar char="-"/>
            </a:pPr>
            <a:r>
              <a:rPr lang="en-US" sz="2800">
                <a:latin typeface="Times New Roman" panose="02020603050405020304" pitchFamily="18" charset="0"/>
                <a:cs typeface="Times New Roman" panose="02020603050405020304" pitchFamily="18" charset="0"/>
              </a:rPr>
              <a:t>Oa-sinh-tơn: điện tử-viễn thông, sản xuất máy bay,hóa chất, dệt may, chế biến nông sản..</a:t>
            </a:r>
          </a:p>
          <a:p>
            <a:pPr marL="457200" indent="-457200">
              <a:lnSpc>
                <a:spcPct val="120000"/>
              </a:lnSpc>
              <a:buFontTx/>
              <a:buChar char="-"/>
            </a:pPr>
            <a:r>
              <a:rPr lang="en-US" sz="2800">
                <a:latin typeface="Times New Roman" panose="02020603050405020304" pitchFamily="18" charset="0"/>
                <a:cs typeface="Times New Roman" panose="02020603050405020304" pitchFamily="18" charset="0"/>
              </a:rPr>
              <a:t>Niu-ooc: điện tử-viễn thông, sản xuất máy bay,hóa chất, dệt may, du lịch, ngân hàng</a:t>
            </a:r>
          </a:p>
          <a:p>
            <a:pPr marL="457200" indent="-457200">
              <a:lnSpc>
                <a:spcPct val="120000"/>
              </a:lnSpc>
              <a:buFontTx/>
              <a:buChar char="-"/>
            </a:pPr>
            <a:r>
              <a:rPr lang="en-US" sz="2800">
                <a:latin typeface="Times New Roman" panose="02020603050405020304" pitchFamily="18" charset="0"/>
                <a:cs typeface="Times New Roman" panose="02020603050405020304" pitchFamily="18" charset="0"/>
              </a:rPr>
              <a:t>Lốt-ăng-gio-lét: sản xuất máy bay, ngân hang, sản xuất ô tô,…</a:t>
            </a:r>
          </a:p>
        </p:txBody>
      </p:sp>
      <p:sp>
        <p:nvSpPr>
          <p:cNvPr id="14" name="Rectangle 13"/>
          <p:cNvSpPr/>
          <p:nvPr/>
        </p:nvSpPr>
        <p:spPr>
          <a:xfrm>
            <a:off x="452721" y="5784563"/>
            <a:ext cx="6430582" cy="564257"/>
          </a:xfrm>
          <a:prstGeom prst="rect">
            <a:avLst/>
          </a:prstGeom>
        </p:spPr>
        <p:txBody>
          <a:bodyPr wrap="square">
            <a:spAutoFit/>
          </a:bodyPr>
          <a:lstStyle/>
          <a:p>
            <a:pPr lvl="0">
              <a:lnSpc>
                <a:spcPct val="120000"/>
              </a:lnSpc>
            </a:pPr>
            <a:r>
              <a:rPr lang="en-US" sz="2800" b="1">
                <a:latin typeface="Times New Roman" panose="02020603050405020304" pitchFamily="18" charset="0"/>
                <a:cs typeface="Times New Roman" panose="02020603050405020304" pitchFamily="18" charset="0"/>
              </a:rPr>
              <a:t>b. Phân bố: </a:t>
            </a:r>
            <a:r>
              <a:rPr lang="en-US" sz="2800">
                <a:latin typeface="Times New Roman" panose="02020603050405020304" pitchFamily="18" charset="0"/>
                <a:cs typeface="Times New Roman" panose="02020603050405020304" pitchFamily="18" charset="0"/>
              </a:rPr>
              <a:t>Chủ yếu ở ven biển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ppt_x"/>
                                          </p:val>
                                        </p:tav>
                                        <p:tav tm="100000">
                                          <p:val>
                                            <p:strVal val="#ppt_x"/>
                                          </p:val>
                                        </p:tav>
                                      </p:tavLst>
                                    </p:anim>
                                    <p:anim calcmode="lin" valueType="num">
                                      <p:cBhvr additive="base">
                                        <p:cTn id="1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ppt_x"/>
                                          </p:val>
                                        </p:tav>
                                        <p:tav tm="100000">
                                          <p:val>
                                            <p:strVal val="#ppt_x"/>
                                          </p:val>
                                        </p:tav>
                                      </p:tavLst>
                                    </p:anim>
                                    <p:anim calcmode="lin" valueType="num">
                                      <p:cBhvr additive="base">
                                        <p:cTn id="2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03565030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TotalTime>
  <Words>1351</Words>
  <Application>Microsoft Office PowerPoint</Application>
  <PresentationFormat>Widescreen</PresentationFormat>
  <Paragraphs>216</Paragraphs>
  <Slides>24</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#9Slide03 SFU Futura_12</vt:lpstr>
      <vt:lpstr>#9Slide05 SVNUT Triumph</vt:lpstr>
      <vt:lpstr>Arial</vt:lpstr>
      <vt:lpstr>Calibri</vt:lpstr>
      <vt:lpstr>Calibri Light</vt:lpstr>
      <vt:lpstr>Impact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tranthidiemkieu80@gmail.com</cp:lastModifiedBy>
  <cp:revision>79</cp:revision>
  <dcterms:created xsi:type="dcterms:W3CDTF">2022-03-02T02:00:00Z</dcterms:created>
  <dcterms:modified xsi:type="dcterms:W3CDTF">2025-04-02T00:53:24Z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D507ABC307CC4F249E27C0153CDEB740</vt:lpwstr>
  </property>
  <property fmtid="{D5CDD505-2E9C-101B-9397-08002B2CF9AE}" pid="3" name="KSOProductBuildVer">
    <vt:lpwstr>1033-11.2.0.11486</vt:lpwstr>
  </property>
</Properties>
</file>