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8" r:id="rId2"/>
    <p:sldId id="259" r:id="rId3"/>
    <p:sldId id="260" r:id="rId4"/>
    <p:sldId id="262" r:id="rId5"/>
    <p:sldId id="263" r:id="rId6"/>
    <p:sldId id="279" r:id="rId7"/>
    <p:sldId id="269" r:id="rId8"/>
    <p:sldId id="261" r:id="rId9"/>
    <p:sldId id="271" r:id="rId10"/>
    <p:sldId id="275" r:id="rId11"/>
    <p:sldId id="280" r:id="rId12"/>
    <p:sldId id="304" r:id="rId13"/>
    <p:sldId id="305" r:id="rId14"/>
    <p:sldId id="306" r:id="rId15"/>
    <p:sldId id="307" r:id="rId16"/>
    <p:sldId id="308" r:id="rId17"/>
    <p:sldId id="285" r:id="rId18"/>
    <p:sldId id="286" r:id="rId19"/>
    <p:sldId id="287" r:id="rId20"/>
    <p:sldId id="268" r:id="rId21"/>
    <p:sldId id="288" r:id="rId22"/>
    <p:sldId id="301" r:id="rId23"/>
    <p:sldId id="302" r:id="rId24"/>
    <p:sldId id="278" r:id="rId25"/>
    <p:sldId id="257" r:id="rId26"/>
    <p:sldId id="315" r:id="rId27"/>
    <p:sldId id="309" r:id="rId28"/>
    <p:sldId id="265" r:id="rId29"/>
    <p:sldId id="294" r:id="rId30"/>
    <p:sldId id="310" r:id="rId31"/>
    <p:sldId id="298" r:id="rId32"/>
    <p:sldId id="312" r:id="rId33"/>
    <p:sldId id="31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960AF4A-1849-4C99-9E36-5383673A903C}">
          <p14:sldIdLst>
            <p14:sldId id="258"/>
            <p14:sldId id="259"/>
            <p14:sldId id="260"/>
            <p14:sldId id="262"/>
            <p14:sldId id="263"/>
            <p14:sldId id="279"/>
            <p14:sldId id="269"/>
            <p14:sldId id="261"/>
            <p14:sldId id="271"/>
            <p14:sldId id="275"/>
            <p14:sldId id="280"/>
            <p14:sldId id="304"/>
            <p14:sldId id="305"/>
            <p14:sldId id="306"/>
            <p14:sldId id="307"/>
            <p14:sldId id="308"/>
            <p14:sldId id="285"/>
            <p14:sldId id="286"/>
            <p14:sldId id="287"/>
            <p14:sldId id="268"/>
            <p14:sldId id="288"/>
            <p14:sldId id="301"/>
            <p14:sldId id="302"/>
            <p14:sldId id="278"/>
            <p14:sldId id="257"/>
            <p14:sldId id="315"/>
            <p14:sldId id="309"/>
            <p14:sldId id="265"/>
            <p14:sldId id="294"/>
            <p14:sldId id="310"/>
            <p14:sldId id="298"/>
            <p14:sldId id="312"/>
            <p14:sldId id="314"/>
          </p14:sldIdLst>
        </p14:section>
        <p14:section name="Untitled Section" id="{B85FDE03-974D-49AA-8599-1911C4C99B0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CDE9F9"/>
    <a:srgbClr val="3333FF"/>
    <a:srgbClr val="FFFFFF"/>
    <a:srgbClr val="FFC3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379" autoAdjust="0"/>
  </p:normalViewPr>
  <p:slideViewPr>
    <p:cSldViewPr snapToGrid="0">
      <p:cViewPr varScale="1">
        <p:scale>
          <a:sx n="74" d="100"/>
          <a:sy n="74" d="100"/>
        </p:scale>
        <p:origin x="965" y="77"/>
      </p:cViewPr>
      <p:guideLst>
        <p:guide orient="horz" pos="2160"/>
        <p:guide pos="3864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0CBC6-48B8-461F-B301-0152ECCD283B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B18CF0-AC67-4DEB-9218-F1673D53F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8381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6931E-1FE9-417C-BBB1-FC53C96FA6B7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29FD2-9ACC-465D-B8EE-FE1B6827B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469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fld id="{CB12AD8F-DF14-4E66-80BA-B3B85F875656}" type="slidenum">
              <a:rPr lang="en-US" altLang="zh-CN" b="1" smtClean="0"/>
              <a:pPr/>
              <a:t>1</a:t>
            </a:fld>
            <a:endParaRPr lang="en-US" altLang="zh-CN" b="1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62475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54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772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52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640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51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32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05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1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123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05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193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234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16B5-2436-4D79-A43E-87FFF7E60309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6D545-183C-467A-9EB2-FC8667B2D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26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16B5-2436-4D79-A43E-87FFF7E60309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6D545-183C-467A-9EB2-FC8667B2D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362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16B5-2436-4D79-A43E-87FFF7E60309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6D545-183C-467A-9EB2-FC8667B2D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51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16B5-2436-4D79-A43E-87FFF7E60309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6D545-183C-467A-9EB2-FC8667B2D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72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16B5-2436-4D79-A43E-87FFF7E60309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6D545-183C-467A-9EB2-FC8667B2D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129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16B5-2436-4D79-A43E-87FFF7E60309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6D545-183C-467A-9EB2-FC8667B2D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41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16B5-2436-4D79-A43E-87FFF7E60309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6D545-183C-467A-9EB2-FC8667B2D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526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16B5-2436-4D79-A43E-87FFF7E60309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6D545-183C-467A-9EB2-FC8667B2D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39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16B5-2436-4D79-A43E-87FFF7E60309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6D545-183C-467A-9EB2-FC8667B2D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96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16B5-2436-4D79-A43E-87FFF7E60309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6D545-183C-467A-9EB2-FC8667B2D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562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16B5-2436-4D79-A43E-87FFF7E60309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6D545-183C-467A-9EB2-FC8667B2D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48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916B5-2436-4D79-A43E-87FFF7E60309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6D545-183C-467A-9EB2-FC8667B2D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11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wm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0.png"/><Relationship Id="rId7" Type="http://schemas.openxmlformats.org/officeDocument/2006/relationships/image" Target="../media/image330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11" Type="http://schemas.openxmlformats.org/officeDocument/2006/relationships/image" Target="../media/image260.png"/><Relationship Id="rId5" Type="http://schemas.openxmlformats.org/officeDocument/2006/relationships/image" Target="../media/image200.png"/><Relationship Id="rId15" Type="http://schemas.openxmlformats.org/officeDocument/2006/relationships/image" Target="../media/image35.png"/><Relationship Id="rId10" Type="http://schemas.openxmlformats.org/officeDocument/2006/relationships/image" Target="../media/image250.png"/><Relationship Id="rId19" Type="http://schemas.openxmlformats.org/officeDocument/2006/relationships/image" Target="../media/image39.png"/><Relationship Id="rId4" Type="http://schemas.openxmlformats.org/officeDocument/2006/relationships/image" Target="../media/image320.png"/><Relationship Id="rId9" Type="http://schemas.openxmlformats.org/officeDocument/2006/relationships/image" Target="../media/image240.png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20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11" Type="http://schemas.openxmlformats.org/officeDocument/2006/relationships/image" Target="../media/image49.png"/><Relationship Id="rId5" Type="http://schemas.openxmlformats.org/officeDocument/2006/relationships/image" Target="../media/image34.emf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0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43.png"/><Relationship Id="rId10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3" Type="http://schemas.openxmlformats.org/officeDocument/2006/relationships/image" Target="../media/image2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42.png"/><Relationship Id="rId5" Type="http://schemas.openxmlformats.org/officeDocument/2006/relationships/image" Target="../media/image570.png"/><Relationship Id="rId10" Type="http://schemas.openxmlformats.org/officeDocument/2006/relationships/image" Target="../media/image64.png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0.png"/><Relationship Id="rId7" Type="http://schemas.openxmlformats.org/officeDocument/2006/relationships/image" Target="../media/image6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0.png"/><Relationship Id="rId11" Type="http://schemas.openxmlformats.org/officeDocument/2006/relationships/image" Target="../media/image70.png"/><Relationship Id="rId5" Type="http://schemas.openxmlformats.org/officeDocument/2006/relationships/image" Target="../media/image34.emf"/><Relationship Id="rId10" Type="http://schemas.openxmlformats.org/officeDocument/2006/relationships/image" Target="../media/image69.png"/><Relationship Id="rId4" Type="http://schemas.openxmlformats.org/officeDocument/2006/relationships/image" Target="../media/image66.png"/><Relationship Id="rId9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image" Target="../media/image65.png"/><Relationship Id="rId7" Type="http://schemas.openxmlformats.org/officeDocument/2006/relationships/image" Target="../media/image74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image" Target="../media/image59.png"/><Relationship Id="rId16" Type="http://schemas.openxmlformats.org/officeDocument/2006/relationships/image" Target="../media/image85.pn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80.png"/><Relationship Id="rId5" Type="http://schemas.openxmlformats.org/officeDocument/2006/relationships/image" Target="../media/image72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19" Type="http://schemas.openxmlformats.org/officeDocument/2006/relationships/image" Target="../media/image88.png"/><Relationship Id="rId4" Type="http://schemas.openxmlformats.org/officeDocument/2006/relationships/image" Target="../media/image71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6.png"/><Relationship Id="rId5" Type="http://schemas.microsoft.com/office/2007/relationships/hdphoto" Target="../media/hdphoto1.wdp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gif"/><Relationship Id="rId3" Type="http://schemas.openxmlformats.org/officeDocument/2006/relationships/audio" Target="../media/audio3.wav"/><Relationship Id="rId7" Type="http://schemas.openxmlformats.org/officeDocument/2006/relationships/image" Target="../media/image95.gif"/><Relationship Id="rId12" Type="http://schemas.openxmlformats.org/officeDocument/2006/relationships/image" Target="../media/image10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99.gif"/><Relationship Id="rId5" Type="http://schemas.openxmlformats.org/officeDocument/2006/relationships/image" Target="../media/image96.png"/><Relationship Id="rId10" Type="http://schemas.openxmlformats.org/officeDocument/2006/relationships/image" Target="../media/image98.gif"/><Relationship Id="rId4" Type="http://schemas.openxmlformats.org/officeDocument/2006/relationships/image" Target="../media/image93.gif"/><Relationship Id="rId9" Type="http://schemas.openxmlformats.org/officeDocument/2006/relationships/image" Target="../media/image9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gif"/><Relationship Id="rId3" Type="http://schemas.openxmlformats.org/officeDocument/2006/relationships/audio" Target="../media/audio3.wav"/><Relationship Id="rId7" Type="http://schemas.openxmlformats.org/officeDocument/2006/relationships/image" Target="../media/image94.png"/><Relationship Id="rId12" Type="http://schemas.openxmlformats.org/officeDocument/2006/relationships/image" Target="../media/image9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gif"/><Relationship Id="rId11" Type="http://schemas.openxmlformats.org/officeDocument/2006/relationships/image" Target="../media/image98.gif"/><Relationship Id="rId5" Type="http://schemas.openxmlformats.org/officeDocument/2006/relationships/image" Target="../media/image104.png"/><Relationship Id="rId10" Type="http://schemas.openxmlformats.org/officeDocument/2006/relationships/image" Target="../media/image97.gif"/><Relationship Id="rId4" Type="http://schemas.openxmlformats.org/officeDocument/2006/relationships/image" Target="../media/image93.gif"/><Relationship Id="rId9" Type="http://schemas.openxmlformats.org/officeDocument/2006/relationships/image" Target="../media/image96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gif"/><Relationship Id="rId13" Type="http://schemas.openxmlformats.org/officeDocument/2006/relationships/image" Target="../media/image101.gif"/><Relationship Id="rId3" Type="http://schemas.openxmlformats.org/officeDocument/2006/relationships/audio" Target="../media/audio4.wav"/><Relationship Id="rId7" Type="http://schemas.openxmlformats.org/officeDocument/2006/relationships/image" Target="../media/image94.png"/><Relationship Id="rId12" Type="http://schemas.openxmlformats.org/officeDocument/2006/relationships/image" Target="../media/image9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gif"/><Relationship Id="rId11" Type="http://schemas.openxmlformats.org/officeDocument/2006/relationships/image" Target="../media/image98.gif"/><Relationship Id="rId5" Type="http://schemas.openxmlformats.org/officeDocument/2006/relationships/image" Target="../media/image105.png"/><Relationship Id="rId10" Type="http://schemas.openxmlformats.org/officeDocument/2006/relationships/image" Target="../media/image97.gif"/><Relationship Id="rId4" Type="http://schemas.openxmlformats.org/officeDocument/2006/relationships/image" Target="../media/image93.gif"/><Relationship Id="rId9" Type="http://schemas.openxmlformats.org/officeDocument/2006/relationships/image" Target="../media/image96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gif"/><Relationship Id="rId13" Type="http://schemas.openxmlformats.org/officeDocument/2006/relationships/image" Target="../media/image10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4.png"/><Relationship Id="rId12" Type="http://schemas.openxmlformats.org/officeDocument/2006/relationships/image" Target="../media/image93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0.gif"/><Relationship Id="rId11" Type="http://schemas.openxmlformats.org/officeDocument/2006/relationships/image" Target="../media/image99.gif"/><Relationship Id="rId5" Type="http://schemas.openxmlformats.org/officeDocument/2006/relationships/audio" Target="../media/audio5.wav"/><Relationship Id="rId15" Type="http://schemas.openxmlformats.org/officeDocument/2006/relationships/image" Target="../media/image76.png"/><Relationship Id="rId10" Type="http://schemas.openxmlformats.org/officeDocument/2006/relationships/image" Target="../media/image97.gif"/><Relationship Id="rId4" Type="http://schemas.openxmlformats.org/officeDocument/2006/relationships/audio" Target="../media/audio2.wav"/><Relationship Id="rId9" Type="http://schemas.openxmlformats.org/officeDocument/2006/relationships/image" Target="../media/image96.gif"/><Relationship Id="rId14" Type="http://schemas.openxmlformats.org/officeDocument/2006/relationships/image" Target="../media/image101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gif"/><Relationship Id="rId3" Type="http://schemas.openxmlformats.org/officeDocument/2006/relationships/image" Target="../media/image103.gif"/><Relationship Id="rId7" Type="http://schemas.openxmlformats.org/officeDocument/2006/relationships/image" Target="../media/image96.gif"/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gif"/><Relationship Id="rId5" Type="http://schemas.openxmlformats.org/officeDocument/2006/relationships/image" Target="../media/image105.gif"/><Relationship Id="rId10" Type="http://schemas.openxmlformats.org/officeDocument/2006/relationships/image" Target="../media/image108.gif"/><Relationship Id="rId4" Type="http://schemas.openxmlformats.org/officeDocument/2006/relationships/image" Target="../media/image104.gif"/><Relationship Id="rId9" Type="http://schemas.openxmlformats.org/officeDocument/2006/relationships/image" Target="../media/image101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sv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svg"/><Relationship Id="rId5" Type="http://schemas.openxmlformats.org/officeDocument/2006/relationships/image" Target="../media/image114.png"/><Relationship Id="rId4" Type="http://schemas.openxmlformats.org/officeDocument/2006/relationships/image" Target="../media/image11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png"/><Relationship Id="rId3" Type="http://schemas.openxmlformats.org/officeDocument/2006/relationships/image" Target="../media/image118.png"/><Relationship Id="rId7" Type="http://schemas.openxmlformats.org/officeDocument/2006/relationships/image" Target="../media/image122.svg"/><Relationship Id="rId12" Type="http://schemas.openxmlformats.org/officeDocument/2006/relationships/image" Target="../media/image124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123.png"/><Relationship Id="rId5" Type="http://schemas.openxmlformats.org/officeDocument/2006/relationships/image" Target="../media/image120.svg"/><Relationship Id="rId15" Type="http://schemas.openxmlformats.org/officeDocument/2006/relationships/image" Target="../media/image133.png"/><Relationship Id="rId10" Type="http://schemas.openxmlformats.org/officeDocument/2006/relationships/image" Target="../media/image128.png"/><Relationship Id="rId4" Type="http://schemas.openxmlformats.org/officeDocument/2006/relationships/image" Target="../media/image119.png"/><Relationship Id="rId9" Type="http://schemas.openxmlformats.org/officeDocument/2006/relationships/image" Target="../media/image127.png"/><Relationship Id="rId14" Type="http://schemas.openxmlformats.org/officeDocument/2006/relationships/image" Target="../media/image1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svg"/><Relationship Id="rId4" Type="http://schemas.openxmlformats.org/officeDocument/2006/relationships/image" Target="../media/image1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41.png"/><Relationship Id="rId7" Type="http://schemas.openxmlformats.org/officeDocument/2006/relationships/image" Target="../media/image14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30.svg"/><Relationship Id="rId4" Type="http://schemas.openxmlformats.org/officeDocument/2006/relationships/image" Target="../media/image1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48.jp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svg"/><Relationship Id="rId5" Type="http://schemas.openxmlformats.org/officeDocument/2006/relationships/image" Target="../media/image149.png"/><Relationship Id="rId4" Type="http://schemas.openxmlformats.org/officeDocument/2006/relationships/image" Target="../media/image15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10.png"/><Relationship Id="rId4" Type="http://schemas.openxmlformats.org/officeDocument/2006/relationships/image" Target="../media/image13.png"/><Relationship Id="rId9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15" descr="Handle"/>
          <p:cNvPicPr>
            <a:picLocks noChangeAspect="1" noChangeArrowheads="1"/>
          </p:cNvPicPr>
          <p:nvPr/>
        </p:nvPicPr>
        <p:blipFill>
          <a:blip r:embed="rId4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5548313"/>
            <a:ext cx="914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21" descr="Book-09-ju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386" y="5154883"/>
            <a:ext cx="152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2" descr="j019538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570" y="4660325"/>
            <a:ext cx="1391853" cy="14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5B19C7-0C66-E5EC-EABB-D724B8B77C84}"/>
              </a:ext>
            </a:extLst>
          </p:cNvPr>
          <p:cNvSpPr/>
          <p:nvPr/>
        </p:nvSpPr>
        <p:spPr>
          <a:xfrm>
            <a:off x="1998105" y="979102"/>
            <a:ext cx="802695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33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BÀI 5</a:t>
            </a:r>
          </a:p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PHÉP TÍNH LUỸ THỪA VỚI SỐ MŨ TỰ NHIÊN</a:t>
            </a:r>
          </a:p>
        </p:txBody>
      </p:sp>
    </p:spTree>
    <p:extLst>
      <p:ext uri="{BB962C8B-B14F-4D97-AF65-F5344CB8AC3E}">
        <p14:creationId xmlns:p14="http://schemas.microsoft.com/office/powerpoint/2010/main" val="1290702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344" name="Text Box 8"/>
              <p:cNvSpPr txBox="1">
                <a:spLocks noChangeArrowheads="1"/>
              </p:cNvSpPr>
              <p:nvPr/>
            </p:nvSpPr>
            <p:spPr bwMode="auto">
              <a:xfrm>
                <a:off x="597805" y="390927"/>
                <a:ext cx="11408693" cy="1798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b="1" u="sng" dirty="0" err="1">
                    <a:solidFill>
                      <a:srgbClr val="FF0000"/>
                    </a:solidFill>
                  </a:rPr>
                  <a:t>Bài</a:t>
                </a:r>
                <a:r>
                  <a:rPr lang="en-US" altLang="en-US" b="1" u="sng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en-US" b="1" u="sng" dirty="0" err="1">
                    <a:solidFill>
                      <a:srgbClr val="FF0000"/>
                    </a:solidFill>
                  </a:rPr>
                  <a:t>tập</a:t>
                </a:r>
                <a:r>
                  <a:rPr lang="en-US" altLang="en-US" b="1" u="sng" dirty="0">
                    <a:solidFill>
                      <a:srgbClr val="FF0000"/>
                    </a:solidFill>
                  </a:rPr>
                  <a:t> 5) </a:t>
                </a:r>
                <a:r>
                  <a:rPr lang="en-US" altLang="en-US" b="1" dirty="0" err="1"/>
                  <a:t>Số</a:t>
                </a:r>
                <a:r>
                  <a:rPr lang="en-US" altLang="en-US" b="1" dirty="0"/>
                  <a:t> </a:t>
                </a:r>
                <a:r>
                  <a:rPr lang="en-US" altLang="en-US" b="1" dirty="0">
                    <a:solidFill>
                      <a:srgbClr val="0000FF"/>
                    </a:solidFill>
                  </a:rPr>
                  <a:t>16 </a:t>
                </a:r>
                <a:r>
                  <a:rPr lang="en-US" altLang="en-US" b="1" u="sng" dirty="0" err="1">
                    <a:solidFill>
                      <a:srgbClr val="FF0000"/>
                    </a:solidFill>
                  </a:rPr>
                  <a:t>không</a:t>
                </a:r>
                <a:r>
                  <a:rPr lang="en-US" altLang="en-US" b="1" u="sng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en-US" b="1" u="sng" dirty="0" err="1">
                    <a:solidFill>
                      <a:srgbClr val="FF0000"/>
                    </a:solidFill>
                  </a:rPr>
                  <a:t>thể</a:t>
                </a:r>
                <a:r>
                  <a:rPr lang="en-US" altLang="en-US" b="1" dirty="0"/>
                  <a:t> </a:t>
                </a:r>
                <a:r>
                  <a:rPr lang="en-US" altLang="en-US" b="1" dirty="0" err="1"/>
                  <a:t>viết</a:t>
                </a:r>
                <a:r>
                  <a:rPr lang="en-US" altLang="en-US" b="1" dirty="0"/>
                  <a:t> </a:t>
                </a:r>
                <a:r>
                  <a:rPr lang="en-US" altLang="en-US" b="1" dirty="0" err="1"/>
                  <a:t>được</a:t>
                </a:r>
                <a:r>
                  <a:rPr lang="en-US" altLang="en-US" sz="1800" b="1" dirty="0"/>
                  <a:t> </a:t>
                </a:r>
                <a:r>
                  <a:rPr lang="en-US" altLang="en-US" b="1" dirty="0" err="1"/>
                  <a:t>dưới</a:t>
                </a:r>
                <a:r>
                  <a:rPr lang="en-US" altLang="en-US" b="1" dirty="0"/>
                  <a:t> </a:t>
                </a:r>
                <a:r>
                  <a:rPr lang="en-US" altLang="en-US" b="1" dirty="0" err="1"/>
                  <a:t>dạng</a:t>
                </a:r>
                <a:r>
                  <a:rPr lang="en-US" altLang="en-US" b="1" dirty="0"/>
                  <a:t> </a:t>
                </a:r>
                <a:r>
                  <a:rPr lang="en-US" altLang="en-US" b="1" err="1"/>
                  <a:t>luỹ</a:t>
                </a:r>
                <a:r>
                  <a:rPr lang="en-US" altLang="en-US" b="1"/>
                  <a:t> thừa nào?</a:t>
                </a:r>
                <a:endParaRPr lang="en-US" altLang="en-US" b="1" dirty="0"/>
              </a:p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b="1"/>
                  <a:t>         </a:t>
                </a:r>
                <a:r>
                  <a:rPr lang="en-US" altLang="en-US" b="1" dirty="0"/>
                  <a:t>A. </a:t>
                </a:r>
                <a14:m>
                  <m:oMath xmlns:m="http://schemas.openxmlformats.org/officeDocument/2006/math">
                    <m:r>
                      <a:rPr lang="en-US" altLang="en-US" b="1" i="1" smtClean="0"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altLang="en-US" b="1" i="1" baseline="30000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altLang="en-US" b="1"/>
                  <a:t>           B</a:t>
                </a:r>
                <a:r>
                  <a:rPr lang="en-US" altLang="en-US" b="1" dirty="0"/>
                  <a:t>. </a:t>
                </a:r>
                <a14:m>
                  <m:oMath xmlns:m="http://schemas.openxmlformats.org/officeDocument/2006/math">
                    <m:r>
                      <a:rPr lang="en-US" altLang="en-US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altLang="en-US" b="1" i="1" baseline="30000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altLang="en-US" b="1"/>
                  <a:t>             C</a:t>
                </a:r>
                <a:r>
                  <a:rPr lang="en-US" altLang="en-US" b="1" dirty="0"/>
                  <a:t>. </a:t>
                </a:r>
                <a14:m>
                  <m:oMath xmlns:m="http://schemas.openxmlformats.org/officeDocument/2006/math">
                    <m:r>
                      <a:rPr lang="en-US" altLang="en-US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en-US" b="1" i="1" baseline="30000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altLang="en-US" b="1"/>
                  <a:t>             D</a:t>
                </a:r>
                <a:r>
                  <a:rPr lang="en-US" altLang="en-US" b="1" dirty="0"/>
                  <a:t>. </a:t>
                </a:r>
                <a14:m>
                  <m:oMath xmlns:m="http://schemas.openxmlformats.org/officeDocument/2006/math">
                    <m:r>
                      <a:rPr lang="en-US" altLang="en-US" b="1" i="1" dirty="0" smtClean="0">
                        <a:latin typeface="Cambria Math" panose="02040503050406030204" pitchFamily="18" charset="0"/>
                      </a:rPr>
                      <m:t>𝟏𝟔</m:t>
                    </m:r>
                    <m:r>
                      <a:rPr lang="en-US" altLang="en-US" b="1" i="1" baseline="30000" dirty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altLang="en-US" b="1" baseline="30000" dirty="0"/>
              </a:p>
            </p:txBody>
          </p:sp>
        </mc:Choice>
        <mc:Fallback xmlns="">
          <p:sp>
            <p:nvSpPr>
              <p:cNvPr id="14344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7805" y="390927"/>
                <a:ext cx="11408693" cy="1798638"/>
              </a:xfrm>
              <a:prstGeom prst="rect">
                <a:avLst/>
              </a:prstGeom>
              <a:blipFill>
                <a:blip r:embed="rId3"/>
                <a:stretch>
                  <a:fillRect l="-1335" t="-4407" b="-111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52" name="Oval 16"/>
          <p:cNvSpPr>
            <a:spLocks noChangeArrowheads="1"/>
          </p:cNvSpPr>
          <p:nvPr/>
        </p:nvSpPr>
        <p:spPr bwMode="auto">
          <a:xfrm>
            <a:off x="1583436" y="1673017"/>
            <a:ext cx="533400" cy="5334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" name="Right Arrow 1"/>
          <p:cNvSpPr/>
          <p:nvPr/>
        </p:nvSpPr>
        <p:spPr>
          <a:xfrm>
            <a:off x="1520952" y="2798063"/>
            <a:ext cx="1161288" cy="4023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770632" y="2583733"/>
                <a:ext cx="7003288" cy="847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𝟏𝟔</m:t>
                      </m:r>
                      <m:r>
                        <a:rPr lang="en-US" sz="4800" b="1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= </m:t>
                      </m:r>
                      <m:sSup>
                        <m:sSupPr>
                          <m:ctrlPr>
                            <a:rPr lang="en-US" sz="4800" b="1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800" b="1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𝟏𝟔</m:t>
                          </m:r>
                        </m:e>
                        <m:sup>
                          <m:r>
                            <a:rPr lang="en-US" sz="4800" b="1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sup>
                      </m:sSup>
                      <m:r>
                        <a:rPr lang="en-US" sz="4800" b="1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=</m:t>
                      </m:r>
                      <m:sSup>
                        <m:sSupPr>
                          <m:ctrlPr>
                            <a:rPr lang="en-US" sz="4800" b="1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800" b="1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e>
                        <m:sup>
                          <m:r>
                            <a:rPr lang="en-US" sz="4800" b="1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800" b="1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800" b="1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e>
                        <m:sup>
                          <m:r>
                            <a:rPr lang="en-US" sz="4800" b="1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sup>
                      </m:sSup>
                    </m:oMath>
                  </m:oMathPara>
                </a14:m>
                <a:endParaRPr lang="en-US" sz="4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0632" y="2583733"/>
                <a:ext cx="7003288" cy="8477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le 14"/>
          <p:cNvSpPr/>
          <p:nvPr/>
        </p:nvSpPr>
        <p:spPr>
          <a:xfrm>
            <a:off x="2711608" y="5642383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597805" y="3519977"/>
            <a:ext cx="838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u="sng" dirty="0" err="1">
                <a:solidFill>
                  <a:srgbClr val="FF0000"/>
                </a:solidFill>
              </a:rPr>
              <a:t>Bài</a:t>
            </a:r>
            <a:r>
              <a:rPr lang="en-US" altLang="en-US" b="1" u="sng" dirty="0">
                <a:solidFill>
                  <a:srgbClr val="FF0000"/>
                </a:solidFill>
              </a:rPr>
              <a:t> </a:t>
            </a:r>
            <a:r>
              <a:rPr lang="en-US" altLang="en-US" b="1" u="sng" dirty="0" err="1">
                <a:solidFill>
                  <a:srgbClr val="FF0000"/>
                </a:solidFill>
              </a:rPr>
              <a:t>tập</a:t>
            </a:r>
            <a:r>
              <a:rPr lang="en-US" altLang="en-US" b="1" u="sng" dirty="0">
                <a:solidFill>
                  <a:srgbClr val="FF0000"/>
                </a:solidFill>
              </a:rPr>
              <a:t> 6) </a:t>
            </a:r>
            <a:r>
              <a:rPr lang="en-US" altLang="en-US" b="1" dirty="0" err="1"/>
              <a:t>Số</a:t>
            </a:r>
            <a:r>
              <a:rPr lang="en-US" altLang="en-US" b="1" dirty="0"/>
              <a:t> </a:t>
            </a:r>
            <a:r>
              <a:rPr lang="en-US" altLang="en-US" b="1" dirty="0" err="1"/>
              <a:t>Điền</a:t>
            </a:r>
            <a:r>
              <a:rPr lang="en-US" altLang="en-US" b="1" dirty="0"/>
              <a:t> </a:t>
            </a:r>
            <a:r>
              <a:rPr lang="en-US" altLang="en-US" b="1" dirty="0" err="1"/>
              <a:t>dấu</a:t>
            </a:r>
            <a:r>
              <a:rPr lang="en-US" altLang="en-US" b="1" dirty="0"/>
              <a:t> &gt; ;&lt;; = </a:t>
            </a:r>
            <a:r>
              <a:rPr lang="en-US" altLang="en-US" b="1" dirty="0" err="1"/>
              <a:t>vào</a:t>
            </a:r>
            <a:r>
              <a:rPr lang="en-US" altLang="en-US" b="1" dirty="0"/>
              <a:t> ô </a:t>
            </a:r>
            <a:r>
              <a:rPr lang="en-US" altLang="en-US" b="1" dirty="0" err="1"/>
              <a:t>trống</a:t>
            </a:r>
            <a:endParaRPr lang="en-US" altLang="en-US" b="1" baseline="30000" dirty="0"/>
          </a:p>
        </p:txBody>
      </p:sp>
      <p:grpSp>
        <p:nvGrpSpPr>
          <p:cNvPr id="5" name="Group 4"/>
          <p:cNvGrpSpPr/>
          <p:nvPr/>
        </p:nvGrpSpPr>
        <p:grpSpPr>
          <a:xfrm>
            <a:off x="1568196" y="4548268"/>
            <a:ext cx="3890772" cy="778775"/>
            <a:chOff x="1568196" y="4548268"/>
            <a:chExt cx="3890772" cy="778775"/>
          </a:xfrm>
        </p:grpSpPr>
        <p:sp>
          <p:nvSpPr>
            <p:cNvPr id="14" name="Rounded Rectangle 13"/>
            <p:cNvSpPr/>
            <p:nvPr/>
          </p:nvSpPr>
          <p:spPr>
            <a:xfrm>
              <a:off x="2711608" y="4548268"/>
              <a:ext cx="748078" cy="778775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1568196" y="4663440"/>
                  <a:ext cx="3890772" cy="5959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) </a:t>
                  </a:r>
                  <a14:m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𝟑</m:t>
                      </m:r>
                      <m:r>
                        <a:rPr lang="en-US" sz="3200" b="1" i="1" baseline="30000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</m:t>
                      </m:r>
                      <m:r>
                        <a:rPr lang="en-US" sz="3200" b="1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          </m:t>
                      </m:r>
                      <m:sSup>
                        <m:sSupPr>
                          <m:ctrlPr>
                            <a:rPr lang="en-US" sz="3200" b="1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200" b="1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e>
                        <m:sup>
                          <m:r>
                            <a:rPr lang="en-US" sz="3200" b="1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r>
                        <a:rPr lang="en-US" sz="3200" b="1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endParaRPr lang="en-US" sz="32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196" y="4663440"/>
                  <a:ext cx="3890772" cy="595932"/>
                </a:xfrm>
                <a:prstGeom prst="rect">
                  <a:avLst/>
                </a:prstGeom>
                <a:blipFill>
                  <a:blip r:embed="rId5"/>
                  <a:stretch>
                    <a:fillRect l="-3912" t="-11224" b="-326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583436" y="5739384"/>
                <a:ext cx="3890772" cy="594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en-US" sz="3200" b="1" i="1" baseline="30000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sSup>
                      <m:sSupPr>
                        <m:ctrlPr>
                          <a:rPr lang="en-US" sz="3200" b="1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200" b="1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              </m:t>
                        </m:r>
                        <m:r>
                          <a:rPr lang="en-US" sz="3200" b="1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e>
                      <m:sup>
                        <m:r>
                          <a:rPr lang="en-US" sz="3200" b="1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sup>
                    </m:sSup>
                  </m:oMath>
                </a14:m>
                <a:endParaRPr lang="en-US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3436" y="5739384"/>
                <a:ext cx="3890772" cy="594650"/>
              </a:xfrm>
              <a:prstGeom prst="rect">
                <a:avLst/>
              </a:prstGeom>
              <a:blipFill>
                <a:blip r:embed="rId6"/>
                <a:stretch>
                  <a:fillRect l="-4075" t="-12371" b="-31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5067300" y="5642500"/>
            <a:ext cx="3890772" cy="778775"/>
            <a:chOff x="1568196" y="4548268"/>
            <a:chExt cx="3890772" cy="778775"/>
          </a:xfrm>
        </p:grpSpPr>
        <p:sp>
          <p:nvSpPr>
            <p:cNvPr id="21" name="Rounded Rectangle 20"/>
            <p:cNvSpPr/>
            <p:nvPr/>
          </p:nvSpPr>
          <p:spPr>
            <a:xfrm>
              <a:off x="2711608" y="4548268"/>
              <a:ext cx="748078" cy="778775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1568196" y="4663440"/>
                  <a:ext cx="3890772" cy="5946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d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) </a:t>
                  </a:r>
                  <a14:m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𝟑</m:t>
                      </m:r>
                      <m:r>
                        <a:rPr lang="en-US" sz="3200" b="1" i="1" baseline="30000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𝟑</m:t>
                      </m:r>
                      <m:r>
                        <a:rPr lang="en-US" sz="3200" b="1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           </m:t>
                      </m:r>
                      <m:sSup>
                        <m:sSupPr>
                          <m:ctrlPr>
                            <a:rPr lang="en-US" sz="3200" b="1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200" b="1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e>
                        <m:sup>
                          <m:r>
                            <a:rPr lang="en-US" sz="3200" b="1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sup>
                      </m:sSup>
                      <m:r>
                        <a:rPr lang="en-US" sz="3200" b="1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endParaRPr lang="en-US" sz="32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196" y="4663440"/>
                  <a:ext cx="3890772" cy="594650"/>
                </a:xfrm>
                <a:prstGeom prst="rect">
                  <a:avLst/>
                </a:prstGeom>
                <a:blipFill>
                  <a:blip r:embed="rId7"/>
                  <a:stretch>
                    <a:fillRect l="-3912" t="-12371" b="-319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/>
          <p:cNvGrpSpPr/>
          <p:nvPr/>
        </p:nvGrpSpPr>
        <p:grpSpPr>
          <a:xfrm>
            <a:off x="5067300" y="4618372"/>
            <a:ext cx="3890772" cy="778775"/>
            <a:chOff x="1568196" y="4548268"/>
            <a:chExt cx="3890772" cy="778775"/>
          </a:xfrm>
        </p:grpSpPr>
        <p:sp>
          <p:nvSpPr>
            <p:cNvPr id="24" name="Rounded Rectangle 23"/>
            <p:cNvSpPr/>
            <p:nvPr/>
          </p:nvSpPr>
          <p:spPr>
            <a:xfrm>
              <a:off x="2711608" y="4548268"/>
              <a:ext cx="748078" cy="778775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1568196" y="4663440"/>
                  <a:ext cx="3890772" cy="6269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) </a:t>
                  </a:r>
                  <a14:m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𝟓</m:t>
                      </m:r>
                      <m:r>
                        <a:rPr lang="en-US" sz="3200" b="1" i="1" baseline="30000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</m:t>
                      </m:r>
                      <m:r>
                        <a:rPr lang="en-US" sz="3200" b="1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            </m:t>
                      </m:r>
                      <m:sSup>
                        <m:sSupPr>
                          <m:ctrlPr>
                            <a:rPr lang="en-US" sz="3200" b="1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200" b="1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e>
                        <m:sup>
                          <m:r>
                            <a:rPr lang="en-US" sz="3200" b="1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sup>
                      </m:sSup>
                      <m:r>
                        <a:rPr lang="en-US" sz="3200" b="1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endParaRPr lang="en-US" sz="32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196" y="4663440"/>
                  <a:ext cx="3890772" cy="626967"/>
                </a:xfrm>
                <a:prstGeom prst="rect">
                  <a:avLst/>
                </a:prstGeom>
                <a:blipFill>
                  <a:blip r:embed="rId8"/>
                  <a:stretch>
                    <a:fillRect l="-3912" t="-9804" b="-27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TextBox 5"/>
          <p:cNvSpPr txBox="1"/>
          <p:nvPr/>
        </p:nvSpPr>
        <p:spPr>
          <a:xfrm>
            <a:off x="2824734" y="4535424"/>
            <a:ext cx="704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&gt;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22472" y="4659267"/>
            <a:ext cx="704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&lt;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99238" y="5676567"/>
            <a:ext cx="704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=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20440" y="5643771"/>
            <a:ext cx="704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88439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8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/>
      <p:bldP spid="14352" grpId="0" animBg="1"/>
      <p:bldP spid="2" grpId="0" animBg="1"/>
      <p:bldP spid="3" grpId="0"/>
      <p:bldP spid="15" grpId="0" animBg="1"/>
      <p:bldP spid="16" grpId="0"/>
      <p:bldP spid="19" grpId="0"/>
      <p:bldP spid="6" grpId="0"/>
      <p:bldP spid="27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6D443B1D-3347-41CC-BF6D-7F6128244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8855" y="985636"/>
            <a:ext cx="70206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10">
                <a:extLst>
                  <a:ext uri="{FF2B5EF4-FFF2-40B4-BE49-F238E27FC236}">
                    <a16:creationId xmlns:a16="http://schemas.microsoft.com/office/drawing/2014/main" id="{DAC075F5-F5C4-4EAD-8568-2C3A245D0B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1888" y="1626096"/>
                <a:ext cx="1219990" cy="532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sz="28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28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alt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  <m:r>
                        <a:rPr lang="en-US" altLang="en-US" sz="2800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altLang="en-US" sz="2800" b="1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28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alt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10">
                <a:extLst>
                  <a:ext uri="{FF2B5EF4-FFF2-40B4-BE49-F238E27FC236}">
                    <a16:creationId xmlns:a16="http://schemas.microsoft.com/office/drawing/2014/main" id="{DAC075F5-F5C4-4EAD-8568-2C3A245D0B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1888" y="1626096"/>
                <a:ext cx="1219990" cy="5329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10">
                <a:extLst>
                  <a:ext uri="{FF2B5EF4-FFF2-40B4-BE49-F238E27FC236}">
                    <a16:creationId xmlns:a16="http://schemas.microsoft.com/office/drawing/2014/main" id="{DC57E40B-617B-4D3C-AB2E-5A12D6F03B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4807" y="1626096"/>
                <a:ext cx="191163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altLang="en-US" sz="28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. </m:t>
                      </m:r>
                      <m:r>
                        <a:rPr lang="en-US" altLang="en-US" sz="2800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altLang="en-US" sz="2800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. </m:t>
                      </m:r>
                      <m:r>
                        <a:rPr lang="en-US" altLang="en-US" sz="2800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altLang="en-US" sz="2800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. </m:t>
                      </m:r>
                      <m:r>
                        <a:rPr lang="en-US" altLang="en-US" sz="2800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</m:oMath>
                  </m:oMathPara>
                </a14:m>
                <a:endPara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10">
                <a:extLst>
                  <a:ext uri="{FF2B5EF4-FFF2-40B4-BE49-F238E27FC236}">
                    <a16:creationId xmlns:a16="http://schemas.microsoft.com/office/drawing/2014/main" id="{DC57E40B-617B-4D3C-AB2E-5A12D6F03B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4807" y="1626096"/>
                <a:ext cx="191163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10">
                <a:extLst>
                  <a:ext uri="{FF2B5EF4-FFF2-40B4-BE49-F238E27FC236}">
                    <a16:creationId xmlns:a16="http://schemas.microsoft.com/office/drawing/2014/main" id="{83404980-61C3-4E13-91A3-430E44C743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1244" y="1626096"/>
                <a:ext cx="1435038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8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. </m:t>
                      </m:r>
                      <m:r>
                        <a:rPr lang="en-US" altLang="en-US" sz="28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altLang="en-US" sz="28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. </m:t>
                      </m:r>
                      <m:r>
                        <a:rPr lang="en-US" altLang="en-US" sz="28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altLang="en-US" sz="28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. </m:t>
                      </m:r>
                      <m:r>
                        <a:rPr lang="en-US" altLang="en-US" sz="28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</m:oMath>
                  </m:oMathPara>
                </a14:m>
                <a:endPara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10">
                <a:extLst>
                  <a:ext uri="{FF2B5EF4-FFF2-40B4-BE49-F238E27FC236}">
                    <a16:creationId xmlns:a16="http://schemas.microsoft.com/office/drawing/2014/main" id="{83404980-61C3-4E13-91A3-430E44C743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41244" y="1626096"/>
                <a:ext cx="1435038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10">
            <a:extLst>
              <a:ext uri="{FF2B5EF4-FFF2-40B4-BE49-F238E27FC236}">
                <a16:creationId xmlns:a16="http://schemas.microsoft.com/office/drawing/2014/main" id="{5BDBF75D-0B84-4E58-A7BD-5395AAE6C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0624" y="2317517"/>
            <a:ext cx="17086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10">
                <a:extLst>
                  <a:ext uri="{FF2B5EF4-FFF2-40B4-BE49-F238E27FC236}">
                    <a16:creationId xmlns:a16="http://schemas.microsoft.com/office/drawing/2014/main" id="{5EE1D634-10DF-4DC0-9C17-10A784EF1E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0240" y="1626096"/>
                <a:ext cx="910560" cy="530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sz="2800" b="1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28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alt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sup>
                      </m:sSup>
                    </m:oMath>
                  </m:oMathPara>
                </a14:m>
                <a:endPara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Rectangle 10">
                <a:extLst>
                  <a:ext uri="{FF2B5EF4-FFF2-40B4-BE49-F238E27FC236}">
                    <a16:creationId xmlns:a16="http://schemas.microsoft.com/office/drawing/2014/main" id="{5EE1D634-10DF-4DC0-9C17-10A784EF1E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00240" y="1626096"/>
                <a:ext cx="910560" cy="53091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10">
                <a:extLst>
                  <a:ext uri="{FF2B5EF4-FFF2-40B4-BE49-F238E27FC236}">
                    <a16:creationId xmlns:a16="http://schemas.microsoft.com/office/drawing/2014/main" id="{82D49BF4-234F-4BEF-BF25-BFDFC17849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91359" y="1626096"/>
                <a:ext cx="1111596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altLang="en-US" sz="2800" b="1" i="1" baseline="300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altLang="en-US" sz="2800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a:rPr lang="en-US" altLang="en-US" sz="2800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altLang="en-US" sz="2800" b="1" i="1" baseline="300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</m:oMath>
                  </m:oMathPara>
                </a14:m>
                <a:endPara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Rectangle 10">
                <a:extLst>
                  <a:ext uri="{FF2B5EF4-FFF2-40B4-BE49-F238E27FC236}">
                    <a16:creationId xmlns:a16="http://schemas.microsoft.com/office/drawing/2014/main" id="{82D49BF4-234F-4BEF-BF25-BFDFC17849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91359" y="1626096"/>
                <a:ext cx="1111596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10">
                <a:extLst>
                  <a:ext uri="{FF2B5EF4-FFF2-40B4-BE49-F238E27FC236}">
                    <a16:creationId xmlns:a16="http://schemas.microsoft.com/office/drawing/2014/main" id="{B13BFFE6-C5D3-420F-BAE7-EF763F2FF7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70327" y="1626096"/>
                <a:ext cx="994417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altLang="en-US" sz="28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. </m:t>
                      </m:r>
                      <m:r>
                        <a:rPr lang="en-US" altLang="en-US" sz="2800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altLang="en-US" sz="2800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Rectangle 10">
                <a:extLst>
                  <a:ext uri="{FF2B5EF4-FFF2-40B4-BE49-F238E27FC236}">
                    <a16:creationId xmlns:a16="http://schemas.microsoft.com/office/drawing/2014/main" id="{B13BFFE6-C5D3-420F-BAE7-EF763F2FF7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70327" y="1626096"/>
                <a:ext cx="994417" cy="523220"/>
              </a:xfrm>
              <a:prstGeom prst="rect">
                <a:avLst/>
              </a:prstGeom>
              <a:blipFill>
                <a:blip r:embed="rId9"/>
                <a:stretch>
                  <a:fillRect r="-1104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10">
                <a:extLst>
                  <a:ext uri="{FF2B5EF4-FFF2-40B4-BE49-F238E27FC236}">
                    <a16:creationId xmlns:a16="http://schemas.microsoft.com/office/drawing/2014/main" id="{957F2DE1-A2C2-4BF0-AC3B-43827EBBBD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96388" y="1626096"/>
                <a:ext cx="1957968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 </m:t>
                    </m:r>
                    <m:r>
                      <a:rPr lang="en-US" altLang="en-US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altLang="en-US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altLang="en-US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altLang="en-US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altLang="en-US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altLang="en-US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altLang="en-US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</m:oMath>
                </a14:m>
                <a:endPara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Rectangle 10">
                <a:extLst>
                  <a:ext uri="{FF2B5EF4-FFF2-40B4-BE49-F238E27FC236}">
                    <a16:creationId xmlns:a16="http://schemas.microsoft.com/office/drawing/2014/main" id="{957F2DE1-A2C2-4BF0-AC3B-43827EBBBD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96388" y="1626096"/>
                <a:ext cx="1957968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10">
            <a:extLst>
              <a:ext uri="{FF2B5EF4-FFF2-40B4-BE49-F238E27FC236}">
                <a16:creationId xmlns:a16="http://schemas.microsoft.com/office/drawing/2014/main" id="{C199F372-DFA0-4A78-B9F3-A39391472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5662" y="2317517"/>
            <a:ext cx="19063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10">
                <a:extLst>
                  <a:ext uri="{FF2B5EF4-FFF2-40B4-BE49-F238E27FC236}">
                    <a16:creationId xmlns:a16="http://schemas.microsoft.com/office/drawing/2014/main" id="{F06613E6-54DE-4BCC-983C-1B4B540EB3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75995" y="1626096"/>
                <a:ext cx="82608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altLang="en-US" sz="2800" b="1" i="1" baseline="30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</m:oMath>
                  </m:oMathPara>
                </a14:m>
                <a:endPara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Rectangle 10">
                <a:extLst>
                  <a:ext uri="{FF2B5EF4-FFF2-40B4-BE49-F238E27FC236}">
                    <a16:creationId xmlns:a16="http://schemas.microsoft.com/office/drawing/2014/main" id="{F06613E6-54DE-4BCC-983C-1B4B540EB3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75995" y="1626096"/>
                <a:ext cx="826080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AutoShape 7">
            <a:extLst>
              <a:ext uri="{FF2B5EF4-FFF2-40B4-BE49-F238E27FC236}">
                <a16:creationId xmlns:a16="http://schemas.microsoft.com/office/drawing/2014/main" id="{22D4A722-872B-486F-B3B9-8E1455664BC3}"/>
              </a:ext>
            </a:extLst>
          </p:cNvPr>
          <p:cNvSpPr>
            <a:spLocks/>
          </p:cNvSpPr>
          <p:nvPr/>
        </p:nvSpPr>
        <p:spPr bwMode="auto">
          <a:xfrm rot="16200000">
            <a:off x="3490391" y="837508"/>
            <a:ext cx="186632" cy="2730282"/>
          </a:xfrm>
          <a:prstGeom prst="leftBrace">
            <a:avLst>
              <a:gd name="adj1" fmla="val 150000"/>
              <a:gd name="adj2" fmla="val 50000"/>
            </a:avLst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AutoShape 7">
            <a:extLst>
              <a:ext uri="{FF2B5EF4-FFF2-40B4-BE49-F238E27FC236}">
                <a16:creationId xmlns:a16="http://schemas.microsoft.com/office/drawing/2014/main" id="{BA9B4CA3-7D1B-458B-8B02-0112DD427D74}"/>
              </a:ext>
            </a:extLst>
          </p:cNvPr>
          <p:cNvSpPr>
            <a:spLocks/>
          </p:cNvSpPr>
          <p:nvPr/>
        </p:nvSpPr>
        <p:spPr bwMode="auto">
          <a:xfrm rot="16200000">
            <a:off x="9430901" y="995174"/>
            <a:ext cx="226936" cy="2376817"/>
          </a:xfrm>
          <a:prstGeom prst="leftBrace">
            <a:avLst>
              <a:gd name="adj1" fmla="val 150000"/>
              <a:gd name="adj2" fmla="val 50000"/>
            </a:avLst>
          </a:prstGeom>
          <a:ln w="28575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4412B2-1D9F-119E-9186-C6D29B23B77C}"/>
              </a:ext>
            </a:extLst>
          </p:cNvPr>
          <p:cNvSpPr/>
          <p:nvPr/>
        </p:nvSpPr>
        <p:spPr>
          <a:xfrm>
            <a:off x="354212" y="311895"/>
            <a:ext cx="6097747" cy="4413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LŨY THỪA CÙNG CƠ SỐ</a:t>
            </a:r>
          </a:p>
        </p:txBody>
      </p:sp>
      <p:pic>
        <p:nvPicPr>
          <p:cNvPr id="9" name="Picture 8" descr="A blue and green logo with white numbers and gears&#10;&#10;Description automatically generated">
            <a:extLst>
              <a:ext uri="{FF2B5EF4-FFF2-40B4-BE49-F238E27FC236}">
                <a16:creationId xmlns:a16="http://schemas.microsoft.com/office/drawing/2014/main" id="{A5AC52EA-A7CE-E7A8-8291-2FC8FC546AE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01" y="888273"/>
            <a:ext cx="1238218" cy="6304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B82BC2-0CD5-C8D6-4B2E-86D7C4BAC5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8486" y="2916054"/>
            <a:ext cx="10383699" cy="1371791"/>
          </a:xfrm>
          <a:prstGeom prst="rect">
            <a:avLst/>
          </a:prstGeom>
        </p:spPr>
      </p:pic>
      <p:sp>
        <p:nvSpPr>
          <p:cNvPr id="57" name="Rectangle 10">
            <a:extLst>
              <a:ext uri="{FF2B5EF4-FFF2-40B4-BE49-F238E27FC236}">
                <a16:creationId xmlns:a16="http://schemas.microsoft.com/office/drawing/2014/main" id="{1CADF5E6-BF25-48A0-9BAF-21FC9EC1C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442" y="4424877"/>
            <a:ext cx="97515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10">
                <a:extLst>
                  <a:ext uri="{FF2B5EF4-FFF2-40B4-BE49-F238E27FC236}">
                    <a16:creationId xmlns:a16="http://schemas.microsoft.com/office/drawing/2014/main" id="{A86E8723-D386-490C-9AAB-6951B0B0AA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7771" y="5063847"/>
                <a:ext cx="1676070" cy="532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altLang="en-US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altLang="en-US" sz="2800" b="1" i="1" baseline="300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altLang="en-US" sz="28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.</m:t>
                    </m:r>
                    <m:sSup>
                      <m:sSupPr>
                        <m:ctrlPr>
                          <a:rPr lang="en-US" altLang="en-US" sz="28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lang="en-US" altLang="en-US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sup>
                    </m:sSup>
                  </m:oMath>
                </a14:m>
                <a:endPara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10">
                <a:extLst>
                  <a:ext uri="{FF2B5EF4-FFF2-40B4-BE49-F238E27FC236}">
                    <a16:creationId xmlns:a16="http://schemas.microsoft.com/office/drawing/2014/main" id="{A86E8723-D386-490C-9AAB-6951B0B0AA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77771" y="5063847"/>
                <a:ext cx="1676070" cy="532966"/>
              </a:xfrm>
              <a:prstGeom prst="rect">
                <a:avLst/>
              </a:prstGeom>
              <a:blipFill>
                <a:blip r:embed="rId14"/>
                <a:stretch>
                  <a:fillRect l="-7273" t="-10345" b="-3218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10">
                <a:extLst>
                  <a:ext uri="{FF2B5EF4-FFF2-40B4-BE49-F238E27FC236}">
                    <a16:creationId xmlns:a16="http://schemas.microsoft.com/office/drawing/2014/main" id="{F13CAD23-57F4-4E6A-A1F5-F251194EF1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8693" y="5063847"/>
                <a:ext cx="1840330" cy="532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altLang="en-US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altLang="en-US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.</m:t>
                    </m:r>
                    <m:sSup>
                      <m:sSupPr>
                        <m:ctrlPr>
                          <a:rPr lang="en-US" altLang="en-US" sz="28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  <m:sup>
                        <m:r>
                          <a:rPr lang="en-US" altLang="en-US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sup>
                    </m:sSup>
                  </m:oMath>
                </a14:m>
                <a:endPara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10">
                <a:extLst>
                  <a:ext uri="{FF2B5EF4-FFF2-40B4-BE49-F238E27FC236}">
                    <a16:creationId xmlns:a16="http://schemas.microsoft.com/office/drawing/2014/main" id="{F13CAD23-57F4-4E6A-A1F5-F251194EF1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08693" y="5063847"/>
                <a:ext cx="1840330" cy="532966"/>
              </a:xfrm>
              <a:prstGeom prst="rect">
                <a:avLst/>
              </a:prstGeom>
              <a:blipFill>
                <a:blip r:embed="rId15"/>
                <a:stretch>
                  <a:fillRect l="-6954" t="-10345" b="-3218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10">
            <a:extLst>
              <a:ext uri="{FF2B5EF4-FFF2-40B4-BE49-F238E27FC236}">
                <a16:creationId xmlns:a16="http://schemas.microsoft.com/office/drawing/2014/main" id="{3071B757-C637-48AA-88A9-9CF0400A2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577" y="5454719"/>
            <a:ext cx="11580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9B03754-29B2-427C-9483-9D6E986B75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8485" y="6033369"/>
                <a:ext cx="1899425" cy="532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altLang="en-US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altLang="en-US" sz="2800" b="1" i="1" baseline="300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altLang="en-US" sz="28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.</m:t>
                    </m:r>
                    <m:sSup>
                      <m:sSupPr>
                        <m:ctrlPr>
                          <a:rPr lang="en-US" altLang="en-US" sz="28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lang="en-US" altLang="en-US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sup>
                    </m:sSup>
                  </m:oMath>
                </a14:m>
                <a:endPara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9B03754-29B2-427C-9483-9D6E986B75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8485" y="6033369"/>
                <a:ext cx="1899425" cy="532966"/>
              </a:xfrm>
              <a:prstGeom prst="rect">
                <a:avLst/>
              </a:prstGeom>
              <a:blipFill>
                <a:blip r:embed="rId16"/>
                <a:stretch>
                  <a:fillRect l="-6752" t="-10345" b="-3218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0">
                <a:extLst>
                  <a:ext uri="{FF2B5EF4-FFF2-40B4-BE49-F238E27FC236}">
                    <a16:creationId xmlns:a16="http://schemas.microsoft.com/office/drawing/2014/main" id="{7BB89276-AE01-43B8-8A06-010CD940E3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0203" y="6033369"/>
                <a:ext cx="2363237" cy="532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sSup>
                      <m:sSupPr>
                        <m:ctrlPr>
                          <a:rPr lang="en-US" altLang="en-US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lang="en-US" altLang="en-US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en-US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en-US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sup>
                    </m:sSup>
                    <m:r>
                      <a:rPr lang="en-US" altLang="en-US" sz="28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en-US" sz="28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lang="en-US" altLang="en-US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sup>
                    </m:sSup>
                  </m:oMath>
                </a14:m>
                <a:endPara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0">
                <a:extLst>
                  <a:ext uri="{FF2B5EF4-FFF2-40B4-BE49-F238E27FC236}">
                    <a16:creationId xmlns:a16="http://schemas.microsoft.com/office/drawing/2014/main" id="{7BB89276-AE01-43B8-8A06-010CD940E3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00203" y="6033369"/>
                <a:ext cx="2363237" cy="532966"/>
              </a:xfrm>
              <a:prstGeom prst="rect">
                <a:avLst/>
              </a:prstGeom>
              <a:blipFill>
                <a:blip r:embed="rId17"/>
                <a:stretch>
                  <a:fillRect l="-5155" t="-10345" b="-3218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36743F3-967B-484B-842A-83370A8A1A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3964" y="6033369"/>
                <a:ext cx="1692481" cy="532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28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altLang="en-US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altLang="en-US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.</m:t>
                    </m:r>
                    <m:sSup>
                      <m:sSupPr>
                        <m:ctrlPr>
                          <a:rPr lang="en-US" altLang="en-US" sz="28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28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  <m:sup>
                        <m:r>
                          <a:rPr lang="en-US" altLang="en-US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sup>
                    </m:sSup>
                  </m:oMath>
                </a14:m>
                <a:endParaRPr lang="en-US" alt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36743F3-967B-484B-842A-83370A8A1A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83964" y="6033369"/>
                <a:ext cx="1692481" cy="532966"/>
              </a:xfrm>
              <a:prstGeom prst="rect">
                <a:avLst/>
              </a:prstGeom>
              <a:blipFill>
                <a:blip r:embed="rId18"/>
                <a:stretch>
                  <a:fillRect l="-7581" t="-10345" b="-3218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0">
                <a:extLst>
                  <a:ext uri="{FF2B5EF4-FFF2-40B4-BE49-F238E27FC236}">
                    <a16:creationId xmlns:a16="http://schemas.microsoft.com/office/drawing/2014/main" id="{6F6CF069-32CE-4BDE-BC4D-2D2845FAC3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50472" y="6033369"/>
                <a:ext cx="1960888" cy="532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28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en-US" sz="28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  <m:sup>
                        <m:r>
                          <a:rPr lang="en-US" altLang="en-US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p>
                    </m:sSup>
                    <m:r>
                      <a:rPr lang="en-US" altLang="en-US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altLang="en-US" sz="28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28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  <m:sup>
                        <m:r>
                          <a:rPr lang="en-US" altLang="en-US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sup>
                    </m:sSup>
                  </m:oMath>
                </a14:m>
                <a:endParaRPr lang="en-US" alt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0">
                <a:extLst>
                  <a:ext uri="{FF2B5EF4-FFF2-40B4-BE49-F238E27FC236}">
                    <a16:creationId xmlns:a16="http://schemas.microsoft.com/office/drawing/2014/main" id="{6F6CF069-32CE-4BDE-BC4D-2D2845FAC3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50472" y="6033369"/>
                <a:ext cx="1960888" cy="532966"/>
              </a:xfrm>
              <a:prstGeom prst="rect">
                <a:avLst/>
              </a:prstGeom>
              <a:blipFill>
                <a:blip r:embed="rId19"/>
                <a:stretch>
                  <a:fillRect l="-6522" t="-10345" b="-3218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0">
                <a:extLst>
                  <a:ext uri="{FF2B5EF4-FFF2-40B4-BE49-F238E27FC236}">
                    <a16:creationId xmlns:a16="http://schemas.microsoft.com/office/drawing/2014/main" id="{CF982808-A9CB-4021-A2D3-37A27E4F49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09544" y="6033369"/>
                <a:ext cx="2569780" cy="532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sSup>
                      <m:sSupPr>
                        <m:ctrlPr>
                          <a:rPr lang="en-US" altLang="en-US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  <m:sup>
                        <m:r>
                          <a:rPr lang="en-US" altLang="en-US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en-US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en-US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sup>
                    </m:sSup>
                    <m:r>
                      <a:rPr lang="en-US" altLang="en-US" sz="28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</m:t>
                    </m:r>
                    <m:sSup>
                      <m:sSupPr>
                        <m:ctrlPr>
                          <a:rPr lang="en-US" altLang="en-US" sz="28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  <m:sup>
                        <m:r>
                          <a:rPr lang="en-US" altLang="en-US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sup>
                    </m:sSup>
                  </m:oMath>
                </a14:m>
                <a:endPara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0">
                <a:extLst>
                  <a:ext uri="{FF2B5EF4-FFF2-40B4-BE49-F238E27FC236}">
                    <a16:creationId xmlns:a16="http://schemas.microsoft.com/office/drawing/2014/main" id="{CF982808-A9CB-4021-A2D3-37A27E4F49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09544" y="6033369"/>
                <a:ext cx="2569780" cy="532966"/>
              </a:xfrm>
              <a:prstGeom prst="rect">
                <a:avLst/>
              </a:prstGeom>
              <a:blipFill>
                <a:blip r:embed="rId20"/>
                <a:stretch>
                  <a:fillRect l="-4739" t="-10345" b="-3218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68C0C53-4C67-D75D-0804-BCE14526BA8E}"/>
              </a:ext>
            </a:extLst>
          </p:cNvPr>
          <p:cNvSpPr/>
          <p:nvPr/>
        </p:nvSpPr>
        <p:spPr>
          <a:xfrm>
            <a:off x="5036916" y="3671496"/>
            <a:ext cx="2048718" cy="5232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2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33" grpId="0"/>
      <p:bldP spid="34" grpId="0"/>
      <p:bldP spid="35" grpId="0"/>
      <p:bldP spid="36" grpId="0"/>
      <p:bldP spid="37" grpId="0"/>
      <p:bldP spid="41" grpId="0"/>
      <p:bldP spid="42" grpId="0"/>
      <p:bldP spid="85" grpId="0" animBg="1"/>
      <p:bldP spid="86" grpId="0" animBg="1"/>
      <p:bldP spid="3" grpId="0" animBg="1"/>
      <p:bldP spid="13" grpId="0"/>
      <p:bldP spid="14" grpId="0"/>
      <p:bldP spid="15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F18F76-F48D-66AB-EAF2-D218A163CE51}"/>
              </a:ext>
            </a:extLst>
          </p:cNvPr>
          <p:cNvSpPr/>
          <p:nvPr/>
        </p:nvSpPr>
        <p:spPr>
          <a:xfrm>
            <a:off x="272932" y="311895"/>
            <a:ext cx="6081569" cy="4413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II. NHÂN HAI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THỪA CÙNG CƠ SỐ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3071B757-C637-48AA-88A9-9CF0400A2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6963" y="2526893"/>
            <a:ext cx="11580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AE23F3E-C9E1-4281-3A0B-BD65709F4C55}"/>
              </a:ext>
            </a:extLst>
          </p:cNvPr>
          <p:cNvGrpSpPr/>
          <p:nvPr/>
        </p:nvGrpSpPr>
        <p:grpSpPr>
          <a:xfrm>
            <a:off x="272932" y="695416"/>
            <a:ext cx="11510643" cy="1760967"/>
            <a:chOff x="722435" y="1413877"/>
            <a:chExt cx="11510643" cy="17609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2CFE457C-0514-8AA1-3401-1B8B040CE952}"/>
                    </a:ext>
                  </a:extLst>
                </p:cNvPr>
                <p:cNvSpPr/>
                <p:nvPr/>
              </p:nvSpPr>
              <p:spPr>
                <a:xfrm>
                  <a:off x="1175725" y="1803244"/>
                  <a:ext cx="11057353" cy="1371600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20000"/>
                    </a:lnSpc>
                  </a:pPr>
                  <a:r>
                    <a:rPr lang="en-US" sz="3800" i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</a:t>
                  </a:r>
                  <a:r>
                    <a:rPr lang="en-US" altLang="en-US" sz="3200" b="1" i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Viết kết quả mỗi phép tính sau dưới dạng một lũy thừa</a:t>
                  </a:r>
                  <a:r>
                    <a:rPr lang="en-US" altLang="en-US" sz="32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en-US" sz="32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  </a:t>
                  </a:r>
                  <a:r>
                    <a:rPr lang="en-US" altLang="en-US" sz="32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 </a:t>
                  </a:r>
                  <a14:m>
                    <m:oMath xmlns:m="http://schemas.openxmlformats.org/officeDocument/2006/math">
                      <m:r>
                        <a:rPr lang="en-US" alt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altLang="en-US" sz="3200" b="1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𝟓</m:t>
                      </m:r>
                      <m:r>
                        <a:rPr lang="en-US" alt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. </m:t>
                      </m:r>
                      <m:r>
                        <a:rPr lang="en-US" alt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𝟔𝟒</m:t>
                      </m:r>
                    </m:oMath>
                  </a14:m>
                  <a:r>
                    <a:rPr lang="en-US" altLang="en-US" sz="32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				b)  </a:t>
                  </a:r>
                  <a14:m>
                    <m:oMath xmlns:m="http://schemas.openxmlformats.org/officeDocument/2006/math">
                      <m:r>
                        <a:rPr lang="en-US" alt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  <m:r>
                        <a:rPr lang="en-US" alt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. </m:t>
                      </m:r>
                      <m:r>
                        <a:rPr lang="en-US" alt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𝟓</m:t>
                      </m:r>
                      <m:r>
                        <a:rPr lang="en-US" alt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.</m:t>
                      </m:r>
                      <m:sSup>
                        <m:sSupPr>
                          <m:ctrlPr>
                            <a:rPr lang="en-US" altLang="en-US" sz="32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32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altLang="en-US" sz="32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a14:m>
                  <a:endPara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2CFE457C-0514-8AA1-3401-1B8B040CE9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5725" y="1803244"/>
                  <a:ext cx="11057353" cy="1371600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4"/>
                  <a:stretch>
                    <a:fillRect l="-772" t="-1333" b="-1288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7843758-4653-A12D-8CE7-9C9826D1F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2435" y="1413877"/>
              <a:ext cx="1536192" cy="1584960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2EA1810-9D7E-F2B1-0172-8C77E44673F9}"/>
                </a:ext>
              </a:extLst>
            </p:cNvPr>
            <p:cNvSpPr/>
            <p:nvPr/>
          </p:nvSpPr>
          <p:spPr>
            <a:xfrm>
              <a:off x="1490531" y="1995027"/>
              <a:ext cx="619432" cy="619432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 10">
                <a:extLst>
                  <a:ext uri="{FF2B5EF4-FFF2-40B4-BE49-F238E27FC236}">
                    <a16:creationId xmlns:a16="http://schemas.microsoft.com/office/drawing/2014/main" id="{54E6B383-D061-41BF-8F95-F8392E3DEC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3439" y="3514378"/>
                <a:ext cx="2039513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altLang="en-US" b="1" i="1" baseline="300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altLang="en-US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altLang="en-US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𝟔𝟒</m:t>
                    </m:r>
                    <m:r>
                      <a:rPr lang="en-US" altLang="en-US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0" name="Rectangle 10">
                <a:extLst>
                  <a:ext uri="{FF2B5EF4-FFF2-40B4-BE49-F238E27FC236}">
                    <a16:creationId xmlns:a16="http://schemas.microsoft.com/office/drawing/2014/main" id="{54E6B383-D061-41BF-8F95-F8392E3DEC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3439" y="3514378"/>
                <a:ext cx="2039513" cy="584775"/>
              </a:xfrm>
              <a:prstGeom prst="rect">
                <a:avLst/>
              </a:prstGeom>
              <a:blipFill>
                <a:blip r:embed="rId6"/>
                <a:stretch>
                  <a:fillRect l="-2695" t="-14737" b="-3368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ectangle 10">
                <a:extLst>
                  <a:ext uri="{FF2B5EF4-FFF2-40B4-BE49-F238E27FC236}">
                    <a16:creationId xmlns:a16="http://schemas.microsoft.com/office/drawing/2014/main" id="{B2CF103D-F6BA-4586-A18F-7C9D0AEEBF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8022" y="3545353"/>
                <a:ext cx="1760137" cy="6269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altLang="en-US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sup>
                      </m:sSup>
                      <m:r>
                        <a:rPr lang="en-US" altLang="en-US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altLang="en-US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altLang="en-US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sup>
                      </m:sSup>
                      <m:r>
                        <a:rPr lang="en-US" altLang="en-US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1" name="Rectangle 10">
                <a:extLst>
                  <a:ext uri="{FF2B5EF4-FFF2-40B4-BE49-F238E27FC236}">
                    <a16:creationId xmlns:a16="http://schemas.microsoft.com/office/drawing/2014/main" id="{B2CF103D-F6BA-4586-A18F-7C9D0AEEBF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68022" y="3545353"/>
                <a:ext cx="1760137" cy="6269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">
                <a:extLst>
                  <a:ext uri="{FF2B5EF4-FFF2-40B4-BE49-F238E27FC236}">
                    <a16:creationId xmlns:a16="http://schemas.microsoft.com/office/drawing/2014/main" id="{4707453C-1643-4688-83DB-C12F934F1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7062" y="4127828"/>
                <a:ext cx="2954771" cy="6269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altLang="en-US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  <m:r>
                            <a:rPr lang="en-US" altLang="en-US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en-US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sup>
                      </m:sSup>
                      <m:r>
                        <a:rPr lang="en-US" altLang="en-US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altLang="en-US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altLang="en-US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sup>
                      </m:sSup>
                      <m:r>
                        <a:rPr lang="en-US" altLang="en-US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2" name="Rectangle 10">
                <a:extLst>
                  <a:ext uri="{FF2B5EF4-FFF2-40B4-BE49-F238E27FC236}">
                    <a16:creationId xmlns:a16="http://schemas.microsoft.com/office/drawing/2014/main" id="{4707453C-1643-4688-83DB-C12F934F13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07062" y="4127828"/>
                <a:ext cx="2954771" cy="62696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0">
                <a:extLst>
                  <a:ext uri="{FF2B5EF4-FFF2-40B4-BE49-F238E27FC236}">
                    <a16:creationId xmlns:a16="http://schemas.microsoft.com/office/drawing/2014/main" id="{5E552BBC-3EFD-4546-84D1-B86700CCF8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35523" y="3467318"/>
                <a:ext cx="2817594" cy="5959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𝟐𝟎</m:t>
                    </m:r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.</m:t>
                    </m:r>
                    <m:sSup>
                      <m:sSupPr>
                        <m:ctrlPr>
                          <a:rPr lang="en-US" altLang="en-US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en-US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3" name="Rectangle 10">
                <a:extLst>
                  <a:ext uri="{FF2B5EF4-FFF2-40B4-BE49-F238E27FC236}">
                    <a16:creationId xmlns:a16="http://schemas.microsoft.com/office/drawing/2014/main" id="{5E552BBC-3EFD-4546-84D1-B86700CCF8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35523" y="3467318"/>
                <a:ext cx="2817594" cy="595932"/>
              </a:xfrm>
              <a:prstGeom prst="rect">
                <a:avLst/>
              </a:prstGeom>
              <a:blipFill>
                <a:blip r:embed="rId9"/>
                <a:stretch>
                  <a:fillRect l="-1728" t="-12245" b="-316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">
                <a:extLst>
                  <a:ext uri="{FF2B5EF4-FFF2-40B4-BE49-F238E27FC236}">
                    <a16:creationId xmlns:a16="http://schemas.microsoft.com/office/drawing/2014/main" id="{C8273960-B066-4A18-AFCC-713A0536E7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27995" y="3467215"/>
                <a:ext cx="3655580" cy="5959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</m:t>
                    </m:r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. </m:t>
                    </m:r>
                    <m:sSup>
                      <m:sSupPr>
                        <m:ctrlP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altLang="en-US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4" name="Rectangle 10">
                <a:extLst>
                  <a:ext uri="{FF2B5EF4-FFF2-40B4-BE49-F238E27FC236}">
                    <a16:creationId xmlns:a16="http://schemas.microsoft.com/office/drawing/2014/main" id="{C8273960-B066-4A18-AFCC-713A0536E7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27995" y="3467215"/>
                <a:ext cx="3655580" cy="5959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">
                <a:extLst>
                  <a:ext uri="{FF2B5EF4-FFF2-40B4-BE49-F238E27FC236}">
                    <a16:creationId xmlns:a16="http://schemas.microsoft.com/office/drawing/2014/main" id="{53F9B5B5-B5A2-43E1-B83A-77BC81A82F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27995" y="4136560"/>
                <a:ext cx="3982725" cy="5959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(</m:t>
                    </m:r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.</m:t>
                    </m:r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</m:t>
                    </m:r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.</m:t>
                    </m:r>
                    <m:sSup>
                      <m:sSupPr>
                        <m:ctrlPr>
                          <a:rPr lang="en-US" altLang="en-US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en-US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5" name="Rectangle 10">
                <a:extLst>
                  <a:ext uri="{FF2B5EF4-FFF2-40B4-BE49-F238E27FC236}">
                    <a16:creationId xmlns:a16="http://schemas.microsoft.com/office/drawing/2014/main" id="{53F9B5B5-B5A2-43E1-B83A-77BC81A82F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27995" y="4136560"/>
                <a:ext cx="3982725" cy="5959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">
                <a:extLst>
                  <a:ext uri="{FF2B5EF4-FFF2-40B4-BE49-F238E27FC236}">
                    <a16:creationId xmlns:a16="http://schemas.microsoft.com/office/drawing/2014/main" id="{0E148275-489F-4F01-9D35-BBD0D7EC2A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27995" y="4805905"/>
                <a:ext cx="3064830" cy="5959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a:rPr lang="en-US" altLang="en-US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𝟏𝟎</m:t>
                      </m:r>
                      <m:r>
                        <a:rPr lang="en-US" altLang="en-US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. </m:t>
                      </m:r>
                      <m:r>
                        <a:rPr lang="en-US" altLang="en-US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𝟏𝟎</m:t>
                      </m:r>
                      <m:r>
                        <a:rPr lang="en-US" altLang="en-US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.</m:t>
                      </m:r>
                      <m:sSup>
                        <m:sSupPr>
                          <m:ctrlPr>
                            <a:rPr lang="en-US" altLang="en-US" b="1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b="1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altLang="en-US" b="1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7" name="Rectangle 10">
                <a:extLst>
                  <a:ext uri="{FF2B5EF4-FFF2-40B4-BE49-F238E27FC236}">
                    <a16:creationId xmlns:a16="http://schemas.microsoft.com/office/drawing/2014/main" id="{0E148275-489F-4F01-9D35-BBD0D7EC2A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27995" y="4805905"/>
                <a:ext cx="3064830" cy="5959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Rectangle 10">
                <a:extLst>
                  <a:ext uri="{FF2B5EF4-FFF2-40B4-BE49-F238E27FC236}">
                    <a16:creationId xmlns:a16="http://schemas.microsoft.com/office/drawing/2014/main" id="{0D4A1547-1969-492C-A24F-010BADA4B1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27996" y="5475251"/>
                <a:ext cx="3779524" cy="6269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altLang="en-US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</m:t>
                    </m:r>
                    <m:sSup>
                      <m:sSupPr>
                        <m:ctrlPr>
                          <a:rPr lang="en-US" altLang="en-US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sup>
                    </m:sSup>
                  </m:oMath>
                </a14:m>
                <a:endPara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8" name="Rectangle 10">
                <a:extLst>
                  <a:ext uri="{FF2B5EF4-FFF2-40B4-BE49-F238E27FC236}">
                    <a16:creationId xmlns:a16="http://schemas.microsoft.com/office/drawing/2014/main" id="{0D4A1547-1969-492C-A24F-010BADA4B1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27996" y="5475251"/>
                <a:ext cx="3779524" cy="62696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B01EE7-88AE-B2F9-D9A7-5E58E9B4AA13}"/>
              </a:ext>
            </a:extLst>
          </p:cNvPr>
          <p:cNvCxnSpPr/>
          <p:nvPr/>
        </p:nvCxnSpPr>
        <p:spPr>
          <a:xfrm>
            <a:off x="5583563" y="3514378"/>
            <a:ext cx="0" cy="316421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218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75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F18F76-F48D-66AB-EAF2-D218A163CE51}"/>
              </a:ext>
            </a:extLst>
          </p:cNvPr>
          <p:cNvSpPr/>
          <p:nvPr/>
        </p:nvSpPr>
        <p:spPr>
          <a:xfrm>
            <a:off x="272932" y="311895"/>
            <a:ext cx="6116293" cy="4413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II. CHIA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LŨY THỪA CÙNG CƠ SỐ</a:t>
            </a:r>
          </a:p>
        </p:txBody>
      </p:sp>
      <p:pic>
        <p:nvPicPr>
          <p:cNvPr id="5" name="Picture 4" descr="A blue and green logo with white numbers and gears&#10;&#10;Description automatically generated">
            <a:extLst>
              <a:ext uri="{FF2B5EF4-FFF2-40B4-BE49-F238E27FC236}">
                <a16:creationId xmlns:a16="http://schemas.microsoft.com/office/drawing/2014/main" id="{D38F5AF0-AF47-6281-9BD2-A740BC282A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72" y="880043"/>
            <a:ext cx="1318704" cy="6741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63778BF-F087-102F-45B7-F22EA8145797}"/>
                  </a:ext>
                </a:extLst>
              </p:cNvPr>
              <p:cNvSpPr txBox="1"/>
              <p:nvPr/>
            </p:nvSpPr>
            <p:spPr>
              <a:xfrm>
                <a:off x="1911814" y="988410"/>
                <a:ext cx="4826443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3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altLang="en-US" sz="36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altLang="en-US" sz="3600" b="1" i="1" baseline="300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altLang="en-US" sz="36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altLang="en-US" sz="36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6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altLang="en-US" sz="36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altLang="en-US" sz="36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en-US" sz="36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6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altLang="en-US" sz="36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sup>
                    </m:sSup>
                  </m:oMath>
                </a14:m>
                <a:r>
                  <a:rPr lang="en-US" altLang="en-US" sz="3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en-US" sz="3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63778BF-F087-102F-45B7-F22EA81457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1814" y="988410"/>
                <a:ext cx="4826443" cy="658898"/>
              </a:xfrm>
              <a:prstGeom prst="rect">
                <a:avLst/>
              </a:prstGeom>
              <a:blipFill>
                <a:blip r:embed="rId5"/>
                <a:stretch>
                  <a:fillRect l="-3919" t="-12037" r="-341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362897C-164E-C9A0-98F3-49E380A94042}"/>
                  </a:ext>
                </a:extLst>
              </p:cNvPr>
              <p:cNvSpPr txBox="1"/>
              <p:nvPr/>
            </p:nvSpPr>
            <p:spPr>
              <a:xfrm>
                <a:off x="1911814" y="1736336"/>
                <a:ext cx="4739357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 </a:t>
                </a:r>
                <a:r>
                  <a:rPr lang="en-US" sz="3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3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6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6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altLang="en-US" sz="36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sup>
                    </m:sSup>
                    <m:r>
                      <a:rPr lang="en-US" altLang="en-US" sz="36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sSup>
                      <m:sSupPr>
                        <m:ctrlPr>
                          <a:rPr lang="en-US" altLang="en-US" sz="36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6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altLang="en-US" sz="36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altLang="en-US" sz="36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?</m:t>
                    </m:r>
                  </m:oMath>
                </a14:m>
                <a:r>
                  <a:rPr lang="en-US" altLang="en-US" sz="3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en-US" sz="3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362897C-164E-C9A0-98F3-49E380A940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1814" y="1736336"/>
                <a:ext cx="4739357" cy="658898"/>
              </a:xfrm>
              <a:prstGeom prst="rect">
                <a:avLst/>
              </a:prstGeom>
              <a:blipFill>
                <a:blip r:embed="rId6"/>
                <a:stretch>
                  <a:fillRect l="-3990" t="-12963" r="-257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CAADA79-18B0-BAF4-1878-25E7DB23C8F9}"/>
                  </a:ext>
                </a:extLst>
              </p:cNvPr>
              <p:cNvSpPr txBox="1"/>
              <p:nvPr/>
            </p:nvSpPr>
            <p:spPr>
              <a:xfrm>
                <a:off x="7153322" y="969461"/>
                <a:ext cx="337809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36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altLang="en-US" sz="3600" b="1" i="1" baseline="30000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altLang="en-US" sz="3600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a:rPr lang="en-US" altLang="en-US" sz="3600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altLang="en-US" sz="3600" b="1" i="1" baseline="30000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altLang="en-US" sz="3600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a:rPr lang="en-US" altLang="en-US" sz="3600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altLang="en-US" sz="3600" b="1" i="1" baseline="30000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</m:oMath>
                  </m:oMathPara>
                </a14:m>
                <a:endPara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CAADA79-18B0-BAF4-1878-25E7DB23C8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322" y="969461"/>
                <a:ext cx="3378097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D7AAE30-83B2-824A-DE60-6CEC79F7A63A}"/>
                  </a:ext>
                </a:extLst>
              </p:cNvPr>
              <p:cNvSpPr txBox="1"/>
              <p:nvPr/>
            </p:nvSpPr>
            <p:spPr>
              <a:xfrm>
                <a:off x="7126089" y="1692931"/>
                <a:ext cx="336774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36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altLang="en-US" sz="3600" b="1" i="1" baseline="30000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altLang="en-US" sz="3600" b="1" i="1" baseline="3000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36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:</m:t>
                      </m:r>
                      <m:r>
                        <a:rPr lang="en-US" altLang="en-US" sz="36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altLang="en-US" sz="3600" b="1" i="1" baseline="30000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altLang="en-US" sz="3600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= ?</m:t>
                      </m:r>
                      <m:r>
                        <a:rPr lang="en-US" sz="3600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D7AAE30-83B2-824A-DE60-6CEC79F7A6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6089" y="1692931"/>
                <a:ext cx="3367744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Rectangle 10">
                <a:extLst>
                  <a:ext uri="{FF2B5EF4-FFF2-40B4-BE49-F238E27FC236}">
                    <a16:creationId xmlns:a16="http://schemas.microsoft.com/office/drawing/2014/main" id="{EB9B51EE-8A3A-488D-9206-FE347F25D1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9550" y="3451375"/>
                <a:ext cx="2703395" cy="6588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altLang="en-US" sz="3600" b="1" i="1" baseline="300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altLang="en-US" sz="3600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altLang="en-US" sz="3600" b="1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36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altLang="en-US" sz="3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altLang="en-US" sz="3600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sz="3600" b="1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36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altLang="en-US" sz="3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sup>
                      </m:sSup>
                    </m:oMath>
                  </m:oMathPara>
                </a14:m>
                <a:endParaRPr lang="en-US" altLang="en-US" sz="3600" b="1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8" name="Rectangle 10">
                <a:extLst>
                  <a:ext uri="{FF2B5EF4-FFF2-40B4-BE49-F238E27FC236}">
                    <a16:creationId xmlns:a16="http://schemas.microsoft.com/office/drawing/2014/main" id="{EB9B51EE-8A3A-488D-9206-FE347F25D1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9550" y="3451375"/>
                <a:ext cx="2703395" cy="6588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0">
                <a:extLst>
                  <a:ext uri="{FF2B5EF4-FFF2-40B4-BE49-F238E27FC236}">
                    <a16:creationId xmlns:a16="http://schemas.microsoft.com/office/drawing/2014/main" id="{EC257A69-6FB0-424C-85EB-090F7C6091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431" y="4414994"/>
                <a:ext cx="4212573" cy="6588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en-US" altLang="en-US" sz="36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altLang="en-US" sz="3600" b="1" i="1" baseline="300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𝟕</m:t>
                    </m:r>
                    <m:r>
                      <a:rPr lang="en-US" altLang="en-US" sz="36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sSup>
                      <m:sSupPr>
                        <m:ctrlPr>
                          <a:rPr lang="en-US" altLang="en-US" sz="36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6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altLang="en-US" sz="3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sup>
                    </m:sSup>
                    <m:r>
                      <a:rPr lang="en-US" altLang="en-US" sz="36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en-US" sz="36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6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altLang="en-US" sz="3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altLang="en-US" sz="3600" b="1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9" name="Rectangle 10">
                <a:extLst>
                  <a:ext uri="{FF2B5EF4-FFF2-40B4-BE49-F238E27FC236}">
                    <a16:creationId xmlns:a16="http://schemas.microsoft.com/office/drawing/2014/main" id="{EC257A69-6FB0-424C-85EB-090F7C6091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431" y="4414994"/>
                <a:ext cx="4212573" cy="658898"/>
              </a:xfrm>
              <a:prstGeom prst="rect">
                <a:avLst/>
              </a:prstGeom>
              <a:blipFill>
                <a:blip r:embed="rId10"/>
                <a:stretch>
                  <a:fillRect l="-4342" t="-12037" b="-3425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Rectangle 10">
                <a:extLst>
                  <a:ext uri="{FF2B5EF4-FFF2-40B4-BE49-F238E27FC236}">
                    <a16:creationId xmlns:a16="http://schemas.microsoft.com/office/drawing/2014/main" id="{2B0A8112-5064-4943-82A5-6A20FF5FF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6578" y="3451375"/>
                <a:ext cx="2964213" cy="6335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altLang="en-US" sz="3600" b="1" i="1" baseline="300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altLang="en-US" sz="3600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a:rPr lang="en-US" altLang="en-US" sz="3600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altLang="en-US" sz="3600" b="1" i="1" baseline="300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altLang="en-US" sz="3600" b="1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3600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r>
                        <a:rPr lang="en-US" altLang="en-US" sz="3600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altLang="en-US" sz="3600" b="1" i="1" baseline="300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</m:oMath>
                  </m:oMathPara>
                </a14:m>
                <a:endParaRPr lang="en-US" altLang="en-US" sz="3600" b="1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0" name="Rectangle 10">
                <a:extLst>
                  <a:ext uri="{FF2B5EF4-FFF2-40B4-BE49-F238E27FC236}">
                    <a16:creationId xmlns:a16="http://schemas.microsoft.com/office/drawing/2014/main" id="{2B0A8112-5064-4943-82A5-6A20FF5FF1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76578" y="3451375"/>
                <a:ext cx="2964213" cy="63357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Rectangle 10">
                <a:extLst>
                  <a:ext uri="{FF2B5EF4-FFF2-40B4-BE49-F238E27FC236}">
                    <a16:creationId xmlns:a16="http://schemas.microsoft.com/office/drawing/2014/main" id="{742F3004-AFA4-4ED6-AEE0-EF5BC64EEB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8264" y="4327908"/>
                <a:ext cx="4292908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en-US" altLang="en-US" sz="36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altLang="en-US" sz="3600" b="1" i="1" baseline="300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altLang="en-US" sz="3600" b="1" i="1" baseline="300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:</m:t>
                    </m:r>
                    <m:r>
                      <a:rPr lang="en-US" altLang="en-US" sz="36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altLang="en-US" sz="3600" b="1" i="1" baseline="300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altLang="en-US" sz="36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en-US" sz="36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altLang="en-US" sz="36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altLang="en-US" sz="3600" b="1" i="1" baseline="300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</m:oMath>
                </a14:m>
                <a:endParaRPr lang="en-US" altLang="en-US" sz="3600" b="1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2" name="Rectangle 10">
                <a:extLst>
                  <a:ext uri="{FF2B5EF4-FFF2-40B4-BE49-F238E27FC236}">
                    <a16:creationId xmlns:a16="http://schemas.microsoft.com/office/drawing/2014/main" id="{742F3004-AFA4-4ED6-AEE0-EF5BC64EEB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68264" y="4327908"/>
                <a:ext cx="4292908" cy="646331"/>
              </a:xfrm>
              <a:prstGeom prst="rect">
                <a:avLst/>
              </a:prstGeom>
              <a:blipFill>
                <a:blip r:embed="rId12"/>
                <a:stretch>
                  <a:fillRect l="-4403" t="-16038" b="-3396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10">
            <a:extLst>
              <a:ext uri="{FF2B5EF4-FFF2-40B4-BE49-F238E27FC236}">
                <a16:creationId xmlns:a16="http://schemas.microsoft.com/office/drawing/2014/main" id="{31F68447-76AD-2A99-AE51-CB046EBD1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8805" y="2602665"/>
            <a:ext cx="16005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55355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1" grpId="0"/>
      <p:bldP spid="12" grpId="0"/>
      <p:bldP spid="13" grpId="0"/>
      <p:bldP spid="118" grpId="0"/>
      <p:bldP spid="119" grpId="0"/>
      <p:bldP spid="120" grpId="0"/>
      <p:bldP spid="1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F18F76-F48D-66AB-EAF2-D218A163CE51}"/>
              </a:ext>
            </a:extLst>
          </p:cNvPr>
          <p:cNvSpPr/>
          <p:nvPr/>
        </p:nvSpPr>
        <p:spPr>
          <a:xfrm>
            <a:off x="272932" y="311895"/>
            <a:ext cx="6313063" cy="4413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II. CHIA HAI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THỪA CÙNG CƠ SỐ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3071B757-C637-48AA-88A9-9CF0400A2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6963" y="4233652"/>
            <a:ext cx="11580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A9044B92-C00F-4E03-8857-7088785FF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832" y="2920557"/>
            <a:ext cx="114223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10">
                <a:extLst>
                  <a:ext uri="{FF2B5EF4-FFF2-40B4-BE49-F238E27FC236}">
                    <a16:creationId xmlns:a16="http://schemas.microsoft.com/office/drawing/2014/main" id="{47826B88-4E09-43AF-92A5-C26B5286DF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3828" y="3625596"/>
                <a:ext cx="2237260" cy="5959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a) </a:t>
                </a:r>
                <a14:m>
                  <m:oMath xmlns:m="http://schemas.openxmlformats.org/officeDocument/2006/math"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altLang="en-US" b="1" i="1" baseline="300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altLang="en-US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:</m:t>
                    </m:r>
                    <m:sSup>
                      <m:sSupPr>
                        <m:ctrlPr>
                          <a:rPr lang="en-US" altLang="en-US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  <m:sup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10">
                <a:extLst>
                  <a:ext uri="{FF2B5EF4-FFF2-40B4-BE49-F238E27FC236}">
                    <a16:creationId xmlns:a16="http://schemas.microsoft.com/office/drawing/2014/main" id="{47826B88-4E09-43AF-92A5-C26B5286DF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83828" y="3625596"/>
                <a:ext cx="2237260" cy="595932"/>
              </a:xfrm>
              <a:prstGeom prst="rect">
                <a:avLst/>
              </a:prstGeom>
              <a:blipFill>
                <a:blip r:embed="rId4"/>
                <a:stretch>
                  <a:fillRect l="-2452" t="-12245" b="-316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10">
                <a:extLst>
                  <a:ext uri="{FF2B5EF4-FFF2-40B4-BE49-F238E27FC236}">
                    <a16:creationId xmlns:a16="http://schemas.microsoft.com/office/drawing/2014/main" id="{C3C26A7F-D7BB-466D-9F1A-BA56AB213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50667" y="3625596"/>
                <a:ext cx="2464179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b) </a:t>
                </a:r>
                <a14:m>
                  <m:oMath xmlns:m="http://schemas.openxmlformats.org/officeDocument/2006/math"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altLang="en-US" b="1" i="1" baseline="300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altLang="en-US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: </m:t>
                    </m:r>
                    <m:r>
                      <a:rPr lang="en-US" altLang="en-US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𝟏𝟐𝟓</m:t>
                    </m:r>
                    <m:r>
                      <a:rPr lang="en-US" altLang="en-US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10">
                <a:extLst>
                  <a:ext uri="{FF2B5EF4-FFF2-40B4-BE49-F238E27FC236}">
                    <a16:creationId xmlns:a16="http://schemas.microsoft.com/office/drawing/2014/main" id="{C3C26A7F-D7BB-466D-9F1A-BA56AB2139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50667" y="3625596"/>
                <a:ext cx="2464179" cy="584775"/>
              </a:xfrm>
              <a:prstGeom prst="rect">
                <a:avLst/>
              </a:prstGeom>
              <a:blipFill>
                <a:blip r:embed="rId5"/>
                <a:stretch>
                  <a:fillRect l="-1980" t="-14583" b="-3229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10">
                <a:extLst>
                  <a:ext uri="{FF2B5EF4-FFF2-40B4-BE49-F238E27FC236}">
                    <a16:creationId xmlns:a16="http://schemas.microsoft.com/office/drawing/2014/main" id="{667ED473-DB32-4685-BAD7-C84BBA5DD1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004" y="4969086"/>
                <a:ext cx="2324475" cy="5959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altLang="en-US" b="1" i="1" baseline="300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altLang="en-US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:</m:t>
                    </m:r>
                    <m:sSup>
                      <m:sSupPr>
                        <m:ctrlPr>
                          <a:rPr lang="en-US" altLang="en-US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  <m:sup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10">
                <a:extLst>
                  <a:ext uri="{FF2B5EF4-FFF2-40B4-BE49-F238E27FC236}">
                    <a16:creationId xmlns:a16="http://schemas.microsoft.com/office/drawing/2014/main" id="{667ED473-DB32-4685-BAD7-C84BBA5DD1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32004" y="4969086"/>
                <a:ext cx="2324475" cy="595932"/>
              </a:xfrm>
              <a:prstGeom prst="rect">
                <a:avLst/>
              </a:prstGeom>
              <a:blipFill>
                <a:blip r:embed="rId6"/>
                <a:stretch>
                  <a:fillRect l="-2094" t="-12245" b="-316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10">
                <a:extLst>
                  <a:ext uri="{FF2B5EF4-FFF2-40B4-BE49-F238E27FC236}">
                    <a16:creationId xmlns:a16="http://schemas.microsoft.com/office/drawing/2014/main" id="{59665A91-7DAD-43B3-8820-2533A67D56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2586" y="4969086"/>
                <a:ext cx="2881814" cy="5959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altLang="en-US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e>
                        <m:sup>
                          <m:r>
                            <a:rPr lang="en-US" altLang="en-US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  <m:r>
                            <a:rPr lang="en-US" altLang="en-US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en-US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en-US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e>
                        <m:sup>
                          <m:r>
                            <a:rPr lang="en-US" altLang="en-US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</m:oMath>
                  </m:oMathPara>
                </a14:m>
                <a:endPara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10">
                <a:extLst>
                  <a:ext uri="{FF2B5EF4-FFF2-40B4-BE49-F238E27FC236}">
                    <a16:creationId xmlns:a16="http://schemas.microsoft.com/office/drawing/2014/main" id="{59665A91-7DAD-43B3-8820-2533A67D56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82586" y="4969086"/>
                <a:ext cx="2881814" cy="5959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">
                <a:extLst>
                  <a:ext uri="{FF2B5EF4-FFF2-40B4-BE49-F238E27FC236}">
                    <a16:creationId xmlns:a16="http://schemas.microsoft.com/office/drawing/2014/main" id="{2AF53721-92A2-4B97-AACB-E7893E5E42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3188" y="5651228"/>
                <a:ext cx="2668892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</a:t>
                </a:r>
                <a14:m>
                  <m:oMath xmlns:m="http://schemas.openxmlformats.org/officeDocument/2006/math"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altLang="en-US" b="1" i="1" baseline="300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altLang="en-US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: </m:t>
                    </m:r>
                    <m:r>
                      <a:rPr lang="en-US" altLang="en-US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𝟏𝟐𝟓</m:t>
                    </m:r>
                    <m:r>
                      <a:rPr lang="en-US" altLang="en-US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9" name="Rectangle 10">
                <a:extLst>
                  <a:ext uri="{FF2B5EF4-FFF2-40B4-BE49-F238E27FC236}">
                    <a16:creationId xmlns:a16="http://schemas.microsoft.com/office/drawing/2014/main" id="{2AF53721-92A2-4B97-AACB-E7893E5E42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43188" y="5651228"/>
                <a:ext cx="2668892" cy="584775"/>
              </a:xfrm>
              <a:prstGeom prst="rect">
                <a:avLst/>
              </a:prstGeom>
              <a:blipFill>
                <a:blip r:embed="rId8"/>
                <a:stretch>
                  <a:fillRect l="-1826" t="-14583" b="-3229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">
                <a:extLst>
                  <a:ext uri="{FF2B5EF4-FFF2-40B4-BE49-F238E27FC236}">
                    <a16:creationId xmlns:a16="http://schemas.microsoft.com/office/drawing/2014/main" id="{3892DDA5-AC55-4DC0-A366-09CB717CAE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7439" y="5651228"/>
                <a:ext cx="2161447" cy="5959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b="1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  <m:sup>
                          <m:r>
                            <a:rPr lang="en-US" altLang="en-US" b="1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altLang="en-US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altLang="en-US" b="1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  <m:sup>
                          <m:r>
                            <a:rPr lang="en-US" altLang="en-US" b="1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0" name="Rectangle 10">
                <a:extLst>
                  <a:ext uri="{FF2B5EF4-FFF2-40B4-BE49-F238E27FC236}">
                    <a16:creationId xmlns:a16="http://schemas.microsoft.com/office/drawing/2014/main" id="{3892DDA5-AC55-4DC0-A366-09CB717CAE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17439" y="5651228"/>
                <a:ext cx="2161447" cy="595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Rectangle 10">
                <a:extLst>
                  <a:ext uri="{FF2B5EF4-FFF2-40B4-BE49-F238E27FC236}">
                    <a16:creationId xmlns:a16="http://schemas.microsoft.com/office/drawing/2014/main" id="{AC6FAA93-3E0E-487F-B859-28A7889289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716" y="5651228"/>
                <a:ext cx="3302084" cy="5959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  <m:sup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altLang="en-US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en-US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  <m:sup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1" name="Rectangle 10">
                <a:extLst>
                  <a:ext uri="{FF2B5EF4-FFF2-40B4-BE49-F238E27FC236}">
                    <a16:creationId xmlns:a16="http://schemas.microsoft.com/office/drawing/2014/main" id="{AC6FAA93-3E0E-487F-B859-28A7889289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00716" y="5651228"/>
                <a:ext cx="3302084" cy="5959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98B8C86C-4CA7-E509-2F8D-6452B6F16B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4645" y="765624"/>
            <a:ext cx="10612899" cy="194525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CD980F3-B16C-78E7-C160-8889005C6996}"/>
              </a:ext>
            </a:extLst>
          </p:cNvPr>
          <p:cNvSpPr/>
          <p:nvPr/>
        </p:nvSpPr>
        <p:spPr>
          <a:xfrm>
            <a:off x="4594956" y="1590948"/>
            <a:ext cx="3398424" cy="5232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2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10" grpId="0"/>
      <p:bldP spid="111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F18F76-F48D-66AB-EAF2-D218A163CE51}"/>
              </a:ext>
            </a:extLst>
          </p:cNvPr>
          <p:cNvSpPr/>
          <p:nvPr/>
        </p:nvSpPr>
        <p:spPr>
          <a:xfrm>
            <a:off x="272932" y="311895"/>
            <a:ext cx="6081569" cy="4413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II. CHIA HAI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THỪA CÙNG CƠ SỐ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3071B757-C637-48AA-88A9-9CF0400A2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6963" y="2526893"/>
            <a:ext cx="11580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AE23F3E-C9E1-4281-3A0B-BD65709F4C55}"/>
              </a:ext>
            </a:extLst>
          </p:cNvPr>
          <p:cNvGrpSpPr/>
          <p:nvPr/>
        </p:nvGrpSpPr>
        <p:grpSpPr>
          <a:xfrm>
            <a:off x="272932" y="695416"/>
            <a:ext cx="11510643" cy="1760967"/>
            <a:chOff x="722435" y="1413877"/>
            <a:chExt cx="11510643" cy="17609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2CFE457C-0514-8AA1-3401-1B8B040CE952}"/>
                    </a:ext>
                  </a:extLst>
                </p:cNvPr>
                <p:cNvSpPr/>
                <p:nvPr/>
              </p:nvSpPr>
              <p:spPr>
                <a:xfrm>
                  <a:off x="1175725" y="1803244"/>
                  <a:ext cx="11057353" cy="1371600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20000"/>
                    </a:lnSpc>
                  </a:pPr>
                  <a:r>
                    <a:rPr lang="en-US" sz="3800" i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</a:t>
                  </a:r>
                  <a:r>
                    <a:rPr lang="en-US" altLang="en-US" sz="3200" b="1" i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Viết kết quả mỗi phép tính sau dưới dạng một lũy thừa</a:t>
                  </a:r>
                  <a:r>
                    <a:rPr lang="en-US" altLang="en-US" sz="32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en-US" sz="32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  </a:t>
                  </a:r>
                  <a:r>
                    <a:rPr lang="en-US" altLang="en-US" sz="32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 </a:t>
                  </a:r>
                  <a14:m>
                    <m:oMath xmlns:m="http://schemas.openxmlformats.org/officeDocument/2006/math">
                      <m:r>
                        <a:rPr lang="en-US" alt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altLang="en-US" sz="3200" b="1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𝟓</m:t>
                      </m:r>
                      <m:r>
                        <a:rPr lang="en-US" alt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:</m:t>
                      </m:r>
                      <m:r>
                        <a:rPr lang="en-US" alt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</m:oMath>
                  </a14:m>
                  <a:r>
                    <a:rPr lang="en-US" altLang="en-US" sz="32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				b)  </a:t>
                  </a:r>
                  <a14:m>
                    <m:oMath xmlns:m="http://schemas.openxmlformats.org/officeDocument/2006/math">
                      <m:r>
                        <a:rPr lang="en-US" altLang="en-US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en-US" alt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𝟐𝟖</m:t>
                      </m:r>
                      <m:r>
                        <a:rPr lang="en-US" alt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altLang="en-US" sz="32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32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altLang="en-US" sz="32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a14:m>
                  <a:endPara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2CFE457C-0514-8AA1-3401-1B8B040CE9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5725" y="1803244"/>
                  <a:ext cx="11057353" cy="1371600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4"/>
                  <a:stretch>
                    <a:fillRect b="-1288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7843758-4653-A12D-8CE7-9C9826D1F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2435" y="1413877"/>
              <a:ext cx="1536192" cy="1584960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2EA1810-9D7E-F2B1-0172-8C77E44673F9}"/>
                </a:ext>
              </a:extLst>
            </p:cNvPr>
            <p:cNvSpPr/>
            <p:nvPr/>
          </p:nvSpPr>
          <p:spPr>
            <a:xfrm>
              <a:off x="1490531" y="2002124"/>
              <a:ext cx="619432" cy="619432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 10">
                <a:extLst>
                  <a:ext uri="{FF2B5EF4-FFF2-40B4-BE49-F238E27FC236}">
                    <a16:creationId xmlns:a16="http://schemas.microsoft.com/office/drawing/2014/main" id="{54E6B383-D061-41BF-8F95-F8392E3DEC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123" y="3276899"/>
                <a:ext cx="2043699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altLang="en-US" b="1" i="1" baseline="300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altLang="en-US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altLang="en-US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altLang="en-US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0" name="Rectangle 10">
                <a:extLst>
                  <a:ext uri="{FF2B5EF4-FFF2-40B4-BE49-F238E27FC236}">
                    <a16:creationId xmlns:a16="http://schemas.microsoft.com/office/drawing/2014/main" id="{54E6B383-D061-41BF-8F95-F8392E3DEC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52123" y="3276899"/>
                <a:ext cx="2043699" cy="584775"/>
              </a:xfrm>
              <a:prstGeom prst="rect">
                <a:avLst/>
              </a:prstGeom>
              <a:blipFill>
                <a:blip r:embed="rId6"/>
                <a:stretch>
                  <a:fillRect l="-2388" t="-14737" b="-3368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ectangle 10">
                <a:extLst>
                  <a:ext uri="{FF2B5EF4-FFF2-40B4-BE49-F238E27FC236}">
                    <a16:creationId xmlns:a16="http://schemas.microsoft.com/office/drawing/2014/main" id="{B2CF103D-F6BA-4586-A18F-7C9D0AEEBF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3733" y="3276899"/>
                <a:ext cx="1435936" cy="6269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e>
                        <m:sup>
                          <m:r>
                            <a:rPr lang="en-US" altLang="en-US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  <m:r>
                            <a:rPr lang="en-US" altLang="en-US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en-US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altLang="en-US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1" name="Rectangle 10">
                <a:extLst>
                  <a:ext uri="{FF2B5EF4-FFF2-40B4-BE49-F238E27FC236}">
                    <a16:creationId xmlns:a16="http://schemas.microsoft.com/office/drawing/2014/main" id="{B2CF103D-F6BA-4586-A18F-7C9D0AEEBF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43733" y="3276899"/>
                <a:ext cx="1435936" cy="6269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">
                <a:extLst>
                  <a:ext uri="{FF2B5EF4-FFF2-40B4-BE49-F238E27FC236}">
                    <a16:creationId xmlns:a16="http://schemas.microsoft.com/office/drawing/2014/main" id="{4707453C-1643-4688-83DB-C12F934F1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9184" y="3276899"/>
                <a:ext cx="1218572" cy="594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e>
                        <m:sup>
                          <m:r>
                            <a:rPr lang="en-US" altLang="en-US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  <m:r>
                        <a:rPr lang="en-US" altLang="en-US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2" name="Rectangle 10">
                <a:extLst>
                  <a:ext uri="{FF2B5EF4-FFF2-40B4-BE49-F238E27FC236}">
                    <a16:creationId xmlns:a16="http://schemas.microsoft.com/office/drawing/2014/main" id="{4707453C-1643-4688-83DB-C12F934F13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69184" y="3276899"/>
                <a:ext cx="1218572" cy="59465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0">
                <a:extLst>
                  <a:ext uri="{FF2B5EF4-FFF2-40B4-BE49-F238E27FC236}">
                    <a16:creationId xmlns:a16="http://schemas.microsoft.com/office/drawing/2014/main" id="{5E552BBC-3EFD-4546-84D1-B86700CCF8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6848" y="4242822"/>
                <a:ext cx="2454602" cy="5959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</a:t>
                </a:r>
                <a14:m>
                  <m:oMath xmlns:m="http://schemas.openxmlformats.org/officeDocument/2006/math">
                    <m:r>
                      <a:rPr lang="en-US" altLang="en-US" b="1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𝟐𝟖</m:t>
                    </m:r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:</m:t>
                    </m:r>
                    <m:sSup>
                      <m:sSupPr>
                        <m:ctrlP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altLang="en-US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3" name="Rectangle 10">
                <a:extLst>
                  <a:ext uri="{FF2B5EF4-FFF2-40B4-BE49-F238E27FC236}">
                    <a16:creationId xmlns:a16="http://schemas.microsoft.com/office/drawing/2014/main" id="{5E552BBC-3EFD-4546-84D1-B86700CCF8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86848" y="4242822"/>
                <a:ext cx="2454602" cy="595932"/>
              </a:xfrm>
              <a:prstGeom prst="rect">
                <a:avLst/>
              </a:prstGeom>
              <a:blipFill>
                <a:blip r:embed="rId9"/>
                <a:stretch>
                  <a:fillRect l="-2239" t="-12245" b="-316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">
                <a:extLst>
                  <a:ext uri="{FF2B5EF4-FFF2-40B4-BE49-F238E27FC236}">
                    <a16:creationId xmlns:a16="http://schemas.microsoft.com/office/drawing/2014/main" id="{C8273960-B066-4A18-AFCC-713A0536E7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5868" y="4242822"/>
                <a:ext cx="2045777" cy="5959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sSup>
                      <m:sSupPr>
                        <m:ctrlP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sup>
                    </m:sSup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sSup>
                      <m:sSupPr>
                        <m:ctrlP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altLang="en-US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4" name="Rectangle 10">
                <a:extLst>
                  <a:ext uri="{FF2B5EF4-FFF2-40B4-BE49-F238E27FC236}">
                    <a16:creationId xmlns:a16="http://schemas.microsoft.com/office/drawing/2014/main" id="{C8273960-B066-4A18-AFCC-713A0536E7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55868" y="4242822"/>
                <a:ext cx="2045777" cy="5959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">
                <a:extLst>
                  <a:ext uri="{FF2B5EF4-FFF2-40B4-BE49-F238E27FC236}">
                    <a16:creationId xmlns:a16="http://schemas.microsoft.com/office/drawing/2014/main" id="{53F9B5B5-B5A2-43E1-B83A-77BC81A82F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5999" y="4242822"/>
                <a:ext cx="2744116" cy="5959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sup>
                    </m:sSup>
                    <m:r>
                      <a:rPr lang="en-US" altLang="en-US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5" name="Rectangle 10">
                <a:extLst>
                  <a:ext uri="{FF2B5EF4-FFF2-40B4-BE49-F238E27FC236}">
                    <a16:creationId xmlns:a16="http://schemas.microsoft.com/office/drawing/2014/main" id="{53F9B5B5-B5A2-43E1-B83A-77BC81A82F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5999" y="4242822"/>
                <a:ext cx="2744116" cy="5959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037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75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1749" descr="1-19">
            <a:extLst>
              <a:ext uri="{FF2B5EF4-FFF2-40B4-BE49-F238E27FC236}">
                <a16:creationId xmlns:a16="http://schemas.microsoft.com/office/drawing/2014/main" id="{A783C232-A7BE-19F6-D0D9-F1945961F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884" y="944876"/>
            <a:ext cx="11579225" cy="5996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31748" descr="1-18">
            <a:extLst>
              <a:ext uri="{FF2B5EF4-FFF2-40B4-BE49-F238E27FC236}">
                <a16:creationId xmlns:a16="http://schemas.microsoft.com/office/drawing/2014/main" id="{C2EB19D9-C8B1-D5E8-00F0-B4B6E03BA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1" y="-12699"/>
            <a:ext cx="3177096" cy="68706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1750" descr="1-16">
            <a:extLst>
              <a:ext uri="{FF2B5EF4-FFF2-40B4-BE49-F238E27FC236}">
                <a16:creationId xmlns:a16="http://schemas.microsoft.com/office/drawing/2014/main" id="{E15967A0-8D06-3EDA-B3DA-06AF1B30D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6442" y="-21895"/>
            <a:ext cx="1439351" cy="6699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1751" descr="1-16">
            <a:extLst>
              <a:ext uri="{FF2B5EF4-FFF2-40B4-BE49-F238E27FC236}">
                <a16:creationId xmlns:a16="http://schemas.microsoft.com/office/drawing/2014/main" id="{FF3D24D9-8FCA-2D64-D621-65479D1F3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428" y="-135987"/>
            <a:ext cx="2830516" cy="131751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1758" descr="封面4">
            <a:extLst>
              <a:ext uri="{FF2B5EF4-FFF2-40B4-BE49-F238E27FC236}">
                <a16:creationId xmlns:a16="http://schemas.microsoft.com/office/drawing/2014/main" id="{7F1E6C27-157E-579B-AAD5-8EAFBA27BF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38" y="5344562"/>
            <a:ext cx="2164299" cy="1513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1759" descr="封面3">
            <a:extLst>
              <a:ext uri="{FF2B5EF4-FFF2-40B4-BE49-F238E27FC236}">
                <a16:creationId xmlns:a16="http://schemas.microsoft.com/office/drawing/2014/main" id="{46E985E5-EE15-FBAD-D36C-1AB6F48A3E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8152" y="0"/>
            <a:ext cx="1250531" cy="14075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AF09D423-B277-4680-BDC1-4C053DC123F3}"/>
              </a:ext>
            </a:extLst>
          </p:cNvPr>
          <p:cNvSpPr txBox="1"/>
          <p:nvPr/>
        </p:nvSpPr>
        <p:spPr>
          <a:xfrm>
            <a:off x="3923661" y="756403"/>
            <a:ext cx="4753118" cy="523220"/>
          </a:xfrm>
          <a:prstGeom prst="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13" name="矩形 1">
            <a:extLst>
              <a:ext uri="{FF2B5EF4-FFF2-40B4-BE49-F238E27FC236}">
                <a16:creationId xmlns:a16="http://schemas.microsoft.com/office/drawing/2014/main" id="{BD0C0448-6D50-E53E-5A9D-B9D153877C36}"/>
              </a:ext>
            </a:extLst>
          </p:cNvPr>
          <p:cNvSpPr/>
          <p:nvPr/>
        </p:nvSpPr>
        <p:spPr>
          <a:xfrm>
            <a:off x="2268638" y="1513513"/>
            <a:ext cx="91847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i="1" u="sng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1</a:t>
            </a:r>
            <a:r>
              <a:rPr lang="en-US" altLang="en-US" sz="32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Viết kết quả mỗi phép tính sau dưới dạng một lũy thừa.</a:t>
            </a:r>
            <a:endParaRPr lang="zh-CN" altLang="en-US" sz="32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10">
                <a:extLst>
                  <a:ext uri="{FF2B5EF4-FFF2-40B4-BE49-F238E27FC236}">
                    <a16:creationId xmlns:a16="http://schemas.microsoft.com/office/drawing/2014/main" id="{C94F6386-6EB5-416C-A56A-3E797BF991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4551" y="2639555"/>
                <a:ext cx="1898248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 i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altLang="en-US" sz="2800" b="1" i="1" dirty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𝟏𝟔</m:t>
                    </m:r>
                    <m:r>
                      <a:rPr lang="en-US" altLang="en-US" sz="2800" b="1" i="1" dirty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altLang="en-US" sz="2800" b="1" i="1" dirty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𝟑𝟐</m:t>
                    </m:r>
                    <m:r>
                      <a:rPr lang="en-US" altLang="en-US" sz="2800" b="1" i="1" dirty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altLang="en-US" sz="28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8" name="Rectangle 10">
                <a:extLst>
                  <a:ext uri="{FF2B5EF4-FFF2-40B4-BE49-F238E27FC236}">
                    <a16:creationId xmlns:a16="http://schemas.microsoft.com/office/drawing/2014/main" id="{C94F6386-6EB5-416C-A56A-3E797BF991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84551" y="2639555"/>
                <a:ext cx="1898248" cy="523220"/>
              </a:xfrm>
              <a:prstGeom prst="rect">
                <a:avLst/>
              </a:prstGeom>
              <a:blipFill>
                <a:blip r:embed="rId8"/>
                <a:stretch>
                  <a:fillRect l="-1603" t="-12791" b="-3139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10">
                <a:extLst>
                  <a:ext uri="{FF2B5EF4-FFF2-40B4-BE49-F238E27FC236}">
                    <a16:creationId xmlns:a16="http://schemas.microsoft.com/office/drawing/2014/main" id="{034040E7-3C65-4EDF-8251-F61971DB76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8545" y="2639555"/>
                <a:ext cx="3146281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 i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altLang="en-US" sz="2800" b="1" i="1" dirty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</m:t>
                    </m:r>
                    <m:r>
                      <a:rPr lang="en-US" altLang="en-US" sz="2800" b="1" i="1" baseline="30000" dirty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𝟗</m:t>
                    </m:r>
                    <m:r>
                      <a:rPr lang="en-US" altLang="en-US" sz="2800" b="1" i="1" dirty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: </m:t>
                    </m:r>
                    <m:r>
                      <a:rPr lang="en-US" altLang="en-US" sz="2800" b="1" i="1" dirty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</m:t>
                    </m:r>
                    <m:r>
                      <a:rPr lang="en-US" altLang="en-US" sz="2800" b="1" i="1" dirty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en-US" sz="2800" b="1" i="1" dirty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𝟎𝟎𝟎</m:t>
                    </m:r>
                    <m:r>
                      <a:rPr lang="en-US" altLang="en-US" sz="2800" b="1" i="1" dirty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altLang="en-US" sz="28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" name="Rectangle 10">
                <a:extLst>
                  <a:ext uri="{FF2B5EF4-FFF2-40B4-BE49-F238E27FC236}">
                    <a16:creationId xmlns:a16="http://schemas.microsoft.com/office/drawing/2014/main" id="{034040E7-3C65-4EDF-8251-F61971DB76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28545" y="2639555"/>
                <a:ext cx="3146281" cy="523220"/>
              </a:xfrm>
              <a:prstGeom prst="rect">
                <a:avLst/>
              </a:prstGeom>
              <a:blipFill>
                <a:blip r:embed="rId9"/>
                <a:stretch>
                  <a:fillRect l="-967" t="-12791" b="-3139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10">
            <a:extLst>
              <a:ext uri="{FF2B5EF4-FFF2-40B4-BE49-F238E27FC236}">
                <a16:creationId xmlns:a16="http://schemas.microsoft.com/office/drawing/2014/main" id="{D7683CD3-C6A2-4F33-81CF-9BE4428B5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0817" y="3120770"/>
            <a:ext cx="12433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10">
                <a:extLst>
                  <a:ext uri="{FF2B5EF4-FFF2-40B4-BE49-F238E27FC236}">
                    <a16:creationId xmlns:a16="http://schemas.microsoft.com/office/drawing/2014/main" id="{64417BE2-B2B7-4745-AC57-C307EF6364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54" y="2639555"/>
                <a:ext cx="2787263" cy="532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2800" b="1" i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altLang="en-US" sz="2800" b="1" i="1" dirty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altLang="en-US" sz="2800" b="1" i="1" dirty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.</m:t>
                    </m:r>
                    <m:sSup>
                      <m:sSupPr>
                        <m:ctrlPr>
                          <a:rPr lang="en-US" altLang="en-US" sz="2800" b="1" i="1" dirty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2800" b="1" i="1" dirty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e>
                      <m:sup>
                        <m:r>
                          <a:rPr lang="en-US" altLang="en-US" sz="2800" b="1" i="1" dirty="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sup>
                    </m:sSup>
                    <m:r>
                      <a:rPr lang="en-US" altLang="en-US" sz="2800" b="1" i="1" dirty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 </m:t>
                    </m:r>
                    <m:r>
                      <a:rPr lang="en-US" altLang="en-US" sz="2800" b="1" i="1" dirty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altLang="en-US" sz="2800" b="1" i="1" dirty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.</m:t>
                    </m:r>
                    <m:sSup>
                      <m:sSupPr>
                        <m:ctrlPr>
                          <a:rPr lang="en-US" altLang="en-US" sz="2800" b="1" i="1" dirty="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2800" b="1" i="1" dirty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e>
                      <m:sup>
                        <m:r>
                          <a:rPr lang="en-US" altLang="en-US" sz="2800" b="1" i="1" dirty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altLang="en-US" sz="28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9" name="Rectangle 10">
                <a:extLst>
                  <a:ext uri="{FF2B5EF4-FFF2-40B4-BE49-F238E27FC236}">
                    <a16:creationId xmlns:a16="http://schemas.microsoft.com/office/drawing/2014/main" id="{64417BE2-B2B7-4745-AC57-C307EF6364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16554" y="2639555"/>
                <a:ext cx="2787263" cy="532966"/>
              </a:xfrm>
              <a:prstGeom prst="rect">
                <a:avLst/>
              </a:prstGeom>
              <a:blipFill>
                <a:blip r:embed="rId10"/>
                <a:stretch>
                  <a:fillRect l="-4376" t="-10345" b="-3218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10">
                <a:extLst>
                  <a:ext uri="{FF2B5EF4-FFF2-40B4-BE49-F238E27FC236}">
                    <a16:creationId xmlns:a16="http://schemas.microsoft.com/office/drawing/2014/main" id="{63B2CA0A-4843-4865-9EA0-50F99D9C7E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3436" y="3741405"/>
                <a:ext cx="2254183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𝟏𝟔</m:t>
                    </m:r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𝟑𝟐</m:t>
                    </m:r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1" name="Rectangle 10">
                <a:extLst>
                  <a:ext uri="{FF2B5EF4-FFF2-40B4-BE49-F238E27FC236}">
                    <a16:creationId xmlns:a16="http://schemas.microsoft.com/office/drawing/2014/main" id="{63B2CA0A-4843-4865-9EA0-50F99D9C7E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73436" y="3741405"/>
                <a:ext cx="2254183" cy="584775"/>
              </a:xfrm>
              <a:prstGeom prst="rect">
                <a:avLst/>
              </a:prstGeom>
              <a:blipFill>
                <a:blip r:embed="rId11"/>
                <a:stretch>
                  <a:fillRect l="-2162" t="-14583" b="-3229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10">
                <a:extLst>
                  <a:ext uri="{FF2B5EF4-FFF2-40B4-BE49-F238E27FC236}">
                    <a16:creationId xmlns:a16="http://schemas.microsoft.com/office/drawing/2014/main" id="{34AACCB3-8E59-49D0-85F1-E2F0512D8A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0330" y="3741404"/>
                <a:ext cx="3047190" cy="5959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sSup>
                      <m:sSupPr>
                        <m:ctrlP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altLang="en-US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</m:t>
                    </m:r>
                    <m:sSup>
                      <m:sSupPr>
                        <m:ctrlP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sup>
                    </m:sSup>
                  </m:oMath>
                </a14:m>
                <a:endPara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2" name="Rectangle 10">
                <a:extLst>
                  <a:ext uri="{FF2B5EF4-FFF2-40B4-BE49-F238E27FC236}">
                    <a16:creationId xmlns:a16="http://schemas.microsoft.com/office/drawing/2014/main" id="{34AACCB3-8E59-49D0-85F1-E2F0512D8A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20330" y="3741404"/>
                <a:ext cx="3047190" cy="595932"/>
              </a:xfrm>
              <a:prstGeom prst="rect">
                <a:avLst/>
              </a:prstGeom>
              <a:blipFill>
                <a:blip r:embed="rId12"/>
                <a:stretch>
                  <a:fillRect l="-5200" t="-12245" b="-316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10">
                <a:extLst>
                  <a:ext uri="{FF2B5EF4-FFF2-40B4-BE49-F238E27FC236}">
                    <a16:creationId xmlns:a16="http://schemas.microsoft.com/office/drawing/2014/main" id="{CB48ABFD-716D-420C-8761-6437C76AAF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3436" y="4410656"/>
                <a:ext cx="3332147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</m:t>
                    </m:r>
                    <m:r>
                      <a:rPr lang="en-US" altLang="en-US" b="1" i="1" baseline="300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𝟗</m:t>
                    </m:r>
                    <m:r>
                      <a:rPr lang="en-US" altLang="en-US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: </m:t>
                    </m:r>
                    <m:r>
                      <a:rPr lang="en-US" altLang="en-US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</m:t>
                    </m:r>
                    <m:r>
                      <a:rPr lang="en-US" altLang="en-US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en-US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𝟎𝟎𝟎</m:t>
                    </m:r>
                    <m:r>
                      <a:rPr lang="en-US" altLang="en-US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Rectangle 10">
                <a:extLst>
                  <a:ext uri="{FF2B5EF4-FFF2-40B4-BE49-F238E27FC236}">
                    <a16:creationId xmlns:a16="http://schemas.microsoft.com/office/drawing/2014/main" id="{CB48ABFD-716D-420C-8761-6437C76AAF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73436" y="4410656"/>
                <a:ext cx="3332147" cy="584775"/>
              </a:xfrm>
              <a:prstGeom prst="rect">
                <a:avLst/>
              </a:prstGeom>
              <a:blipFill>
                <a:blip r:embed="rId13"/>
                <a:stretch>
                  <a:fillRect l="-1463" t="-14737" b="-3368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10">
                <a:extLst>
                  <a:ext uri="{FF2B5EF4-FFF2-40B4-BE49-F238E27FC236}">
                    <a16:creationId xmlns:a16="http://schemas.microsoft.com/office/drawing/2014/main" id="{9A00F923-6A20-4D57-8415-C61E048EF3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7602" y="4429288"/>
                <a:ext cx="2579039" cy="5959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b="1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altLang="en-US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sup>
                      </m:sSup>
                      <m:r>
                        <a:rPr lang="en-US" altLang="en-US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altLang="en-US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altLang="en-US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</m:oMath>
                  </m:oMathPara>
                </a14:m>
                <a:endPara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" name="Rectangle 10">
                <a:extLst>
                  <a:ext uri="{FF2B5EF4-FFF2-40B4-BE49-F238E27FC236}">
                    <a16:creationId xmlns:a16="http://schemas.microsoft.com/office/drawing/2014/main" id="{9A00F923-6A20-4D57-8415-C61E048EF3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87602" y="4429288"/>
                <a:ext cx="2579039" cy="5959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10">
                <a:extLst>
                  <a:ext uri="{FF2B5EF4-FFF2-40B4-BE49-F238E27FC236}">
                    <a16:creationId xmlns:a16="http://schemas.microsoft.com/office/drawing/2014/main" id="{313EB5B7-4D8A-4F7D-A94F-C2CB878229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73276" y="4436763"/>
                <a:ext cx="3676645" cy="6269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sup>
                    </m:sSup>
                    <m:r>
                      <a:rPr lang="en-US" altLang="en-US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</m:t>
                    </m:r>
                    <m:sSup>
                      <m:sSupPr>
                        <m:ctrlPr>
                          <a:rPr lang="en-US" altLang="en-US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sup>
                    </m:sSup>
                  </m:oMath>
                </a14:m>
                <a:endPara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7" name="Rectangle 10">
                <a:extLst>
                  <a:ext uri="{FF2B5EF4-FFF2-40B4-BE49-F238E27FC236}">
                    <a16:creationId xmlns:a16="http://schemas.microsoft.com/office/drawing/2014/main" id="{313EB5B7-4D8A-4F7D-A94F-C2CB878229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73276" y="4436763"/>
                <a:ext cx="3676645" cy="626967"/>
              </a:xfrm>
              <a:prstGeom prst="rect">
                <a:avLst/>
              </a:prstGeom>
              <a:blipFill>
                <a:blip r:embed="rId15"/>
                <a:stretch>
                  <a:fillRect l="-4312" t="-9709" b="-2718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10">
                <a:extLst>
                  <a:ext uri="{FF2B5EF4-FFF2-40B4-BE49-F238E27FC236}">
                    <a16:creationId xmlns:a16="http://schemas.microsoft.com/office/drawing/2014/main" id="{97C38022-773D-4ECD-BC7A-97670E1D1E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9328" y="3741405"/>
                <a:ext cx="2317551" cy="6269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en-US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sup>
                    </m:sSup>
                    <m:r>
                      <a:rPr lang="en-US" altLang="en-US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sup>
                    </m:sSup>
                  </m:oMath>
                </a14:m>
                <a:endPara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0" name="Rectangle 10">
                <a:extLst>
                  <a:ext uri="{FF2B5EF4-FFF2-40B4-BE49-F238E27FC236}">
                    <a16:creationId xmlns:a16="http://schemas.microsoft.com/office/drawing/2014/main" id="{97C38022-773D-4ECD-BC7A-97670E1D1E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69328" y="3741405"/>
                <a:ext cx="2317551" cy="626967"/>
              </a:xfrm>
              <a:prstGeom prst="rect">
                <a:avLst/>
              </a:prstGeom>
              <a:blipFill>
                <a:blip r:embed="rId16"/>
                <a:stretch>
                  <a:fillRect l="-6579" t="-9709" b="-2718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10">
                <a:extLst>
                  <a:ext uri="{FF2B5EF4-FFF2-40B4-BE49-F238E27FC236}">
                    <a16:creationId xmlns:a16="http://schemas.microsoft.com/office/drawing/2014/main" id="{EB7F10F7-7F1D-4A9D-9DD2-E31182F9D6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0406" y="5099601"/>
                <a:ext cx="3017195" cy="5959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.</m:t>
                    </m:r>
                    <m:sSup>
                      <m:sSupPr>
                        <m:ctrlPr>
                          <a:rPr lang="en-US" altLang="en-US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e>
                      <m:sup>
                        <m:r>
                          <a:rPr lang="en-US" altLang="en-US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sup>
                    </m:sSup>
                    <m:r>
                      <a:rPr lang="en-US" altLang="en-US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 </m:t>
                    </m:r>
                    <m:r>
                      <a:rPr lang="en-US" altLang="en-US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altLang="en-US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.</m:t>
                    </m:r>
                    <m:sSup>
                      <m:sSupPr>
                        <m:ctrlPr>
                          <a:rPr lang="en-US" altLang="en-US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e>
                      <m:sup>
                        <m:r>
                          <a:rPr lang="en-US" altLang="en-US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1" name="Rectangle 10">
                <a:extLst>
                  <a:ext uri="{FF2B5EF4-FFF2-40B4-BE49-F238E27FC236}">
                    <a16:creationId xmlns:a16="http://schemas.microsoft.com/office/drawing/2014/main" id="{EB7F10F7-7F1D-4A9D-9DD2-E31182F9D6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70406" y="5099601"/>
                <a:ext cx="3017195" cy="595932"/>
              </a:xfrm>
              <a:prstGeom prst="rect">
                <a:avLst/>
              </a:prstGeom>
              <a:blipFill>
                <a:blip r:embed="rId17"/>
                <a:stretch>
                  <a:fillRect l="-5253" t="-12371" b="-3299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10">
                <a:extLst>
                  <a:ext uri="{FF2B5EF4-FFF2-40B4-BE49-F238E27FC236}">
                    <a16:creationId xmlns:a16="http://schemas.microsoft.com/office/drawing/2014/main" id="{FA9BE1A5-371E-41C5-BBD4-1242FB1547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9066" y="5099601"/>
                <a:ext cx="3172647" cy="5959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.</m:t>
                    </m:r>
                    <m:sSup>
                      <m:sSupPr>
                        <m:ctrlPr>
                          <a:rPr lang="en-US" altLang="en-US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e>
                      <m:sup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sup>
                    </m:sSup>
                    <m:r>
                      <a:rPr lang="en-US" altLang="en-US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altLang="en-US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e>
                      <m:sup>
                        <m:r>
                          <a:rPr lang="en-US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2" name="Rectangle 10">
                <a:extLst>
                  <a:ext uri="{FF2B5EF4-FFF2-40B4-BE49-F238E27FC236}">
                    <a16:creationId xmlns:a16="http://schemas.microsoft.com/office/drawing/2014/main" id="{FA9BE1A5-371E-41C5-BBD4-1242FB1547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59066" y="5099601"/>
                <a:ext cx="3172647" cy="595932"/>
              </a:xfrm>
              <a:prstGeom prst="rect">
                <a:avLst/>
              </a:prstGeom>
              <a:blipFill>
                <a:blip r:embed="rId18"/>
                <a:stretch>
                  <a:fillRect l="-4798" t="-12371" b="-3299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10">
                <a:extLst>
                  <a:ext uri="{FF2B5EF4-FFF2-40B4-BE49-F238E27FC236}">
                    <a16:creationId xmlns:a16="http://schemas.microsoft.com/office/drawing/2014/main" id="{10B28FF3-9CF0-4ACC-BB96-8A602B2478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72347" y="5099600"/>
                <a:ext cx="2193114" cy="5959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r>
                        <a:rPr lang="en-US" altLang="en-US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𝟖</m:t>
                      </m:r>
                      <m:r>
                        <a:rPr lang="en-US" altLang="en-US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.</m:t>
                      </m:r>
                      <m:sSup>
                        <m:sSupPr>
                          <m:ctrlPr>
                            <a:rPr lang="en-US" altLang="en-US" b="1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b="1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e>
                        <m:sup>
                          <m:r>
                            <a:rPr lang="en-US" altLang="en-US" b="1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sup>
                      </m:sSup>
                      <m:r>
                        <a:rPr lang="en-US" altLang="en-US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altLang="en-US" b="1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b="1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e>
                        <m:sup>
                          <m:r>
                            <a:rPr lang="en-US" altLang="en-US" b="1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3" name="Rectangle 10">
                <a:extLst>
                  <a:ext uri="{FF2B5EF4-FFF2-40B4-BE49-F238E27FC236}">
                    <a16:creationId xmlns:a16="http://schemas.microsoft.com/office/drawing/2014/main" id="{10B28FF3-9CF0-4ACC-BB96-8A602B2478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72347" y="5099600"/>
                <a:ext cx="2193114" cy="5959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10">
                <a:extLst>
                  <a:ext uri="{FF2B5EF4-FFF2-40B4-BE49-F238E27FC236}">
                    <a16:creationId xmlns:a16="http://schemas.microsoft.com/office/drawing/2014/main" id="{E3A90F81-AD45-4F19-846A-BDC4AA43A3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73308" y="5682772"/>
                <a:ext cx="3676645" cy="5959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altLang="en-US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e>
                        <m:sup>
                          <m:r>
                            <a:rPr lang="en-US" altLang="en-US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en-US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  <m:r>
                            <a:rPr lang="en-US" altLang="en-US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en-US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altLang="en-US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sSup>
                        <m:sSupPr>
                          <m:ctrlPr>
                            <a:rPr lang="en-US" altLang="en-US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e>
                        <m:sup>
                          <m:r>
                            <a:rPr lang="en-US" altLang="en-US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sup>
                      </m:sSup>
                    </m:oMath>
                  </m:oMathPara>
                </a14:m>
                <a:endPara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5" name="Rectangle 10">
                <a:extLst>
                  <a:ext uri="{FF2B5EF4-FFF2-40B4-BE49-F238E27FC236}">
                    <a16:creationId xmlns:a16="http://schemas.microsoft.com/office/drawing/2014/main" id="{E3A90F81-AD45-4F19-846A-BDC4AA43A3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73308" y="5682772"/>
                <a:ext cx="3676645" cy="5959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559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75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75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75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13" grpId="0"/>
      <p:bldP spid="53" grpId="0"/>
      <p:bldP spid="54" grpId="0"/>
      <p:bldP spid="57" grpId="0"/>
      <p:bldP spid="62" grpId="0"/>
      <p:bldP spid="63" grpId="0"/>
      <p:bldP spid="6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1514902" y="1150162"/>
            <a:ext cx="90210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 LẤY</a:t>
            </a:r>
            <a:r>
              <a:rPr kumimoji="0" lang="en-US" sz="8000" b="1" i="0" u="none" strike="noStrike" kern="1200" cap="none" spc="0" normalizeH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 VOI</a:t>
            </a:r>
            <a:endParaRPr kumimoji="0" lang="en-US" sz="8000" b="1" i="0" u="none" strike="noStrike" kern="1200" cap="none" spc="0" normalizeH="0" baseline="0" noProof="0" dirty="0">
              <a:ln w="38100">
                <a:solidFill>
                  <a:schemeClr val="tx1"/>
                </a:solidFill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ow_Row_Row_Your_Boat">
            <a:hlinkClick r:id="" action="ppaction://media"/>
            <a:extLst>
              <a:ext uri="{FF2B5EF4-FFF2-40B4-BE49-F238E27FC236}">
                <a16:creationId xmlns:a16="http://schemas.microsoft.com/office/drawing/2014/main" id="{68C22E7F-BCFD-40BD-B340-0423A581B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1399" y="-670309"/>
            <a:ext cx="487364" cy="48736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8B05-9B65-41EA-8359-16E2BF50847D}" type="datetime12">
              <a:rPr lang="vi-VN" smtClean="0"/>
              <a:t>10:22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3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DFDA359-3DE7-4AF9-AAA1-6A54026F4B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66" y="3388658"/>
            <a:ext cx="5841564" cy="3373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4" y="68400"/>
            <a:ext cx="5844496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F65EE3-0067-4F6E-9424-E1CEE26ACC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5140" y="41104"/>
            <a:ext cx="5936776" cy="3249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79465" y="68399"/>
            <a:ext cx="5155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ĐÊM QUA, MỘT C</a:t>
            </a:r>
            <a:r>
              <a:rPr lang="vi-VN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 BÃO LỚN ĐÃ XẢY RA N</a:t>
            </a:r>
            <a:r>
              <a:rPr lang="vi-VN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 VÙNG BIỂN CỦA CHÚ CÁ VOI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935D0E-30F9-4500-BB0C-45938586AF33}"/>
              </a:ext>
            </a:extLst>
          </p:cNvPr>
          <p:cNvSpPr txBox="1"/>
          <p:nvPr/>
        </p:nvSpPr>
        <p:spPr>
          <a:xfrm>
            <a:off x="6123639" y="41103"/>
            <a:ext cx="5155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BÃO ĐÃ CUỐN CHÚ CÁ VOI ĐI XA VÀ SÁNG DẬY CHÚ BỊ MẮC CẠN TRÊN BÃI BIỂN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8BF051-B132-4C33-B573-E012D46AEA8D}"/>
              </a:ext>
            </a:extLst>
          </p:cNvPr>
          <p:cNvSpPr txBox="1"/>
          <p:nvPr/>
        </p:nvSpPr>
        <p:spPr>
          <a:xfrm>
            <a:off x="52301" y="2919684"/>
            <a:ext cx="5187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 ĐÁM MÂY MƯA HỨA SẼ GIÚP CHÚ NẾU CÓ NGƯỜI GIẢI ĐƯỢC CÂU ĐỐ CỦA MÂY MƯA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CA658F-60A8-47E0-BE57-AFDB22CB9A79}"/>
              </a:ext>
            </a:extLst>
          </p:cNvPr>
          <p:cNvSpPr/>
          <p:nvPr/>
        </p:nvSpPr>
        <p:spPr>
          <a:xfrm rot="20914512">
            <a:off x="6515913" y="3897667"/>
            <a:ext cx="4074290" cy="2088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 EM TRẢ LỜI THẬT ĐÚNG ĐỂ GIÚP CHÚ CÁ VOI TỘI NGHIỆP VỀ NHÀ NHÉ !</a:t>
            </a: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9A30F12C-D688-4088-ACDE-BEF73795F0F3}"/>
              </a:ext>
            </a:extLst>
          </p:cNvPr>
          <p:cNvSpPr/>
          <p:nvPr/>
        </p:nvSpPr>
        <p:spPr>
          <a:xfrm>
            <a:off x="10756646" y="4117715"/>
            <a:ext cx="957765" cy="957766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low_Times_Over_Here">
            <a:hlinkClick r:id="" action="ppaction://media"/>
            <a:extLst>
              <a:ext uri="{FF2B5EF4-FFF2-40B4-BE49-F238E27FC236}">
                <a16:creationId xmlns:a16="http://schemas.microsoft.com/office/drawing/2014/main" id="{F5204339-7B0F-4C2B-A1D9-10F6FDF7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56256" y="-573415"/>
            <a:ext cx="487364" cy="48736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CB00-197C-4BF6-949E-5DC46FB1C7F6}" type="datetime12">
              <a:rPr lang="vi-VN" smtClean="0"/>
              <a:t>10:22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74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25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28" grpId="0"/>
      <p:bldP spid="31" grpId="0"/>
      <p:bldP spid="14" grpId="0" animBg="1"/>
      <p:bldP spid="15" grpId="0" animBg="1"/>
      <p:bldP spid="1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662946" y="-29030"/>
            <a:ext cx="6796059" cy="3454617"/>
            <a:chOff x="6413877" y="-92395"/>
            <a:chExt cx="5962461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25210">
              <a:off x="6413877" y="-92395"/>
              <a:ext cx="5962461" cy="321079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027565C-1680-4D3A-B6FD-651084FC4721}"/>
                    </a:ext>
                  </a:extLst>
                </p:cNvPr>
                <p:cNvSpPr txBox="1"/>
                <p:nvPr/>
              </p:nvSpPr>
              <p:spPr>
                <a:xfrm>
                  <a:off x="7302989" y="1082638"/>
                  <a:ext cx="4678377" cy="6793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dirty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sz="4000" b="1" i="1" baseline="30000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4000" b="1" i="1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4000" b="1" i="1" dirty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 dirty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  <m:sup>
                            <m:r>
                              <a:rPr lang="en-US" sz="4000" b="1" i="1" dirty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4000" b="1" i="1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 = </m:t>
                        </m:r>
                        <m:sSup>
                          <m:sSupPr>
                            <m:ctrlPr>
                              <a:rPr lang="en-US" sz="4000" b="1" i="1" dirty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 dirty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  <m:sup>
                            <m:r>
                              <a:rPr lang="en-US" sz="4000" b="1" i="1" dirty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  <m:r>
                              <a:rPr lang="en-US" sz="4000" b="1" i="1" dirty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 b="1" i="1" dirty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4000" b="1" i="1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 = </m:t>
                        </m:r>
                        <m:sSup>
                          <m:sSupPr>
                            <m:ctrlPr>
                              <a:rPr lang="en-US" sz="4000" b="1" i="1" dirty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 dirty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  <m:sup>
                            <m:r>
                              <a:rPr lang="en-US" sz="4000" b="1" i="1" dirty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sup>
                        </m:sSup>
                      </m:oMath>
                    </m:oMathPara>
                  </a14:m>
                  <a:endParaRPr lang="en-US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027565C-1680-4D3A-B6FD-651084FC47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02989" y="1082638"/>
                  <a:ext cx="4678377" cy="67937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3" y="89132"/>
            <a:ext cx="5813943" cy="3021829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36244" y="270426"/>
              <a:ext cx="6184655" cy="2102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Viết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quả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defRPr/>
              </a:pP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:6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9411" y="2328413"/>
            <a:ext cx="1905001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780" y="2096048"/>
            <a:ext cx="1905001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8411">
            <a:off x="11365167" y="4662990"/>
            <a:ext cx="532073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1787" y="3876985"/>
            <a:ext cx="750201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4284" y="1864567"/>
            <a:ext cx="3367876" cy="4774365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363" y="4397857"/>
            <a:ext cx="10342946" cy="2818832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AD75860-9F81-4165-A3C2-829D5EEFD74A}"/>
              </a:ext>
            </a:extLst>
          </p:cNvPr>
          <p:cNvSpPr/>
          <p:nvPr/>
        </p:nvSpPr>
        <p:spPr>
          <a:xfrm>
            <a:off x="219921" y="6109606"/>
            <a:ext cx="3287554" cy="55449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M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SỐ 1 …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96E38-E7B9-46E4-A9C9-8A40B4496A06}" type="datetime12">
              <a:rPr lang="vi-VN" smtClean="0"/>
              <a:t>10:22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7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03723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084843" y="538180"/>
            <a:ext cx="5878287" cy="7334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C249CFE-7481-D6AA-CE14-DB383D463CCA}"/>
              </a:ext>
            </a:extLst>
          </p:cNvPr>
          <p:cNvGrpSpPr/>
          <p:nvPr/>
        </p:nvGrpSpPr>
        <p:grpSpPr>
          <a:xfrm>
            <a:off x="2560319" y="2009459"/>
            <a:ext cx="7830514" cy="2046181"/>
            <a:chOff x="2560319" y="2009459"/>
            <a:chExt cx="7830514" cy="204618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BB38961-9B12-4A92-5C6C-8AF675063454}"/>
                </a:ext>
              </a:extLst>
            </p:cNvPr>
            <p:cNvGrpSpPr/>
            <p:nvPr/>
          </p:nvGrpSpPr>
          <p:grpSpPr>
            <a:xfrm>
              <a:off x="2560319" y="2009459"/>
              <a:ext cx="7830514" cy="2046181"/>
              <a:chOff x="1211887" y="2848911"/>
              <a:chExt cx="8827105" cy="2046181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651F4AC-3675-DD6D-F713-2A37B5831148}"/>
                  </a:ext>
                </a:extLst>
              </p:cNvPr>
              <p:cNvSpPr/>
              <p:nvPr/>
            </p:nvSpPr>
            <p:spPr>
              <a:xfrm>
                <a:off x="1584962" y="3519471"/>
                <a:ext cx="8454030" cy="1062689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8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Arrow: Pentagon 7">
                <a:extLst>
                  <a:ext uri="{FF2B5EF4-FFF2-40B4-BE49-F238E27FC236}">
                    <a16:creationId xmlns:a16="http://schemas.microsoft.com/office/drawing/2014/main" id="{AB5B2AB0-5849-C8F7-ECBE-AEB9159D1792}"/>
                  </a:ext>
                </a:extLst>
              </p:cNvPr>
              <p:cNvSpPr/>
              <p:nvPr/>
            </p:nvSpPr>
            <p:spPr>
              <a:xfrm rot="812838">
                <a:off x="1674849" y="3834388"/>
                <a:ext cx="2468880" cy="1060704"/>
              </a:xfrm>
              <a:prstGeom prst="homePlate">
                <a:avLst>
                  <a:gd name="adj" fmla="val 41209"/>
                </a:avLst>
              </a:prstGeom>
              <a:gradFill flip="none" rotWithShape="1">
                <a:gsLst>
                  <a:gs pos="0">
                    <a:schemeClr val="tx1">
                      <a:alpha val="41000"/>
                      <a:lumMod val="67000"/>
                      <a:lumOff val="33000"/>
                    </a:schemeClr>
                  </a:gs>
                  <a:gs pos="100000">
                    <a:schemeClr val="tx1">
                      <a:alpha val="0"/>
                      <a:lumMod val="16000"/>
                      <a:lumOff val="84000"/>
                    </a:schemeClr>
                  </a:gs>
                  <a:gs pos="0">
                    <a:schemeClr val="tx1">
                      <a:lumMod val="44000"/>
                      <a:lumOff val="56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Arrow: Pentagon 2">
                <a:extLst>
                  <a:ext uri="{FF2B5EF4-FFF2-40B4-BE49-F238E27FC236}">
                    <a16:creationId xmlns:a16="http://schemas.microsoft.com/office/drawing/2014/main" id="{3D8F7D18-B84C-B8BC-1512-500FD1DB1A47}"/>
                  </a:ext>
                </a:extLst>
              </p:cNvPr>
              <p:cNvSpPr/>
              <p:nvPr/>
            </p:nvSpPr>
            <p:spPr>
              <a:xfrm>
                <a:off x="1211887" y="2848911"/>
                <a:ext cx="2596536" cy="1341119"/>
              </a:xfrm>
              <a:prstGeom prst="homePlate">
                <a:avLst>
                  <a:gd name="adj" fmla="val 37368"/>
                </a:avLst>
              </a:prstGeom>
              <a:solidFill>
                <a:srgbClr val="FFFF00"/>
              </a:solidFill>
              <a:ln>
                <a:noFill/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618508-201F-60B4-7EC0-E44D3E291007}"/>
                </a:ext>
              </a:extLst>
            </p:cNvPr>
            <p:cNvSpPr txBox="1"/>
            <p:nvPr/>
          </p:nvSpPr>
          <p:spPr>
            <a:xfrm>
              <a:off x="3157546" y="2098439"/>
              <a:ext cx="1259205" cy="1107996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6600">
                  <a:solidFill>
                    <a:srgbClr val="CC0099"/>
                  </a:solidFill>
                  <a:latin typeface=".VnBahamasBH" panose="020BE200000000000000" pitchFamily="34" charset="0"/>
                </a:rPr>
                <a:t>01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4300425" y="2841280"/>
              <a:ext cx="5903616" cy="738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 NÂNG LÊN LŨY THỪA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B69265A-752C-D5E7-F2AF-958A323C900A}"/>
              </a:ext>
            </a:extLst>
          </p:cNvPr>
          <p:cNvGrpSpPr/>
          <p:nvPr/>
        </p:nvGrpSpPr>
        <p:grpSpPr>
          <a:xfrm>
            <a:off x="278469" y="3180608"/>
            <a:ext cx="10112364" cy="2046181"/>
            <a:chOff x="278469" y="3180608"/>
            <a:chExt cx="10112364" cy="204618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51111B1-8595-86A0-FF4E-A7750C955332}"/>
                </a:ext>
              </a:extLst>
            </p:cNvPr>
            <p:cNvGrpSpPr/>
            <p:nvPr/>
          </p:nvGrpSpPr>
          <p:grpSpPr>
            <a:xfrm>
              <a:off x="278469" y="3180608"/>
              <a:ext cx="10112364" cy="2046181"/>
              <a:chOff x="1211887" y="2848911"/>
              <a:chExt cx="10112364" cy="204618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5CDBD55-DF01-BBBF-E44A-6B302366F965}"/>
                  </a:ext>
                </a:extLst>
              </p:cNvPr>
              <p:cNvSpPr/>
              <p:nvPr/>
            </p:nvSpPr>
            <p:spPr>
              <a:xfrm>
                <a:off x="1584960" y="3519471"/>
                <a:ext cx="9739291" cy="1062689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8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Arrow: Pentagon 12">
                <a:extLst>
                  <a:ext uri="{FF2B5EF4-FFF2-40B4-BE49-F238E27FC236}">
                    <a16:creationId xmlns:a16="http://schemas.microsoft.com/office/drawing/2014/main" id="{E7D2C90F-7ADE-8B9C-59BC-E383821B36C6}"/>
                  </a:ext>
                </a:extLst>
              </p:cNvPr>
              <p:cNvSpPr/>
              <p:nvPr/>
            </p:nvSpPr>
            <p:spPr>
              <a:xfrm rot="812838">
                <a:off x="1674849" y="3834388"/>
                <a:ext cx="2468880" cy="1060704"/>
              </a:xfrm>
              <a:prstGeom prst="homePlate">
                <a:avLst>
                  <a:gd name="adj" fmla="val 41209"/>
                </a:avLst>
              </a:prstGeom>
              <a:gradFill flip="none" rotWithShape="1">
                <a:gsLst>
                  <a:gs pos="0">
                    <a:schemeClr val="tx1">
                      <a:alpha val="2000"/>
                      <a:lumMod val="0"/>
                      <a:lumOff val="100000"/>
                    </a:schemeClr>
                  </a:gs>
                  <a:gs pos="100000">
                    <a:schemeClr val="tx1">
                      <a:alpha val="0"/>
                      <a:lumMod val="16000"/>
                      <a:lumOff val="84000"/>
                    </a:schemeClr>
                  </a:gs>
                  <a:gs pos="0">
                    <a:schemeClr val="tx1">
                      <a:lumMod val="44000"/>
                      <a:lumOff val="56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Arrow: Pentagon 13">
                <a:extLst>
                  <a:ext uri="{FF2B5EF4-FFF2-40B4-BE49-F238E27FC236}">
                    <a16:creationId xmlns:a16="http://schemas.microsoft.com/office/drawing/2014/main" id="{E10A801D-6B34-CDFF-4A07-6F68E3708392}"/>
                  </a:ext>
                </a:extLst>
              </p:cNvPr>
              <p:cNvSpPr/>
              <p:nvPr/>
            </p:nvSpPr>
            <p:spPr>
              <a:xfrm>
                <a:off x="1211887" y="2848911"/>
                <a:ext cx="2596536" cy="1341119"/>
              </a:xfrm>
              <a:prstGeom prst="homePlate">
                <a:avLst>
                  <a:gd name="adj" fmla="val 37368"/>
                </a:avLst>
              </a:prstGeom>
              <a:solidFill>
                <a:srgbClr val="0070C0"/>
              </a:solidFill>
              <a:ln>
                <a:noFill/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E6F5043-2417-45CC-D514-1CA358A71C61}"/>
                </a:ext>
              </a:extLst>
            </p:cNvPr>
            <p:cNvSpPr txBox="1"/>
            <p:nvPr/>
          </p:nvSpPr>
          <p:spPr>
            <a:xfrm>
              <a:off x="875696" y="3269588"/>
              <a:ext cx="1259205" cy="1107996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6600">
                  <a:solidFill>
                    <a:schemeClr val="bg1"/>
                  </a:solidFill>
                  <a:latin typeface=".VnBahamasBH" panose="020BE200000000000000" pitchFamily="34" charset="0"/>
                </a:rPr>
                <a:t>02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748050" y="4004787"/>
              <a:ext cx="8642783" cy="7381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 , CHIA  HAI LŨY THỪA CÙNG CƠ SỐ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2A20C88-1342-4C09-6E00-C89E8BBB43C6}"/>
              </a:ext>
            </a:extLst>
          </p:cNvPr>
          <p:cNvGrpSpPr/>
          <p:nvPr/>
        </p:nvGrpSpPr>
        <p:grpSpPr>
          <a:xfrm>
            <a:off x="10386527" y="259080"/>
            <a:ext cx="1527004" cy="6339840"/>
            <a:chOff x="10386527" y="259080"/>
            <a:chExt cx="1527004" cy="633984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CCDC419-4F1B-5E2C-2A00-630C2CBB92C0}"/>
                </a:ext>
              </a:extLst>
            </p:cNvPr>
            <p:cNvSpPr/>
            <p:nvPr/>
          </p:nvSpPr>
          <p:spPr>
            <a:xfrm>
              <a:off x="10386527" y="2549630"/>
              <a:ext cx="609600" cy="25252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4DEFEC1-2FD9-CD00-5485-6AA7FA041B12}"/>
                </a:ext>
              </a:extLst>
            </p:cNvPr>
            <p:cNvSpPr/>
            <p:nvPr/>
          </p:nvSpPr>
          <p:spPr>
            <a:xfrm>
              <a:off x="10386527" y="259080"/>
              <a:ext cx="1527004" cy="63398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Graphic 21" descr="Alarm Ringing with solid fill">
            <a:extLst>
              <a:ext uri="{FF2B5EF4-FFF2-40B4-BE49-F238E27FC236}">
                <a16:creationId xmlns:a16="http://schemas.microsoft.com/office/drawing/2014/main" id="{0F4E2A29-AA29-D8C2-1964-1B13B4FBF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3799" y="3916680"/>
            <a:ext cx="914400" cy="914400"/>
          </a:xfrm>
          <a:prstGeom prst="rect">
            <a:avLst/>
          </a:prstGeom>
        </p:spPr>
      </p:pic>
      <p:pic>
        <p:nvPicPr>
          <p:cNvPr id="18" name="Graphic 17" descr="Covid-19 with solid fill">
            <a:extLst>
              <a:ext uri="{FF2B5EF4-FFF2-40B4-BE49-F238E27FC236}">
                <a16:creationId xmlns:a16="http://schemas.microsoft.com/office/drawing/2014/main" id="{556F39F7-8EF9-B720-CAA0-3A478AC92E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88832" y="275317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3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6347904" y="51760"/>
            <a:ext cx="5627070" cy="3112860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027565C-1680-4D3A-B6FD-651084FC4721}"/>
                    </a:ext>
                  </a:extLst>
                </p:cNvPr>
                <p:cNvSpPr txBox="1"/>
                <p:nvPr/>
              </p:nvSpPr>
              <p:spPr>
                <a:xfrm>
                  <a:off x="7941081" y="881615"/>
                  <a:ext cx="4015692" cy="20781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dirty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4000" b="1" i="1" baseline="30000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000" b="1" i="1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 .</m:t>
                        </m:r>
                        <m:sSup>
                          <m:sSupPr>
                            <m:ctrlPr>
                              <a:rPr lang="en-US" sz="4000" b="1" i="1" dirty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 dirty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e>
                          <m:sup>
                            <m:r>
                              <a:rPr lang="en-US" sz="4000" b="1" i="1" dirty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sup>
                        </m:sSup>
                        <m:r>
                          <a:rPr lang="en-US" sz="4000" b="1" i="1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= </m:t>
                        </m:r>
                        <m:sSup>
                          <m:sSupPr>
                            <m:ctrlPr>
                              <a:rPr lang="en-US" sz="4000" b="1" i="1" dirty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 dirty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e>
                          <m:sup>
                            <m:r>
                              <a:rPr lang="en-US" sz="4000" b="1" i="1" dirty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sz="4000" b="1" i="1" dirty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4000" b="1" i="1" dirty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sup>
                        </m:sSup>
                        <m:r>
                          <a:rPr lang="en-US" sz="4000" b="1" i="1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dirty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        = </m:t>
                        </m:r>
                        <m:sSup>
                          <m:sSupPr>
                            <m:ctrlPr>
                              <a:rPr lang="en-US" sz="4000" b="1" i="1" dirty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 dirty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e>
                          <m:sup>
                            <m:r>
                              <a:rPr lang="en-US" sz="4000" b="1" i="1" dirty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</m:sup>
                        </m:sSup>
                      </m:oMath>
                    </m:oMathPara>
                  </a14:m>
                  <a:endParaRPr lang="en-US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  <a:p>
                  <a:pPr algn="ctr">
                    <a:defRPr/>
                  </a:pPr>
                  <a:r>
                    <a:rPr lang="en-US" sz="4000" b="1" baseline="30000" dirty="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</a:t>
                  </a:r>
                  <a:endParaRPr lang="en-US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027565C-1680-4D3A-B6FD-651084FC47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41081" y="881615"/>
                  <a:ext cx="4015692" cy="207816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379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" y="89133"/>
            <a:ext cx="6347902" cy="283796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286821" y="337949"/>
              <a:ext cx="6184655" cy="1699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Viết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tích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4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. 4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5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9411" y="2328413"/>
            <a:ext cx="1905001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780" y="2096048"/>
            <a:ext cx="1905001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8411">
            <a:off x="11365167" y="4662990"/>
            <a:ext cx="532073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1787" y="3876985"/>
            <a:ext cx="750201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093" y="1986326"/>
            <a:ext cx="3367876" cy="477436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0F92439-966E-4604-B29A-CA37D30E35D7}"/>
              </a:ext>
            </a:extLst>
          </p:cNvPr>
          <p:cNvSpPr/>
          <p:nvPr/>
        </p:nvSpPr>
        <p:spPr>
          <a:xfrm>
            <a:off x="219921" y="6157732"/>
            <a:ext cx="3069189" cy="55449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M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SỐ 2 …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56FBC-BCB8-4A3C-ABB3-33580B81E2A5}" type="datetime12">
              <a:rPr lang="vi-VN" smtClean="0"/>
              <a:t>10:22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5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6136782" y="-43776"/>
            <a:ext cx="5980166" cy="3182775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027565C-1680-4D3A-B6FD-651084FC4721}"/>
                    </a:ext>
                  </a:extLst>
                </p:cNvPr>
                <p:cNvSpPr txBox="1"/>
                <p:nvPr/>
              </p:nvSpPr>
              <p:spPr>
                <a:xfrm>
                  <a:off x="7908114" y="1055584"/>
                  <a:ext cx="4211882" cy="7141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4000" b="1" i="1" u="none" strike="noStrike" kern="1200" cap="none" spc="0" normalizeH="0" baseline="30000" noProof="0" dirty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kumimoji="0" lang="en-US" sz="4000" b="1" i="1" u="none" strike="noStrike" kern="1200" cap="none" spc="0" normalizeH="0" noProof="0" dirty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 = </m:t>
                        </m:r>
                        <m:r>
                          <a:rPr kumimoji="0" lang="en-US" sz="4000" b="1" i="1" u="none" strike="noStrike" kern="1200" cap="none" spc="0" normalizeH="0" noProof="0" dirty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4000" b="1" i="1" u="none" strike="noStrike" kern="1200" cap="none" spc="0" normalizeH="0" noProof="0" dirty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kumimoji="0" lang="en-US" sz="4000" b="1" i="1" u="none" strike="noStrike" kern="1200" cap="none" spc="0" normalizeH="0" noProof="0" dirty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4000" b="1" i="1" u="none" strike="noStrike" kern="1200" cap="none" spc="0" normalizeH="0" noProof="0" dirty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kumimoji="0" lang="en-US" sz="4000" b="1" i="1" u="none" strike="noStrike" kern="1200" cap="none" spc="0" normalizeH="0" noProof="0" dirty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4000" b="1" i="1" u="none" strike="noStrike" kern="1200" cap="none" spc="0" normalizeH="0" noProof="0" dirty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 =</m:t>
                        </m:r>
                        <m:r>
                          <a:rPr kumimoji="0" lang="en-US" sz="4000" b="1" i="1" u="none" strike="noStrike" kern="1200" cap="none" spc="0" normalizeH="0" noProof="0" dirty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027565C-1680-4D3A-B6FD-651084FC47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8114" y="1055584"/>
                  <a:ext cx="4211882" cy="71411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5075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2" y="41007"/>
            <a:ext cx="6237026" cy="283796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578973" y="509436"/>
              <a:ext cx="5874161" cy="1159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Hãy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giá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trị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2</a:t>
              </a:r>
              <a:r>
                <a:rPr lang="en-US" sz="4000" b="1" baseline="30000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9411" y="2328413"/>
            <a:ext cx="1905001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780" y="2096048"/>
            <a:ext cx="1905001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8411">
            <a:off x="11365167" y="4662990"/>
            <a:ext cx="532073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1787" y="3876985"/>
            <a:ext cx="750201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9961" y="1582966"/>
            <a:ext cx="3367876" cy="47743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AA5FC8-73F2-45D5-86F3-18AA4C38D830}"/>
              </a:ext>
            </a:extLst>
          </p:cNvPr>
          <p:cNvSpPr/>
          <p:nvPr/>
        </p:nvSpPr>
        <p:spPr>
          <a:xfrm>
            <a:off x="219921" y="6157732"/>
            <a:ext cx="3082837" cy="55449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M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SỐ 3 …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7472F-B0C4-4B8A-B7D4-A98BA4703CB8}" type="datetime12">
              <a:rPr lang="vi-VN" smtClean="0"/>
              <a:t>10:22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2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1082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146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" y="41007"/>
            <a:ext cx="5852099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So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sánh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: 2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3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</a:t>
              </a:r>
              <a:endPara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en-US" sz="4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6992670" y="51760"/>
            <a:ext cx="5124276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027565C-1680-4D3A-B6FD-651084FC4721}"/>
                    </a:ext>
                  </a:extLst>
                </p:cNvPr>
                <p:cNvSpPr txBox="1"/>
                <p:nvPr/>
              </p:nvSpPr>
              <p:spPr>
                <a:xfrm>
                  <a:off x="8157189" y="1013481"/>
                  <a:ext cx="3750825" cy="8607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dirty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000" b="1" i="1" baseline="30000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000" b="1" i="1" baseline="30000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 &lt;</m:t>
                        </m:r>
                        <m:sSup>
                          <m:sSupPr>
                            <m:ctrlPr>
                              <a:rPr lang="en-US" sz="4000" b="1" i="1" dirty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 dirty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  <m:sup>
                            <m:r>
                              <a:rPr lang="en-US" sz="4000" b="1" i="1" dirty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000" b="1" i="1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027565C-1680-4D3A-B6FD-651084FC47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7189" y="1013481"/>
                  <a:ext cx="3750825" cy="860703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F2C735-DF35-44E5-B811-F98B80E135E0}"/>
              </a:ext>
            </a:extLst>
          </p:cNvPr>
          <p:cNvSpPr/>
          <p:nvPr/>
        </p:nvSpPr>
        <p:spPr>
          <a:xfrm>
            <a:off x="219919" y="6157732"/>
            <a:ext cx="3582799" cy="55449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M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CUỐI …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192000" y="40296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5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8CE3A617-C20A-4477-960D-1728A7D9DA44}"/>
              </a:ext>
            </a:extLst>
          </p:cNvPr>
          <p:cNvSpPr/>
          <p:nvPr/>
        </p:nvSpPr>
        <p:spPr>
          <a:xfrm>
            <a:off x="-39117" y="5090325"/>
            <a:ext cx="12219097" cy="1767675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1871" y="2443687"/>
            <a:ext cx="337723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8383" y="1860273"/>
            <a:ext cx="306661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5102" y="1455771"/>
            <a:ext cx="2249031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2985" y="1313622"/>
            <a:ext cx="2098788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314" y="1926374"/>
            <a:ext cx="561620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9777" y="3298405"/>
            <a:ext cx="1237950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8E55607B-92BC-4CC0-BFBA-F5799450DC82}"/>
              </a:ext>
            </a:extLst>
          </p:cNvPr>
          <p:cNvSpPr/>
          <p:nvPr/>
        </p:nvSpPr>
        <p:spPr>
          <a:xfrm>
            <a:off x="2483893" y="116384"/>
            <a:ext cx="8254490" cy="2007032"/>
          </a:xfrm>
          <a:prstGeom prst="wedgeEllipseCallout">
            <a:avLst>
              <a:gd name="adj1" fmla="val 3639"/>
              <a:gd name="adj2" fmla="val 65900"/>
            </a:avLst>
          </a:prstGeom>
          <a:solidFill>
            <a:srgbClr val="FF0000">
              <a:alpha val="42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 </a:t>
            </a:r>
            <a:r>
              <a:rPr lang="vi-VN" sz="2800" b="1" dirty="0">
                <a:solidFill>
                  <a:srgbClr val="3333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 CÁC BẠN THẬT NHIỀU. CÁC BẠN GIỎI QUÁ ĐI </a:t>
            </a: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7121" y="5325839"/>
            <a:ext cx="1626196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7192" y="2081875"/>
            <a:ext cx="3787525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3316" y="2400572"/>
            <a:ext cx="4608347" cy="3173086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3499" y="1516285"/>
            <a:ext cx="6596482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4337-2435-4435-A2A6-E8B884C0DB02}" type="datetime12">
              <a:rPr lang="vi-VN" smtClean="0"/>
              <a:t>10:22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3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itle 7"/>
          <p:cNvSpPr>
            <a:spLocks noGrp="1"/>
          </p:cNvSpPr>
          <p:nvPr>
            <p:ph type="title"/>
          </p:nvPr>
        </p:nvSpPr>
        <p:spPr>
          <a:xfrm>
            <a:off x="3429000" y="377444"/>
            <a:ext cx="5201920" cy="590931"/>
          </a:xfr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136195" name="Title 7"/>
          <p:cNvSpPr txBox="1">
            <a:spLocks/>
          </p:cNvSpPr>
          <p:nvPr/>
        </p:nvSpPr>
        <p:spPr bwMode="auto">
          <a:xfrm>
            <a:off x="5638800" y="4608513"/>
            <a:ext cx="3903663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 </a:t>
            </a:r>
          </a:p>
        </p:txBody>
      </p:sp>
      <p:sp>
        <p:nvSpPr>
          <p:cNvPr id="25" name="Rectangle 19"/>
          <p:cNvSpPr/>
          <p:nvPr/>
        </p:nvSpPr>
        <p:spPr>
          <a:xfrm rot="21420000">
            <a:off x="1751743" y="1450180"/>
            <a:ext cx="1147763" cy="998538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gradFill flip="none" rotWithShape="1">
            <a:gsLst>
              <a:gs pos="21000">
                <a:srgbClr val="FEF99C"/>
              </a:gs>
              <a:gs pos="0">
                <a:srgbClr val="F6E7A6"/>
              </a:gs>
              <a:gs pos="100000">
                <a:srgbClr val="FEF99C"/>
              </a:gs>
            </a:gsLst>
            <a:lin ang="5400000" scaled="1"/>
            <a:tileRect/>
          </a:gradFill>
          <a:ln>
            <a:noFill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4" name="Rectangle 19"/>
          <p:cNvSpPr/>
          <p:nvPr/>
        </p:nvSpPr>
        <p:spPr>
          <a:xfrm rot="286156">
            <a:off x="1765925" y="2564431"/>
            <a:ext cx="1146175" cy="998538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solidFill>
            <a:srgbClr val="DB6AEA"/>
          </a:solidFill>
          <a:ln>
            <a:noFill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5" name="Rectangle 19"/>
          <p:cNvSpPr/>
          <p:nvPr/>
        </p:nvSpPr>
        <p:spPr>
          <a:xfrm rot="21345731">
            <a:off x="1614805" y="3879869"/>
            <a:ext cx="1149350" cy="1000125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753" name="TextBox 12"/>
          <p:cNvSpPr txBox="1">
            <a:spLocks noChangeArrowheads="1"/>
          </p:cNvSpPr>
          <p:nvPr/>
        </p:nvSpPr>
        <p:spPr bwMode="auto">
          <a:xfrm>
            <a:off x="3164840" y="989830"/>
            <a:ext cx="7645400" cy="4147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3600" i="1"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bài: phép nâng lên lũy thừa </a:t>
            </a:r>
          </a:p>
          <a:p>
            <a:pPr marL="571500" indent="-5715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3600" i="1">
                <a:latin typeface="Times New Roman" panose="02020603050405020304" pitchFamily="18" charset="0"/>
                <a:cs typeface="Times New Roman" panose="02020603050405020304" pitchFamily="18" charset="0"/>
              </a:rPr>
              <a:t>và các phép nhân – chia lũy thừa.</a:t>
            </a:r>
          </a:p>
          <a:p>
            <a:pPr marL="571500" indent="-5715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3600" i="1">
                <a:latin typeface="Times New Roman" panose="02020603050405020304" pitchFamily="18" charset="0"/>
                <a:cs typeface="Times New Roman" panose="02020603050405020304" pitchFamily="18" charset="0"/>
              </a:rPr>
              <a:t>Làm bài 4, 5, 6/SGK.tr25</a:t>
            </a:r>
          </a:p>
          <a:p>
            <a:pPr marL="571500" indent="-5715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3600" i="1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tiết sau Luyện tập.</a:t>
            </a:r>
            <a:endParaRPr lang="en-US" sz="36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2623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1328" y="335762"/>
            <a:ext cx="9290661" cy="1091577"/>
            <a:chOff x="-231515" y="0"/>
            <a:chExt cx="18581321" cy="2183155"/>
          </a:xfrm>
        </p:grpSpPr>
        <p:grpSp>
          <p:nvGrpSpPr>
            <p:cNvPr id="3" name="Group 3"/>
            <p:cNvGrpSpPr/>
            <p:nvPr/>
          </p:nvGrpSpPr>
          <p:grpSpPr>
            <a:xfrm>
              <a:off x="1038042" y="0"/>
              <a:ext cx="16266340" cy="2183155"/>
              <a:chOff x="0" y="0"/>
              <a:chExt cx="3502466" cy="47007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41910" y="43180"/>
                <a:ext cx="3454206" cy="421817"/>
              </a:xfrm>
              <a:custGeom>
                <a:avLst/>
                <a:gdLst/>
                <a:ahLst/>
                <a:cxnLst/>
                <a:rect l="l" t="t" r="r" b="b"/>
                <a:pathLst>
                  <a:path w="3454206" h="421817">
                    <a:moveTo>
                      <a:pt x="0" y="0"/>
                    </a:moveTo>
                    <a:lnTo>
                      <a:pt x="3454206" y="0"/>
                    </a:lnTo>
                    <a:lnTo>
                      <a:pt x="3454206" y="421817"/>
                    </a:lnTo>
                    <a:lnTo>
                      <a:pt x="0" y="421817"/>
                    </a:lnTo>
                    <a:close/>
                  </a:path>
                </a:pathLst>
              </a:custGeom>
              <a:solidFill>
                <a:srgbClr val="FFC5DE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35560" y="35560"/>
                <a:ext cx="3466906" cy="434517"/>
              </a:xfrm>
              <a:custGeom>
                <a:avLst/>
                <a:gdLst/>
                <a:ahLst/>
                <a:cxnLst/>
                <a:rect l="l" t="t" r="r" b="b"/>
                <a:pathLst>
                  <a:path w="3466906" h="434517">
                    <a:moveTo>
                      <a:pt x="3466906" y="434517"/>
                    </a:moveTo>
                    <a:lnTo>
                      <a:pt x="0" y="434517"/>
                    </a:lnTo>
                    <a:lnTo>
                      <a:pt x="0" y="0"/>
                    </a:lnTo>
                    <a:lnTo>
                      <a:pt x="3466906" y="0"/>
                    </a:lnTo>
                    <a:lnTo>
                      <a:pt x="3466906" y="434517"/>
                    </a:lnTo>
                    <a:close/>
                    <a:moveTo>
                      <a:pt x="12700" y="421817"/>
                    </a:moveTo>
                    <a:lnTo>
                      <a:pt x="3454206" y="421817"/>
                    </a:lnTo>
                    <a:lnTo>
                      <a:pt x="3454206" y="12700"/>
                    </a:lnTo>
                    <a:lnTo>
                      <a:pt x="12700" y="12700"/>
                    </a:lnTo>
                    <a:lnTo>
                      <a:pt x="12700" y="421817"/>
                    </a:lnTo>
                    <a:close/>
                  </a:path>
                </a:pathLst>
              </a:custGeom>
              <a:solidFill>
                <a:srgbClr val="F2BD99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3454206" cy="421817"/>
              </a:xfrm>
              <a:custGeom>
                <a:avLst/>
                <a:gdLst/>
                <a:ahLst/>
                <a:cxnLst/>
                <a:rect l="l" t="t" r="r" b="b"/>
                <a:pathLst>
                  <a:path w="3454206" h="421817">
                    <a:moveTo>
                      <a:pt x="0" y="0"/>
                    </a:moveTo>
                    <a:lnTo>
                      <a:pt x="3454206" y="0"/>
                    </a:lnTo>
                    <a:lnTo>
                      <a:pt x="3454206" y="421817"/>
                    </a:lnTo>
                    <a:lnTo>
                      <a:pt x="0" y="42181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1200"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-231515" y="257420"/>
              <a:ext cx="18581321" cy="13057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0"/>
                </a:lnSpc>
                <a:spcBef>
                  <a:spcPct val="0"/>
                </a:spcBef>
              </a:pPr>
              <a:r>
                <a:rPr lang="en-US" sz="3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3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lũy</a:t>
              </a:r>
              <a:r>
                <a:rPr lang="en-US" sz="3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thừa</a:t>
              </a:r>
              <a:r>
                <a:rPr lang="en-US" sz="3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mũ</a:t>
              </a:r>
              <a:r>
                <a:rPr lang="en-US" sz="3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endPara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99910">
            <a:off x="10710786" y="562361"/>
            <a:ext cx="835622" cy="78700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010508" y="1724518"/>
            <a:ext cx="240569" cy="26193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692495" y="1590227"/>
            <a:ext cx="120285" cy="1309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3186366">
            <a:off x="1171632" y="1527475"/>
            <a:ext cx="120285" cy="13096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186366">
            <a:off x="1325473" y="1202212"/>
            <a:ext cx="177111" cy="192841"/>
          </a:xfrm>
          <a:prstGeom prst="rect">
            <a:avLst/>
          </a:prstGeom>
        </p:spPr>
      </p:pic>
      <p:grpSp>
        <p:nvGrpSpPr>
          <p:cNvPr id="16" name="Group 16"/>
          <p:cNvGrpSpPr>
            <a:grpSpLocks noChangeAspect="1"/>
          </p:cNvGrpSpPr>
          <p:nvPr/>
        </p:nvGrpSpPr>
        <p:grpSpPr>
          <a:xfrm rot="3872214">
            <a:off x="809679" y="479624"/>
            <a:ext cx="948151" cy="1200055"/>
            <a:chOff x="0" y="0"/>
            <a:chExt cx="1457960" cy="1845310"/>
          </a:xfrm>
        </p:grpSpPr>
        <p:sp>
          <p:nvSpPr>
            <p:cNvPr id="17" name="Freeform 17"/>
            <p:cNvSpPr/>
            <p:nvPr/>
          </p:nvSpPr>
          <p:spPr>
            <a:xfrm>
              <a:off x="17780" y="-5080"/>
              <a:ext cx="1402080" cy="1805940"/>
            </a:xfrm>
            <a:custGeom>
              <a:avLst/>
              <a:gdLst/>
              <a:ahLst/>
              <a:cxnLst/>
              <a:rect l="l" t="t" r="r" b="b"/>
              <a:pathLst>
                <a:path w="1402080" h="1805940">
                  <a:moveTo>
                    <a:pt x="925830" y="565150"/>
                  </a:moveTo>
                  <a:cubicBezTo>
                    <a:pt x="925830" y="441960"/>
                    <a:pt x="668020" y="474980"/>
                    <a:pt x="668020" y="474980"/>
                  </a:cubicBezTo>
                  <a:lnTo>
                    <a:pt x="668020" y="198120"/>
                  </a:lnTo>
                  <a:cubicBezTo>
                    <a:pt x="668020" y="0"/>
                    <a:pt x="403860" y="3810"/>
                    <a:pt x="403860" y="189230"/>
                  </a:cubicBezTo>
                  <a:lnTo>
                    <a:pt x="403860" y="981710"/>
                  </a:lnTo>
                  <a:lnTo>
                    <a:pt x="240030" y="817880"/>
                  </a:lnTo>
                  <a:cubicBezTo>
                    <a:pt x="189230" y="767080"/>
                    <a:pt x="76200" y="748030"/>
                    <a:pt x="38100" y="817880"/>
                  </a:cubicBezTo>
                  <a:cubicBezTo>
                    <a:pt x="0" y="887730"/>
                    <a:pt x="69850" y="981710"/>
                    <a:pt x="69850" y="981710"/>
                  </a:cubicBezTo>
                  <a:cubicBezTo>
                    <a:pt x="69850" y="981710"/>
                    <a:pt x="459740" y="1503680"/>
                    <a:pt x="510540" y="1805940"/>
                  </a:cubicBezTo>
                  <a:lnTo>
                    <a:pt x="1193800" y="1805940"/>
                  </a:lnTo>
                  <a:cubicBezTo>
                    <a:pt x="1193800" y="1793240"/>
                    <a:pt x="1376680" y="1242060"/>
                    <a:pt x="1389380" y="1176020"/>
                  </a:cubicBezTo>
                  <a:cubicBezTo>
                    <a:pt x="1402080" y="1109980"/>
                    <a:pt x="1395730" y="990600"/>
                    <a:pt x="1389380" y="835660"/>
                  </a:cubicBezTo>
                  <a:cubicBezTo>
                    <a:pt x="1383030" y="681990"/>
                    <a:pt x="1238250" y="640080"/>
                    <a:pt x="1173480" y="640080"/>
                  </a:cubicBezTo>
                  <a:lnTo>
                    <a:pt x="1170940" y="643890"/>
                  </a:lnTo>
                  <a:cubicBezTo>
                    <a:pt x="1149350" y="556260"/>
                    <a:pt x="979170" y="565150"/>
                    <a:pt x="925830" y="565150"/>
                  </a:cubicBezTo>
                  <a:close/>
                </a:path>
              </a:pathLst>
            </a:custGeom>
            <a:solidFill>
              <a:srgbClr val="FFC5D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-33020" y="2540"/>
              <a:ext cx="1494790" cy="1844040"/>
            </a:xfrm>
            <a:custGeom>
              <a:avLst/>
              <a:gdLst/>
              <a:ahLst/>
              <a:cxnLst/>
              <a:rect l="l" t="t" r="r" b="b"/>
              <a:pathLst>
                <a:path w="1494790" h="1844040">
                  <a:moveTo>
                    <a:pt x="1484630" y="863600"/>
                  </a:moveTo>
                  <a:lnTo>
                    <a:pt x="1483360" y="828040"/>
                  </a:lnTo>
                  <a:cubicBezTo>
                    <a:pt x="1477010" y="669290"/>
                    <a:pt x="1344930" y="601980"/>
                    <a:pt x="1248410" y="591820"/>
                  </a:cubicBezTo>
                  <a:cubicBezTo>
                    <a:pt x="1243330" y="585470"/>
                    <a:pt x="1238250" y="577850"/>
                    <a:pt x="1231900" y="572770"/>
                  </a:cubicBezTo>
                  <a:cubicBezTo>
                    <a:pt x="1178560" y="519430"/>
                    <a:pt x="1078230" y="514350"/>
                    <a:pt x="1010920" y="514350"/>
                  </a:cubicBezTo>
                  <a:cubicBezTo>
                    <a:pt x="1004570" y="497840"/>
                    <a:pt x="994410" y="483870"/>
                    <a:pt x="980440" y="471170"/>
                  </a:cubicBezTo>
                  <a:cubicBezTo>
                    <a:pt x="925830" y="422910"/>
                    <a:pt x="824230" y="419100"/>
                    <a:pt x="762000" y="421640"/>
                  </a:cubicBezTo>
                  <a:lnTo>
                    <a:pt x="762000" y="193040"/>
                  </a:lnTo>
                  <a:cubicBezTo>
                    <a:pt x="762000" y="119380"/>
                    <a:pt x="731520" y="73660"/>
                    <a:pt x="707390" y="49530"/>
                  </a:cubicBezTo>
                  <a:cubicBezTo>
                    <a:pt x="674370" y="17780"/>
                    <a:pt x="631190" y="0"/>
                    <a:pt x="584200" y="0"/>
                  </a:cubicBezTo>
                  <a:cubicBezTo>
                    <a:pt x="496570" y="0"/>
                    <a:pt x="408940" y="63500"/>
                    <a:pt x="408940" y="184150"/>
                  </a:cubicBezTo>
                  <a:lnTo>
                    <a:pt x="408940" y="868680"/>
                  </a:lnTo>
                  <a:lnTo>
                    <a:pt x="321310" y="781050"/>
                  </a:lnTo>
                  <a:cubicBezTo>
                    <a:pt x="279400" y="739140"/>
                    <a:pt x="209550" y="716280"/>
                    <a:pt x="149860" y="725170"/>
                  </a:cubicBezTo>
                  <a:cubicBezTo>
                    <a:pt x="105410" y="731520"/>
                    <a:pt x="69850" y="755650"/>
                    <a:pt x="49530" y="791210"/>
                  </a:cubicBezTo>
                  <a:cubicBezTo>
                    <a:pt x="0" y="880110"/>
                    <a:pt x="76200" y="988060"/>
                    <a:pt x="85090" y="1000760"/>
                  </a:cubicBezTo>
                  <a:cubicBezTo>
                    <a:pt x="88900" y="1005840"/>
                    <a:pt x="469900" y="1517650"/>
                    <a:pt x="516890" y="1805940"/>
                  </a:cubicBezTo>
                  <a:lnTo>
                    <a:pt x="516890" y="1807210"/>
                  </a:lnTo>
                  <a:cubicBezTo>
                    <a:pt x="516890" y="1808480"/>
                    <a:pt x="516890" y="1809750"/>
                    <a:pt x="518160" y="1811020"/>
                  </a:cubicBezTo>
                  <a:cubicBezTo>
                    <a:pt x="518160" y="1812290"/>
                    <a:pt x="519430" y="1813560"/>
                    <a:pt x="519430" y="1816100"/>
                  </a:cubicBezTo>
                  <a:cubicBezTo>
                    <a:pt x="519430" y="1817370"/>
                    <a:pt x="520700" y="1818640"/>
                    <a:pt x="520700" y="1818640"/>
                  </a:cubicBezTo>
                  <a:cubicBezTo>
                    <a:pt x="521970" y="1819910"/>
                    <a:pt x="521970" y="1821180"/>
                    <a:pt x="523240" y="1822450"/>
                  </a:cubicBezTo>
                  <a:cubicBezTo>
                    <a:pt x="523240" y="1823720"/>
                    <a:pt x="524510" y="1823720"/>
                    <a:pt x="525780" y="1824990"/>
                  </a:cubicBezTo>
                  <a:cubicBezTo>
                    <a:pt x="527050" y="1826260"/>
                    <a:pt x="528320" y="1827530"/>
                    <a:pt x="528320" y="1828800"/>
                  </a:cubicBezTo>
                  <a:lnTo>
                    <a:pt x="530860" y="1831340"/>
                  </a:lnTo>
                  <a:cubicBezTo>
                    <a:pt x="532130" y="1832610"/>
                    <a:pt x="533400" y="1833880"/>
                    <a:pt x="534670" y="1833880"/>
                  </a:cubicBezTo>
                  <a:lnTo>
                    <a:pt x="537210" y="1836420"/>
                  </a:lnTo>
                  <a:cubicBezTo>
                    <a:pt x="538480" y="1837690"/>
                    <a:pt x="539750" y="1837690"/>
                    <a:pt x="541020" y="1838960"/>
                  </a:cubicBezTo>
                  <a:cubicBezTo>
                    <a:pt x="542290" y="1838960"/>
                    <a:pt x="543560" y="1840230"/>
                    <a:pt x="543560" y="1840230"/>
                  </a:cubicBezTo>
                  <a:cubicBezTo>
                    <a:pt x="544830" y="1841500"/>
                    <a:pt x="547370" y="1841500"/>
                    <a:pt x="548640" y="1841500"/>
                  </a:cubicBezTo>
                  <a:cubicBezTo>
                    <a:pt x="549910" y="1841500"/>
                    <a:pt x="549910" y="1841500"/>
                    <a:pt x="551180" y="1842770"/>
                  </a:cubicBezTo>
                  <a:cubicBezTo>
                    <a:pt x="553720" y="1842770"/>
                    <a:pt x="556260" y="1844040"/>
                    <a:pt x="560070" y="1844040"/>
                  </a:cubicBezTo>
                  <a:lnTo>
                    <a:pt x="1243330" y="1844040"/>
                  </a:lnTo>
                  <a:cubicBezTo>
                    <a:pt x="1264920" y="1844040"/>
                    <a:pt x="1283970" y="1827530"/>
                    <a:pt x="1287780" y="1807210"/>
                  </a:cubicBezTo>
                  <a:cubicBezTo>
                    <a:pt x="1291590" y="1790700"/>
                    <a:pt x="1323340" y="1694180"/>
                    <a:pt x="1352550" y="1600200"/>
                  </a:cubicBezTo>
                  <a:cubicBezTo>
                    <a:pt x="1421130" y="1385570"/>
                    <a:pt x="1474470" y="1217930"/>
                    <a:pt x="1482090" y="1178560"/>
                  </a:cubicBezTo>
                  <a:cubicBezTo>
                    <a:pt x="1494790" y="1111250"/>
                    <a:pt x="1490980" y="1007110"/>
                    <a:pt x="1484630" y="863600"/>
                  </a:cubicBezTo>
                  <a:close/>
                  <a:moveTo>
                    <a:pt x="1395730" y="1160780"/>
                  </a:moveTo>
                  <a:cubicBezTo>
                    <a:pt x="1389380" y="1197610"/>
                    <a:pt x="1316990" y="1422400"/>
                    <a:pt x="1268730" y="1572260"/>
                  </a:cubicBezTo>
                  <a:cubicBezTo>
                    <a:pt x="1236980" y="1671320"/>
                    <a:pt x="1220470" y="1724660"/>
                    <a:pt x="1210310" y="1755140"/>
                  </a:cubicBezTo>
                  <a:lnTo>
                    <a:pt x="596900" y="1755140"/>
                  </a:lnTo>
                  <a:cubicBezTo>
                    <a:pt x="523240" y="1443990"/>
                    <a:pt x="171450" y="969010"/>
                    <a:pt x="156210" y="948690"/>
                  </a:cubicBezTo>
                  <a:cubicBezTo>
                    <a:pt x="144780" y="933450"/>
                    <a:pt x="107950" y="869950"/>
                    <a:pt x="128270" y="833120"/>
                  </a:cubicBezTo>
                  <a:cubicBezTo>
                    <a:pt x="130810" y="829310"/>
                    <a:pt x="138430" y="815340"/>
                    <a:pt x="163830" y="811530"/>
                  </a:cubicBezTo>
                  <a:cubicBezTo>
                    <a:pt x="195580" y="806450"/>
                    <a:pt x="237490" y="820420"/>
                    <a:pt x="260350" y="843280"/>
                  </a:cubicBezTo>
                  <a:lnTo>
                    <a:pt x="370840" y="953770"/>
                  </a:lnTo>
                  <a:cubicBezTo>
                    <a:pt x="386080" y="969010"/>
                    <a:pt x="400050" y="982980"/>
                    <a:pt x="410210" y="994410"/>
                  </a:cubicBezTo>
                  <a:lnTo>
                    <a:pt x="410210" y="1050290"/>
                  </a:lnTo>
                  <a:cubicBezTo>
                    <a:pt x="410210" y="1074420"/>
                    <a:pt x="430530" y="1094740"/>
                    <a:pt x="454660" y="1094740"/>
                  </a:cubicBezTo>
                  <a:cubicBezTo>
                    <a:pt x="478790" y="1094740"/>
                    <a:pt x="499110" y="1074420"/>
                    <a:pt x="499110" y="1050290"/>
                  </a:cubicBezTo>
                  <a:lnTo>
                    <a:pt x="499110" y="181610"/>
                  </a:lnTo>
                  <a:cubicBezTo>
                    <a:pt x="499110" y="115570"/>
                    <a:pt x="542290" y="86360"/>
                    <a:pt x="585470" y="86360"/>
                  </a:cubicBezTo>
                  <a:cubicBezTo>
                    <a:pt x="626110" y="86360"/>
                    <a:pt x="674370" y="113030"/>
                    <a:pt x="674370" y="190500"/>
                  </a:cubicBezTo>
                  <a:lnTo>
                    <a:pt x="674370" y="791210"/>
                  </a:lnTo>
                  <a:cubicBezTo>
                    <a:pt x="674370" y="815340"/>
                    <a:pt x="694690" y="835660"/>
                    <a:pt x="718820" y="835660"/>
                  </a:cubicBezTo>
                  <a:cubicBezTo>
                    <a:pt x="742950" y="835660"/>
                    <a:pt x="763270" y="815340"/>
                    <a:pt x="763270" y="791210"/>
                  </a:cubicBezTo>
                  <a:lnTo>
                    <a:pt x="763270" y="508000"/>
                  </a:lnTo>
                  <a:cubicBezTo>
                    <a:pt x="822960" y="505460"/>
                    <a:pt x="895350" y="511810"/>
                    <a:pt x="923290" y="535940"/>
                  </a:cubicBezTo>
                  <a:cubicBezTo>
                    <a:pt x="929640" y="542290"/>
                    <a:pt x="932180" y="548640"/>
                    <a:pt x="932180" y="557530"/>
                  </a:cubicBezTo>
                  <a:lnTo>
                    <a:pt x="932180" y="802640"/>
                  </a:lnTo>
                  <a:cubicBezTo>
                    <a:pt x="932180" y="826770"/>
                    <a:pt x="952500" y="847090"/>
                    <a:pt x="976630" y="847090"/>
                  </a:cubicBezTo>
                  <a:cubicBezTo>
                    <a:pt x="1000760" y="847090"/>
                    <a:pt x="1021080" y="826770"/>
                    <a:pt x="1021080" y="802640"/>
                  </a:cubicBezTo>
                  <a:lnTo>
                    <a:pt x="1021080" y="601980"/>
                  </a:lnTo>
                  <a:cubicBezTo>
                    <a:pt x="1069340" y="601980"/>
                    <a:pt x="1143000" y="607060"/>
                    <a:pt x="1170940" y="633730"/>
                  </a:cubicBezTo>
                  <a:cubicBezTo>
                    <a:pt x="1177290" y="640080"/>
                    <a:pt x="1179830" y="646430"/>
                    <a:pt x="1179830" y="655320"/>
                  </a:cubicBezTo>
                  <a:lnTo>
                    <a:pt x="1179830" y="894080"/>
                  </a:lnTo>
                  <a:cubicBezTo>
                    <a:pt x="1179830" y="918210"/>
                    <a:pt x="1200150" y="938530"/>
                    <a:pt x="1224280" y="938530"/>
                  </a:cubicBezTo>
                  <a:cubicBezTo>
                    <a:pt x="1248410" y="938530"/>
                    <a:pt x="1268730" y="918210"/>
                    <a:pt x="1268730" y="894080"/>
                  </a:cubicBezTo>
                  <a:lnTo>
                    <a:pt x="1268730" y="684530"/>
                  </a:lnTo>
                  <a:cubicBezTo>
                    <a:pt x="1318260" y="697230"/>
                    <a:pt x="1391920" y="731520"/>
                    <a:pt x="1395730" y="830580"/>
                  </a:cubicBezTo>
                  <a:lnTo>
                    <a:pt x="1397000" y="866140"/>
                  </a:lnTo>
                  <a:cubicBezTo>
                    <a:pt x="1402080" y="999490"/>
                    <a:pt x="1405890" y="1104900"/>
                    <a:pt x="1395730" y="1160780"/>
                  </a:cubicBezTo>
                  <a:close/>
                </a:path>
              </a:pathLst>
            </a:custGeom>
            <a:solidFill>
              <a:srgbClr val="1B1464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78697" y="3214552"/>
            <a:ext cx="3809262" cy="2766877"/>
            <a:chOff x="0" y="0"/>
            <a:chExt cx="7629538" cy="5533755"/>
          </a:xfrm>
        </p:grpSpPr>
        <p:grpSp>
          <p:nvGrpSpPr>
            <p:cNvPr id="20" name="Group 20"/>
            <p:cNvGrpSpPr>
              <a:grpSpLocks noChangeAspect="1"/>
            </p:cNvGrpSpPr>
            <p:nvPr/>
          </p:nvGrpSpPr>
          <p:grpSpPr>
            <a:xfrm>
              <a:off x="0" y="0"/>
              <a:ext cx="7369854" cy="5533755"/>
              <a:chOff x="0" y="0"/>
              <a:chExt cx="845693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45693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8456930" h="6350000">
                    <a:moveTo>
                      <a:pt x="8456930" y="355600"/>
                    </a:moveTo>
                    <a:lnTo>
                      <a:pt x="8456930" y="637540"/>
                    </a:lnTo>
                    <a:lnTo>
                      <a:pt x="8455661" y="5728970"/>
                    </a:lnTo>
                    <a:lnTo>
                      <a:pt x="8455661" y="5994400"/>
                    </a:lnTo>
                    <a:cubicBezTo>
                      <a:pt x="8455661" y="6189980"/>
                      <a:pt x="8295641" y="6350000"/>
                      <a:pt x="8100061" y="6350000"/>
                    </a:cubicBezTo>
                    <a:lnTo>
                      <a:pt x="355600" y="6350000"/>
                    </a:lnTo>
                    <a:cubicBezTo>
                      <a:pt x="160020" y="6350000"/>
                      <a:pt x="0" y="6189980"/>
                      <a:pt x="0" y="5994400"/>
                    </a:cubicBezTo>
                    <a:lnTo>
                      <a:pt x="0" y="638810"/>
                    </a:lnTo>
                    <a:cubicBezTo>
                      <a:pt x="0" y="637540"/>
                      <a:pt x="0" y="638810"/>
                      <a:pt x="0" y="637540"/>
                    </a:cubicBezTo>
                    <a:cubicBezTo>
                      <a:pt x="0" y="636270"/>
                      <a:pt x="0" y="636270"/>
                      <a:pt x="0" y="636270"/>
                    </a:cubicBezTo>
                    <a:lnTo>
                      <a:pt x="0" y="355600"/>
                    </a:lnTo>
                    <a:cubicBezTo>
                      <a:pt x="0" y="160020"/>
                      <a:pt x="160020" y="0"/>
                      <a:pt x="355600" y="0"/>
                    </a:cubicBezTo>
                    <a:lnTo>
                      <a:pt x="8101330" y="0"/>
                    </a:lnTo>
                    <a:cubicBezTo>
                      <a:pt x="8296910" y="0"/>
                      <a:pt x="8456930" y="160020"/>
                      <a:pt x="8456930" y="355600"/>
                    </a:cubicBezTo>
                    <a:close/>
                  </a:path>
                </a:pathLst>
              </a:custGeom>
              <a:solidFill>
                <a:srgbClr val="1B1464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2" name="Freeform 22"/>
              <p:cNvSpPr/>
              <p:nvPr/>
            </p:nvSpPr>
            <p:spPr>
              <a:xfrm>
                <a:off x="828040" y="265430"/>
                <a:ext cx="175260" cy="196850"/>
              </a:xfrm>
              <a:custGeom>
                <a:avLst/>
                <a:gdLst/>
                <a:ahLst/>
                <a:cxnLst/>
                <a:rect l="l" t="t" r="r" b="b"/>
                <a:pathLst>
                  <a:path w="175260" h="196850">
                    <a:moveTo>
                      <a:pt x="0" y="196850"/>
                    </a:moveTo>
                    <a:lnTo>
                      <a:pt x="175260" y="196850"/>
                    </a:lnTo>
                    <a:lnTo>
                      <a:pt x="175260" y="0"/>
                    </a:lnTo>
                    <a:lnTo>
                      <a:pt x="165100" y="0"/>
                    </a:lnTo>
                    <a:lnTo>
                      <a:pt x="165100" y="171450"/>
                    </a:lnTo>
                    <a:cubicBezTo>
                      <a:pt x="165100" y="179070"/>
                      <a:pt x="158750" y="186690"/>
                      <a:pt x="149860" y="186690"/>
                    </a:cubicBezTo>
                    <a:lnTo>
                      <a:pt x="0" y="186690"/>
                    </a:lnTo>
                    <a:lnTo>
                      <a:pt x="0" y="196850"/>
                    </a:lnTo>
                    <a:close/>
                  </a:path>
                </a:pathLst>
              </a:custGeom>
              <a:solidFill>
                <a:srgbClr val="FFC5DE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3" name="Freeform 23"/>
              <p:cNvSpPr/>
              <p:nvPr/>
            </p:nvSpPr>
            <p:spPr>
              <a:xfrm>
                <a:off x="786130" y="224790"/>
                <a:ext cx="175260" cy="196850"/>
              </a:xfrm>
              <a:custGeom>
                <a:avLst/>
                <a:gdLst/>
                <a:ahLst/>
                <a:cxnLst/>
                <a:rect l="l" t="t" r="r" b="b"/>
                <a:pathLst>
                  <a:path w="175260" h="196850">
                    <a:moveTo>
                      <a:pt x="0" y="0"/>
                    </a:moveTo>
                    <a:lnTo>
                      <a:pt x="175260" y="0"/>
                    </a:lnTo>
                    <a:lnTo>
                      <a:pt x="175260" y="196850"/>
                    </a:lnTo>
                    <a:lnTo>
                      <a:pt x="0" y="196850"/>
                    </a:lnTo>
                    <a:close/>
                  </a:path>
                </a:pathLst>
              </a:custGeom>
              <a:solidFill>
                <a:srgbClr val="FFC5DE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683260" y="5888990"/>
                <a:ext cx="2155190" cy="287020"/>
              </a:xfrm>
              <a:custGeom>
                <a:avLst/>
                <a:gdLst/>
                <a:ahLst/>
                <a:cxnLst/>
                <a:rect l="l" t="t" r="r" b="b"/>
                <a:pathLst>
                  <a:path w="2155190" h="287020">
                    <a:moveTo>
                      <a:pt x="2011680" y="0"/>
                    </a:moveTo>
                    <a:lnTo>
                      <a:pt x="143510" y="0"/>
                    </a:lnTo>
                    <a:cubicBezTo>
                      <a:pt x="64770" y="0"/>
                      <a:pt x="0" y="64770"/>
                      <a:pt x="0" y="143510"/>
                    </a:cubicBezTo>
                    <a:cubicBezTo>
                      <a:pt x="0" y="222250"/>
                      <a:pt x="64770" y="287020"/>
                      <a:pt x="143510" y="287020"/>
                    </a:cubicBezTo>
                    <a:lnTo>
                      <a:pt x="2012950" y="287020"/>
                    </a:lnTo>
                    <a:cubicBezTo>
                      <a:pt x="2091690" y="287020"/>
                      <a:pt x="2155190" y="222250"/>
                      <a:pt x="2155190" y="143510"/>
                    </a:cubicBezTo>
                    <a:cubicBezTo>
                      <a:pt x="2155190" y="64770"/>
                      <a:pt x="2090420" y="0"/>
                      <a:pt x="2011680" y="0"/>
                    </a:cubicBezTo>
                    <a:close/>
                  </a:path>
                </a:pathLst>
              </a:custGeom>
              <a:solidFill>
                <a:srgbClr val="FFC5DE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31750" y="31750"/>
                <a:ext cx="8392160" cy="590550"/>
              </a:xfrm>
              <a:custGeom>
                <a:avLst/>
                <a:gdLst/>
                <a:ahLst/>
                <a:cxnLst/>
                <a:rect l="l" t="t" r="r" b="b"/>
                <a:pathLst>
                  <a:path w="8392160" h="590550">
                    <a:moveTo>
                      <a:pt x="0" y="590550"/>
                    </a:moveTo>
                    <a:lnTo>
                      <a:pt x="8392160" y="590550"/>
                    </a:lnTo>
                    <a:lnTo>
                      <a:pt x="8392160" y="323850"/>
                    </a:lnTo>
                    <a:cubicBezTo>
                      <a:pt x="8392160" y="146050"/>
                      <a:pt x="8247380" y="0"/>
                      <a:pt x="8068310" y="0"/>
                    </a:cubicBezTo>
                    <a:lnTo>
                      <a:pt x="323850" y="0"/>
                    </a:lnTo>
                    <a:cubicBezTo>
                      <a:pt x="144780" y="0"/>
                      <a:pt x="0" y="144780"/>
                      <a:pt x="0" y="323850"/>
                    </a:cubicBezTo>
                    <a:lnTo>
                      <a:pt x="0" y="590550"/>
                    </a:lnTo>
                    <a:close/>
                    <a:moveTo>
                      <a:pt x="1182370" y="297180"/>
                    </a:moveTo>
                    <a:lnTo>
                      <a:pt x="1426210" y="297180"/>
                    </a:lnTo>
                    <a:cubicBezTo>
                      <a:pt x="1435100" y="297180"/>
                      <a:pt x="1441450" y="304800"/>
                      <a:pt x="1441450" y="312420"/>
                    </a:cubicBezTo>
                    <a:cubicBezTo>
                      <a:pt x="1441450" y="321310"/>
                      <a:pt x="1433830" y="327660"/>
                      <a:pt x="1426210" y="327660"/>
                    </a:cubicBezTo>
                    <a:lnTo>
                      <a:pt x="1182370" y="327660"/>
                    </a:lnTo>
                    <a:cubicBezTo>
                      <a:pt x="1173480" y="327660"/>
                      <a:pt x="1167130" y="320040"/>
                      <a:pt x="1167130" y="312420"/>
                    </a:cubicBezTo>
                    <a:cubicBezTo>
                      <a:pt x="1167130" y="303530"/>
                      <a:pt x="1174750" y="297180"/>
                      <a:pt x="1182370" y="297180"/>
                    </a:cubicBezTo>
                    <a:close/>
                    <a:moveTo>
                      <a:pt x="723900" y="177800"/>
                    </a:moveTo>
                    <a:cubicBezTo>
                      <a:pt x="723900" y="170180"/>
                      <a:pt x="730250" y="162560"/>
                      <a:pt x="739140" y="162560"/>
                    </a:cubicBezTo>
                    <a:lnTo>
                      <a:pt x="946150" y="162560"/>
                    </a:lnTo>
                    <a:cubicBezTo>
                      <a:pt x="953770" y="162560"/>
                      <a:pt x="961390" y="168910"/>
                      <a:pt x="961390" y="177800"/>
                    </a:cubicBezTo>
                    <a:lnTo>
                      <a:pt x="961390" y="203200"/>
                    </a:lnTo>
                    <a:lnTo>
                      <a:pt x="986790" y="203200"/>
                    </a:lnTo>
                    <a:cubicBezTo>
                      <a:pt x="994410" y="203200"/>
                      <a:pt x="1002030" y="209550"/>
                      <a:pt x="1002030" y="218440"/>
                    </a:cubicBezTo>
                    <a:lnTo>
                      <a:pt x="1002030" y="445770"/>
                    </a:lnTo>
                    <a:cubicBezTo>
                      <a:pt x="1002030" y="453390"/>
                      <a:pt x="995680" y="461010"/>
                      <a:pt x="986790" y="461010"/>
                    </a:cubicBezTo>
                    <a:lnTo>
                      <a:pt x="779780" y="461010"/>
                    </a:lnTo>
                    <a:cubicBezTo>
                      <a:pt x="772160" y="461010"/>
                      <a:pt x="764540" y="454660"/>
                      <a:pt x="764540" y="445770"/>
                    </a:cubicBezTo>
                    <a:lnTo>
                      <a:pt x="764540" y="420370"/>
                    </a:lnTo>
                    <a:lnTo>
                      <a:pt x="739140" y="420370"/>
                    </a:lnTo>
                    <a:cubicBezTo>
                      <a:pt x="730250" y="420370"/>
                      <a:pt x="723900" y="414020"/>
                      <a:pt x="723900" y="405130"/>
                    </a:cubicBezTo>
                    <a:lnTo>
                      <a:pt x="723900" y="177800"/>
                    </a:lnTo>
                    <a:close/>
                    <a:moveTo>
                      <a:pt x="289560" y="165100"/>
                    </a:moveTo>
                    <a:cubicBezTo>
                      <a:pt x="295910" y="158750"/>
                      <a:pt x="306070" y="160020"/>
                      <a:pt x="311150" y="166370"/>
                    </a:cubicBezTo>
                    <a:lnTo>
                      <a:pt x="421640" y="288290"/>
                    </a:lnTo>
                    <a:lnTo>
                      <a:pt x="532130" y="166370"/>
                    </a:lnTo>
                    <a:cubicBezTo>
                      <a:pt x="538480" y="160020"/>
                      <a:pt x="547370" y="160020"/>
                      <a:pt x="553720" y="165100"/>
                    </a:cubicBezTo>
                    <a:cubicBezTo>
                      <a:pt x="560070" y="171450"/>
                      <a:pt x="560070" y="180340"/>
                      <a:pt x="554990" y="186690"/>
                    </a:cubicBezTo>
                    <a:lnTo>
                      <a:pt x="441960" y="311150"/>
                    </a:lnTo>
                    <a:lnTo>
                      <a:pt x="554990" y="435610"/>
                    </a:lnTo>
                    <a:cubicBezTo>
                      <a:pt x="561340" y="441960"/>
                      <a:pt x="560070" y="452120"/>
                      <a:pt x="553720" y="457200"/>
                    </a:cubicBezTo>
                    <a:cubicBezTo>
                      <a:pt x="551180" y="459740"/>
                      <a:pt x="547370" y="461010"/>
                      <a:pt x="543560" y="461010"/>
                    </a:cubicBezTo>
                    <a:cubicBezTo>
                      <a:pt x="539750" y="461010"/>
                      <a:pt x="534670" y="459740"/>
                      <a:pt x="532130" y="455930"/>
                    </a:cubicBezTo>
                    <a:lnTo>
                      <a:pt x="421640" y="334010"/>
                    </a:lnTo>
                    <a:lnTo>
                      <a:pt x="311150" y="457200"/>
                    </a:lnTo>
                    <a:cubicBezTo>
                      <a:pt x="308610" y="461010"/>
                      <a:pt x="303530" y="462280"/>
                      <a:pt x="299720" y="462280"/>
                    </a:cubicBezTo>
                    <a:cubicBezTo>
                      <a:pt x="295910" y="462280"/>
                      <a:pt x="292100" y="461010"/>
                      <a:pt x="289560" y="458470"/>
                    </a:cubicBezTo>
                    <a:cubicBezTo>
                      <a:pt x="283210" y="452120"/>
                      <a:pt x="283210" y="441960"/>
                      <a:pt x="288290" y="435610"/>
                    </a:cubicBezTo>
                    <a:lnTo>
                      <a:pt x="401320" y="311150"/>
                    </a:lnTo>
                    <a:lnTo>
                      <a:pt x="288290" y="186690"/>
                    </a:lnTo>
                    <a:cubicBezTo>
                      <a:pt x="281940" y="180340"/>
                      <a:pt x="283210" y="170180"/>
                      <a:pt x="289560" y="165100"/>
                    </a:cubicBezTo>
                    <a:close/>
                  </a:path>
                </a:pathLst>
              </a:custGeom>
              <a:solidFill>
                <a:srgbClr val="FFC5DE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6" name="Freeform 26"/>
              <p:cNvSpPr/>
              <p:nvPr/>
            </p:nvSpPr>
            <p:spPr>
              <a:xfrm>
                <a:off x="31750" y="652780"/>
                <a:ext cx="8393430" cy="5059680"/>
              </a:xfrm>
              <a:custGeom>
                <a:avLst/>
                <a:gdLst/>
                <a:ahLst/>
                <a:cxnLst/>
                <a:rect l="l" t="t" r="r" b="b"/>
                <a:pathLst>
                  <a:path w="8393430" h="5059680">
                    <a:moveTo>
                      <a:pt x="0" y="0"/>
                    </a:moveTo>
                    <a:lnTo>
                      <a:pt x="8393430" y="0"/>
                    </a:lnTo>
                    <a:lnTo>
                      <a:pt x="8393430" y="5059680"/>
                    </a:lnTo>
                    <a:lnTo>
                      <a:pt x="0" y="50596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7" name="Freeform 27"/>
              <p:cNvSpPr/>
              <p:nvPr/>
            </p:nvSpPr>
            <p:spPr>
              <a:xfrm>
                <a:off x="31750" y="5744210"/>
                <a:ext cx="8393430" cy="574040"/>
              </a:xfrm>
              <a:custGeom>
                <a:avLst/>
                <a:gdLst/>
                <a:ahLst/>
                <a:cxnLst/>
                <a:rect l="l" t="t" r="r" b="b"/>
                <a:pathLst>
                  <a:path w="8393430" h="574040">
                    <a:moveTo>
                      <a:pt x="8393430" y="0"/>
                    </a:moveTo>
                    <a:lnTo>
                      <a:pt x="0" y="0"/>
                    </a:lnTo>
                    <a:cubicBezTo>
                      <a:pt x="0" y="68580"/>
                      <a:pt x="0" y="157480"/>
                      <a:pt x="0" y="250190"/>
                    </a:cubicBezTo>
                    <a:cubicBezTo>
                      <a:pt x="0" y="427990"/>
                      <a:pt x="144780" y="574040"/>
                      <a:pt x="323850" y="574040"/>
                    </a:cubicBezTo>
                    <a:lnTo>
                      <a:pt x="8068310" y="574040"/>
                    </a:lnTo>
                    <a:cubicBezTo>
                      <a:pt x="8247380" y="574040"/>
                      <a:pt x="8393430" y="429260"/>
                      <a:pt x="8393430" y="250190"/>
                    </a:cubicBezTo>
                    <a:lnTo>
                      <a:pt x="8393430" y="0"/>
                    </a:lnTo>
                    <a:close/>
                    <a:moveTo>
                      <a:pt x="435610" y="401320"/>
                    </a:moveTo>
                    <a:cubicBezTo>
                      <a:pt x="433070" y="406400"/>
                      <a:pt x="426720" y="410210"/>
                      <a:pt x="421640" y="410210"/>
                    </a:cubicBezTo>
                    <a:cubicBezTo>
                      <a:pt x="419100" y="410210"/>
                      <a:pt x="416560" y="410210"/>
                      <a:pt x="414020" y="408940"/>
                    </a:cubicBezTo>
                    <a:lnTo>
                      <a:pt x="199390" y="300990"/>
                    </a:lnTo>
                    <a:cubicBezTo>
                      <a:pt x="194310" y="298450"/>
                      <a:pt x="190500" y="293370"/>
                      <a:pt x="190500" y="287020"/>
                    </a:cubicBezTo>
                    <a:cubicBezTo>
                      <a:pt x="190500" y="280670"/>
                      <a:pt x="194310" y="275590"/>
                      <a:pt x="199390" y="273050"/>
                    </a:cubicBezTo>
                    <a:lnTo>
                      <a:pt x="414020" y="166370"/>
                    </a:lnTo>
                    <a:cubicBezTo>
                      <a:pt x="421640" y="162560"/>
                      <a:pt x="430530" y="165100"/>
                      <a:pt x="435610" y="173990"/>
                    </a:cubicBezTo>
                    <a:cubicBezTo>
                      <a:pt x="438150" y="180340"/>
                      <a:pt x="435610" y="190500"/>
                      <a:pt x="427990" y="194310"/>
                    </a:cubicBezTo>
                    <a:lnTo>
                      <a:pt x="241300" y="287020"/>
                    </a:lnTo>
                    <a:lnTo>
                      <a:pt x="427990" y="379730"/>
                    </a:lnTo>
                    <a:cubicBezTo>
                      <a:pt x="435610" y="383540"/>
                      <a:pt x="439420" y="392430"/>
                      <a:pt x="435610" y="401320"/>
                    </a:cubicBezTo>
                    <a:close/>
                    <a:moveTo>
                      <a:pt x="2663190" y="462280"/>
                    </a:moveTo>
                    <a:lnTo>
                      <a:pt x="795020" y="462280"/>
                    </a:lnTo>
                    <a:cubicBezTo>
                      <a:pt x="698500" y="462280"/>
                      <a:pt x="619760" y="383540"/>
                      <a:pt x="619760" y="287020"/>
                    </a:cubicBezTo>
                    <a:cubicBezTo>
                      <a:pt x="619760" y="190501"/>
                      <a:pt x="698500" y="111760"/>
                      <a:pt x="795020" y="111760"/>
                    </a:cubicBezTo>
                    <a:lnTo>
                      <a:pt x="2664460" y="111760"/>
                    </a:lnTo>
                    <a:cubicBezTo>
                      <a:pt x="2760980" y="111760"/>
                      <a:pt x="2838450" y="190501"/>
                      <a:pt x="2838450" y="287020"/>
                    </a:cubicBezTo>
                    <a:cubicBezTo>
                      <a:pt x="2838450" y="383540"/>
                      <a:pt x="2759710" y="462280"/>
                      <a:pt x="2663190" y="462280"/>
                    </a:cubicBezTo>
                    <a:close/>
                    <a:moveTo>
                      <a:pt x="8194040" y="300990"/>
                    </a:moveTo>
                    <a:lnTo>
                      <a:pt x="7979410" y="407670"/>
                    </a:lnTo>
                    <a:cubicBezTo>
                      <a:pt x="7976870" y="408940"/>
                      <a:pt x="7974330" y="408940"/>
                      <a:pt x="7971790" y="408940"/>
                    </a:cubicBezTo>
                    <a:cubicBezTo>
                      <a:pt x="7965440" y="408940"/>
                      <a:pt x="7960360" y="405130"/>
                      <a:pt x="7957820" y="400050"/>
                    </a:cubicBezTo>
                    <a:cubicBezTo>
                      <a:pt x="7954011" y="392430"/>
                      <a:pt x="7956551" y="382270"/>
                      <a:pt x="7965440" y="378460"/>
                    </a:cubicBezTo>
                    <a:lnTo>
                      <a:pt x="8152130" y="285750"/>
                    </a:lnTo>
                    <a:lnTo>
                      <a:pt x="7965440" y="193040"/>
                    </a:lnTo>
                    <a:cubicBezTo>
                      <a:pt x="7957820" y="189230"/>
                      <a:pt x="7954010" y="180340"/>
                      <a:pt x="7957820" y="171450"/>
                    </a:cubicBezTo>
                    <a:cubicBezTo>
                      <a:pt x="7961630" y="163830"/>
                      <a:pt x="7970520" y="160020"/>
                      <a:pt x="7979411" y="163830"/>
                    </a:cubicBezTo>
                    <a:lnTo>
                      <a:pt x="8194041" y="270510"/>
                    </a:lnTo>
                    <a:cubicBezTo>
                      <a:pt x="8199121" y="275590"/>
                      <a:pt x="8202931" y="281940"/>
                      <a:pt x="8202931" y="287020"/>
                    </a:cubicBezTo>
                    <a:cubicBezTo>
                      <a:pt x="8202930" y="293370"/>
                      <a:pt x="8199120" y="298450"/>
                      <a:pt x="8194040" y="30099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1200"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0" y="1451732"/>
              <a:ext cx="7629538" cy="24846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9"/>
                </a:lnSpc>
              </a:pPr>
              <a:r>
                <a:rPr lang="en-US" sz="4000" b="1" dirty="0" err="1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4000" b="1" dirty="0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nâng</a:t>
              </a:r>
              <a:r>
                <a:rPr lang="en-US" sz="4000" b="1" dirty="0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lnSpc>
                  <a:spcPts val="5039"/>
                </a:lnSpc>
              </a:pPr>
              <a:r>
                <a:rPr lang="en-US" sz="4000" b="1" dirty="0" err="1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4000" b="1" dirty="0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thừa</a:t>
              </a:r>
              <a:endParaRPr lang="en-US" sz="4000" b="1" dirty="0">
                <a:solidFill>
                  <a:srgbClr val="3A281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8186611" y="3214552"/>
            <a:ext cx="3814769" cy="2798349"/>
            <a:chOff x="-82084" y="0"/>
            <a:chExt cx="7629538" cy="5533755"/>
          </a:xfrm>
        </p:grpSpPr>
        <p:grpSp>
          <p:nvGrpSpPr>
            <p:cNvPr id="30" name="Group 30"/>
            <p:cNvGrpSpPr>
              <a:grpSpLocks noChangeAspect="1"/>
            </p:cNvGrpSpPr>
            <p:nvPr/>
          </p:nvGrpSpPr>
          <p:grpSpPr>
            <a:xfrm>
              <a:off x="0" y="0"/>
              <a:ext cx="7369854" cy="5533755"/>
              <a:chOff x="0" y="0"/>
              <a:chExt cx="8456930" cy="63500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45693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8456930" h="6350000">
                    <a:moveTo>
                      <a:pt x="8456930" y="355600"/>
                    </a:moveTo>
                    <a:lnTo>
                      <a:pt x="8456930" y="637540"/>
                    </a:lnTo>
                    <a:lnTo>
                      <a:pt x="8455661" y="5728970"/>
                    </a:lnTo>
                    <a:lnTo>
                      <a:pt x="8455661" y="5994400"/>
                    </a:lnTo>
                    <a:cubicBezTo>
                      <a:pt x="8455661" y="6189980"/>
                      <a:pt x="8295641" y="6350000"/>
                      <a:pt x="8100061" y="6350000"/>
                    </a:cubicBezTo>
                    <a:lnTo>
                      <a:pt x="355600" y="6350000"/>
                    </a:lnTo>
                    <a:cubicBezTo>
                      <a:pt x="160020" y="6350000"/>
                      <a:pt x="0" y="6189980"/>
                      <a:pt x="0" y="5994400"/>
                    </a:cubicBezTo>
                    <a:lnTo>
                      <a:pt x="0" y="638810"/>
                    </a:lnTo>
                    <a:cubicBezTo>
                      <a:pt x="0" y="637540"/>
                      <a:pt x="0" y="638810"/>
                      <a:pt x="0" y="637540"/>
                    </a:cubicBezTo>
                    <a:cubicBezTo>
                      <a:pt x="0" y="636270"/>
                      <a:pt x="0" y="636270"/>
                      <a:pt x="0" y="636270"/>
                    </a:cubicBezTo>
                    <a:lnTo>
                      <a:pt x="0" y="355600"/>
                    </a:lnTo>
                    <a:cubicBezTo>
                      <a:pt x="0" y="160020"/>
                      <a:pt x="160020" y="0"/>
                      <a:pt x="355600" y="0"/>
                    </a:cubicBezTo>
                    <a:lnTo>
                      <a:pt x="8101330" y="0"/>
                    </a:lnTo>
                    <a:cubicBezTo>
                      <a:pt x="8296910" y="0"/>
                      <a:pt x="8456930" y="160020"/>
                      <a:pt x="8456930" y="355600"/>
                    </a:cubicBezTo>
                    <a:close/>
                  </a:path>
                </a:pathLst>
              </a:custGeom>
              <a:solidFill>
                <a:srgbClr val="1B1464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2" name="Freeform 32"/>
              <p:cNvSpPr/>
              <p:nvPr/>
            </p:nvSpPr>
            <p:spPr>
              <a:xfrm>
                <a:off x="828040" y="265430"/>
                <a:ext cx="175260" cy="196850"/>
              </a:xfrm>
              <a:custGeom>
                <a:avLst/>
                <a:gdLst/>
                <a:ahLst/>
                <a:cxnLst/>
                <a:rect l="l" t="t" r="r" b="b"/>
                <a:pathLst>
                  <a:path w="175260" h="196850">
                    <a:moveTo>
                      <a:pt x="0" y="196850"/>
                    </a:moveTo>
                    <a:lnTo>
                      <a:pt x="175260" y="196850"/>
                    </a:lnTo>
                    <a:lnTo>
                      <a:pt x="175260" y="0"/>
                    </a:lnTo>
                    <a:lnTo>
                      <a:pt x="165100" y="0"/>
                    </a:lnTo>
                    <a:lnTo>
                      <a:pt x="165100" y="171450"/>
                    </a:lnTo>
                    <a:cubicBezTo>
                      <a:pt x="165100" y="179070"/>
                      <a:pt x="158750" y="186690"/>
                      <a:pt x="149860" y="186690"/>
                    </a:cubicBezTo>
                    <a:lnTo>
                      <a:pt x="0" y="186690"/>
                    </a:lnTo>
                    <a:lnTo>
                      <a:pt x="0" y="196850"/>
                    </a:lnTo>
                    <a:close/>
                  </a:path>
                </a:pathLst>
              </a:custGeom>
              <a:solidFill>
                <a:srgbClr val="FFC5DE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3" name="Freeform 33"/>
              <p:cNvSpPr/>
              <p:nvPr/>
            </p:nvSpPr>
            <p:spPr>
              <a:xfrm>
                <a:off x="786130" y="224790"/>
                <a:ext cx="175260" cy="196850"/>
              </a:xfrm>
              <a:custGeom>
                <a:avLst/>
                <a:gdLst/>
                <a:ahLst/>
                <a:cxnLst/>
                <a:rect l="l" t="t" r="r" b="b"/>
                <a:pathLst>
                  <a:path w="175260" h="196850">
                    <a:moveTo>
                      <a:pt x="0" y="0"/>
                    </a:moveTo>
                    <a:lnTo>
                      <a:pt x="175260" y="0"/>
                    </a:lnTo>
                    <a:lnTo>
                      <a:pt x="175260" y="196850"/>
                    </a:lnTo>
                    <a:lnTo>
                      <a:pt x="0" y="196850"/>
                    </a:lnTo>
                    <a:close/>
                  </a:path>
                </a:pathLst>
              </a:custGeom>
              <a:solidFill>
                <a:srgbClr val="FFC5DE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4" name="Freeform 34"/>
              <p:cNvSpPr/>
              <p:nvPr/>
            </p:nvSpPr>
            <p:spPr>
              <a:xfrm>
                <a:off x="683260" y="5888990"/>
                <a:ext cx="2155190" cy="287020"/>
              </a:xfrm>
              <a:custGeom>
                <a:avLst/>
                <a:gdLst/>
                <a:ahLst/>
                <a:cxnLst/>
                <a:rect l="l" t="t" r="r" b="b"/>
                <a:pathLst>
                  <a:path w="2155190" h="287020">
                    <a:moveTo>
                      <a:pt x="2011680" y="0"/>
                    </a:moveTo>
                    <a:lnTo>
                      <a:pt x="143510" y="0"/>
                    </a:lnTo>
                    <a:cubicBezTo>
                      <a:pt x="64770" y="0"/>
                      <a:pt x="0" y="64770"/>
                      <a:pt x="0" y="143510"/>
                    </a:cubicBezTo>
                    <a:cubicBezTo>
                      <a:pt x="0" y="222250"/>
                      <a:pt x="64770" y="287020"/>
                      <a:pt x="143510" y="287020"/>
                    </a:cubicBezTo>
                    <a:lnTo>
                      <a:pt x="2012950" y="287020"/>
                    </a:lnTo>
                    <a:cubicBezTo>
                      <a:pt x="2091690" y="287020"/>
                      <a:pt x="2155190" y="222250"/>
                      <a:pt x="2155190" y="143510"/>
                    </a:cubicBezTo>
                    <a:cubicBezTo>
                      <a:pt x="2155190" y="64770"/>
                      <a:pt x="2090420" y="0"/>
                      <a:pt x="2011680" y="0"/>
                    </a:cubicBezTo>
                    <a:close/>
                  </a:path>
                </a:pathLst>
              </a:custGeom>
              <a:solidFill>
                <a:srgbClr val="FFC5DE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5" name="Freeform 35"/>
              <p:cNvSpPr/>
              <p:nvPr/>
            </p:nvSpPr>
            <p:spPr>
              <a:xfrm>
                <a:off x="31750" y="31750"/>
                <a:ext cx="8392160" cy="590550"/>
              </a:xfrm>
              <a:custGeom>
                <a:avLst/>
                <a:gdLst/>
                <a:ahLst/>
                <a:cxnLst/>
                <a:rect l="l" t="t" r="r" b="b"/>
                <a:pathLst>
                  <a:path w="8392160" h="590550">
                    <a:moveTo>
                      <a:pt x="0" y="590550"/>
                    </a:moveTo>
                    <a:lnTo>
                      <a:pt x="8392160" y="590550"/>
                    </a:lnTo>
                    <a:lnTo>
                      <a:pt x="8392160" y="323850"/>
                    </a:lnTo>
                    <a:cubicBezTo>
                      <a:pt x="8392160" y="146050"/>
                      <a:pt x="8247380" y="0"/>
                      <a:pt x="8068310" y="0"/>
                    </a:cubicBezTo>
                    <a:lnTo>
                      <a:pt x="323850" y="0"/>
                    </a:lnTo>
                    <a:cubicBezTo>
                      <a:pt x="144780" y="0"/>
                      <a:pt x="0" y="144780"/>
                      <a:pt x="0" y="323850"/>
                    </a:cubicBezTo>
                    <a:lnTo>
                      <a:pt x="0" y="590550"/>
                    </a:lnTo>
                    <a:close/>
                    <a:moveTo>
                      <a:pt x="1182370" y="297180"/>
                    </a:moveTo>
                    <a:lnTo>
                      <a:pt x="1426210" y="297180"/>
                    </a:lnTo>
                    <a:cubicBezTo>
                      <a:pt x="1435100" y="297180"/>
                      <a:pt x="1441450" y="304800"/>
                      <a:pt x="1441450" y="312420"/>
                    </a:cubicBezTo>
                    <a:cubicBezTo>
                      <a:pt x="1441450" y="321310"/>
                      <a:pt x="1433830" y="327660"/>
                      <a:pt x="1426210" y="327660"/>
                    </a:cubicBezTo>
                    <a:lnTo>
                      <a:pt x="1182370" y="327660"/>
                    </a:lnTo>
                    <a:cubicBezTo>
                      <a:pt x="1173480" y="327660"/>
                      <a:pt x="1167130" y="320040"/>
                      <a:pt x="1167130" y="312420"/>
                    </a:cubicBezTo>
                    <a:cubicBezTo>
                      <a:pt x="1167130" y="303530"/>
                      <a:pt x="1174750" y="297180"/>
                      <a:pt x="1182370" y="297180"/>
                    </a:cubicBezTo>
                    <a:close/>
                    <a:moveTo>
                      <a:pt x="723900" y="177800"/>
                    </a:moveTo>
                    <a:cubicBezTo>
                      <a:pt x="723900" y="170180"/>
                      <a:pt x="730250" y="162560"/>
                      <a:pt x="739140" y="162560"/>
                    </a:cubicBezTo>
                    <a:lnTo>
                      <a:pt x="946150" y="162560"/>
                    </a:lnTo>
                    <a:cubicBezTo>
                      <a:pt x="953770" y="162560"/>
                      <a:pt x="961390" y="168910"/>
                      <a:pt x="961390" y="177800"/>
                    </a:cubicBezTo>
                    <a:lnTo>
                      <a:pt x="961390" y="203200"/>
                    </a:lnTo>
                    <a:lnTo>
                      <a:pt x="986790" y="203200"/>
                    </a:lnTo>
                    <a:cubicBezTo>
                      <a:pt x="994410" y="203200"/>
                      <a:pt x="1002030" y="209550"/>
                      <a:pt x="1002030" y="218440"/>
                    </a:cubicBezTo>
                    <a:lnTo>
                      <a:pt x="1002030" y="445770"/>
                    </a:lnTo>
                    <a:cubicBezTo>
                      <a:pt x="1002030" y="453390"/>
                      <a:pt x="995680" y="461010"/>
                      <a:pt x="986790" y="461010"/>
                    </a:cubicBezTo>
                    <a:lnTo>
                      <a:pt x="779780" y="461010"/>
                    </a:lnTo>
                    <a:cubicBezTo>
                      <a:pt x="772160" y="461010"/>
                      <a:pt x="764540" y="454660"/>
                      <a:pt x="764540" y="445770"/>
                    </a:cubicBezTo>
                    <a:lnTo>
                      <a:pt x="764540" y="420370"/>
                    </a:lnTo>
                    <a:lnTo>
                      <a:pt x="739140" y="420370"/>
                    </a:lnTo>
                    <a:cubicBezTo>
                      <a:pt x="730250" y="420370"/>
                      <a:pt x="723900" y="414020"/>
                      <a:pt x="723900" y="405130"/>
                    </a:cubicBezTo>
                    <a:lnTo>
                      <a:pt x="723900" y="177800"/>
                    </a:lnTo>
                    <a:close/>
                    <a:moveTo>
                      <a:pt x="289560" y="165100"/>
                    </a:moveTo>
                    <a:cubicBezTo>
                      <a:pt x="295910" y="158750"/>
                      <a:pt x="306070" y="160020"/>
                      <a:pt x="311150" y="166370"/>
                    </a:cubicBezTo>
                    <a:lnTo>
                      <a:pt x="421640" y="288290"/>
                    </a:lnTo>
                    <a:lnTo>
                      <a:pt x="532130" y="166370"/>
                    </a:lnTo>
                    <a:cubicBezTo>
                      <a:pt x="538480" y="160020"/>
                      <a:pt x="547370" y="160020"/>
                      <a:pt x="553720" y="165100"/>
                    </a:cubicBezTo>
                    <a:cubicBezTo>
                      <a:pt x="560070" y="171450"/>
                      <a:pt x="560070" y="180340"/>
                      <a:pt x="554990" y="186690"/>
                    </a:cubicBezTo>
                    <a:lnTo>
                      <a:pt x="441960" y="311150"/>
                    </a:lnTo>
                    <a:lnTo>
                      <a:pt x="554990" y="435610"/>
                    </a:lnTo>
                    <a:cubicBezTo>
                      <a:pt x="561340" y="441960"/>
                      <a:pt x="560070" y="452120"/>
                      <a:pt x="553720" y="457200"/>
                    </a:cubicBezTo>
                    <a:cubicBezTo>
                      <a:pt x="551180" y="459740"/>
                      <a:pt x="547370" y="461010"/>
                      <a:pt x="543560" y="461010"/>
                    </a:cubicBezTo>
                    <a:cubicBezTo>
                      <a:pt x="539750" y="461010"/>
                      <a:pt x="534670" y="459740"/>
                      <a:pt x="532130" y="455930"/>
                    </a:cubicBezTo>
                    <a:lnTo>
                      <a:pt x="421640" y="334010"/>
                    </a:lnTo>
                    <a:lnTo>
                      <a:pt x="311150" y="457200"/>
                    </a:lnTo>
                    <a:cubicBezTo>
                      <a:pt x="308610" y="461010"/>
                      <a:pt x="303530" y="462280"/>
                      <a:pt x="299720" y="462280"/>
                    </a:cubicBezTo>
                    <a:cubicBezTo>
                      <a:pt x="295910" y="462280"/>
                      <a:pt x="292100" y="461010"/>
                      <a:pt x="289560" y="458470"/>
                    </a:cubicBezTo>
                    <a:cubicBezTo>
                      <a:pt x="283210" y="452120"/>
                      <a:pt x="283210" y="441960"/>
                      <a:pt x="288290" y="435610"/>
                    </a:cubicBezTo>
                    <a:lnTo>
                      <a:pt x="401320" y="311150"/>
                    </a:lnTo>
                    <a:lnTo>
                      <a:pt x="288290" y="186690"/>
                    </a:lnTo>
                    <a:cubicBezTo>
                      <a:pt x="281940" y="180340"/>
                      <a:pt x="283210" y="170180"/>
                      <a:pt x="289560" y="165100"/>
                    </a:cubicBezTo>
                    <a:close/>
                  </a:path>
                </a:pathLst>
              </a:custGeom>
              <a:solidFill>
                <a:srgbClr val="FFC5DE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6" name="Freeform 36"/>
              <p:cNvSpPr/>
              <p:nvPr/>
            </p:nvSpPr>
            <p:spPr>
              <a:xfrm>
                <a:off x="31750" y="652780"/>
                <a:ext cx="8393430" cy="5059680"/>
              </a:xfrm>
              <a:custGeom>
                <a:avLst/>
                <a:gdLst/>
                <a:ahLst/>
                <a:cxnLst/>
                <a:rect l="l" t="t" r="r" b="b"/>
                <a:pathLst>
                  <a:path w="8393430" h="5059680">
                    <a:moveTo>
                      <a:pt x="0" y="0"/>
                    </a:moveTo>
                    <a:lnTo>
                      <a:pt x="8393430" y="0"/>
                    </a:lnTo>
                    <a:lnTo>
                      <a:pt x="8393430" y="5059680"/>
                    </a:lnTo>
                    <a:lnTo>
                      <a:pt x="0" y="50596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7" name="Freeform 37"/>
              <p:cNvSpPr/>
              <p:nvPr/>
            </p:nvSpPr>
            <p:spPr>
              <a:xfrm>
                <a:off x="31750" y="5744210"/>
                <a:ext cx="8393430" cy="574040"/>
              </a:xfrm>
              <a:custGeom>
                <a:avLst/>
                <a:gdLst/>
                <a:ahLst/>
                <a:cxnLst/>
                <a:rect l="l" t="t" r="r" b="b"/>
                <a:pathLst>
                  <a:path w="8393430" h="574040">
                    <a:moveTo>
                      <a:pt x="8393430" y="0"/>
                    </a:moveTo>
                    <a:lnTo>
                      <a:pt x="0" y="0"/>
                    </a:lnTo>
                    <a:cubicBezTo>
                      <a:pt x="0" y="68580"/>
                      <a:pt x="0" y="157480"/>
                      <a:pt x="0" y="250190"/>
                    </a:cubicBezTo>
                    <a:cubicBezTo>
                      <a:pt x="0" y="427990"/>
                      <a:pt x="144780" y="574040"/>
                      <a:pt x="323850" y="574040"/>
                    </a:cubicBezTo>
                    <a:lnTo>
                      <a:pt x="8068310" y="574040"/>
                    </a:lnTo>
                    <a:cubicBezTo>
                      <a:pt x="8247380" y="574040"/>
                      <a:pt x="8393430" y="429260"/>
                      <a:pt x="8393430" y="250190"/>
                    </a:cubicBezTo>
                    <a:lnTo>
                      <a:pt x="8393430" y="0"/>
                    </a:lnTo>
                    <a:close/>
                    <a:moveTo>
                      <a:pt x="435610" y="401320"/>
                    </a:moveTo>
                    <a:cubicBezTo>
                      <a:pt x="433070" y="406400"/>
                      <a:pt x="426720" y="410210"/>
                      <a:pt x="421640" y="410210"/>
                    </a:cubicBezTo>
                    <a:cubicBezTo>
                      <a:pt x="419100" y="410210"/>
                      <a:pt x="416560" y="410210"/>
                      <a:pt x="414020" y="408940"/>
                    </a:cubicBezTo>
                    <a:lnTo>
                      <a:pt x="199390" y="300990"/>
                    </a:lnTo>
                    <a:cubicBezTo>
                      <a:pt x="194310" y="298450"/>
                      <a:pt x="190500" y="293370"/>
                      <a:pt x="190500" y="287020"/>
                    </a:cubicBezTo>
                    <a:cubicBezTo>
                      <a:pt x="190500" y="280670"/>
                      <a:pt x="194310" y="275590"/>
                      <a:pt x="199390" y="273050"/>
                    </a:cubicBezTo>
                    <a:lnTo>
                      <a:pt x="414020" y="166370"/>
                    </a:lnTo>
                    <a:cubicBezTo>
                      <a:pt x="421640" y="162560"/>
                      <a:pt x="430530" y="165100"/>
                      <a:pt x="435610" y="173990"/>
                    </a:cubicBezTo>
                    <a:cubicBezTo>
                      <a:pt x="438150" y="180340"/>
                      <a:pt x="435610" y="190500"/>
                      <a:pt x="427990" y="194310"/>
                    </a:cubicBezTo>
                    <a:lnTo>
                      <a:pt x="241300" y="287020"/>
                    </a:lnTo>
                    <a:lnTo>
                      <a:pt x="427990" y="379730"/>
                    </a:lnTo>
                    <a:cubicBezTo>
                      <a:pt x="435610" y="383540"/>
                      <a:pt x="439420" y="392430"/>
                      <a:pt x="435610" y="401320"/>
                    </a:cubicBezTo>
                    <a:close/>
                    <a:moveTo>
                      <a:pt x="2663190" y="462280"/>
                    </a:moveTo>
                    <a:lnTo>
                      <a:pt x="795020" y="462280"/>
                    </a:lnTo>
                    <a:cubicBezTo>
                      <a:pt x="698500" y="462280"/>
                      <a:pt x="619760" y="383540"/>
                      <a:pt x="619760" y="287020"/>
                    </a:cubicBezTo>
                    <a:cubicBezTo>
                      <a:pt x="619760" y="190501"/>
                      <a:pt x="698500" y="111760"/>
                      <a:pt x="795020" y="111760"/>
                    </a:cubicBezTo>
                    <a:lnTo>
                      <a:pt x="2664460" y="111760"/>
                    </a:lnTo>
                    <a:cubicBezTo>
                      <a:pt x="2760980" y="111760"/>
                      <a:pt x="2838450" y="190501"/>
                      <a:pt x="2838450" y="287020"/>
                    </a:cubicBezTo>
                    <a:cubicBezTo>
                      <a:pt x="2838450" y="383540"/>
                      <a:pt x="2759710" y="462280"/>
                      <a:pt x="2663190" y="462280"/>
                    </a:cubicBezTo>
                    <a:close/>
                    <a:moveTo>
                      <a:pt x="8194040" y="300990"/>
                    </a:moveTo>
                    <a:lnTo>
                      <a:pt x="7979410" y="407670"/>
                    </a:lnTo>
                    <a:cubicBezTo>
                      <a:pt x="7976870" y="408940"/>
                      <a:pt x="7974330" y="408940"/>
                      <a:pt x="7971790" y="408940"/>
                    </a:cubicBezTo>
                    <a:cubicBezTo>
                      <a:pt x="7965440" y="408940"/>
                      <a:pt x="7960360" y="405130"/>
                      <a:pt x="7957820" y="400050"/>
                    </a:cubicBezTo>
                    <a:cubicBezTo>
                      <a:pt x="7954011" y="392430"/>
                      <a:pt x="7956551" y="382270"/>
                      <a:pt x="7965440" y="378460"/>
                    </a:cubicBezTo>
                    <a:lnTo>
                      <a:pt x="8152130" y="285750"/>
                    </a:lnTo>
                    <a:lnTo>
                      <a:pt x="7965440" y="193040"/>
                    </a:lnTo>
                    <a:cubicBezTo>
                      <a:pt x="7957820" y="189230"/>
                      <a:pt x="7954010" y="180340"/>
                      <a:pt x="7957820" y="171450"/>
                    </a:cubicBezTo>
                    <a:cubicBezTo>
                      <a:pt x="7961630" y="163830"/>
                      <a:pt x="7970520" y="160020"/>
                      <a:pt x="7979411" y="163830"/>
                    </a:cubicBezTo>
                    <a:lnTo>
                      <a:pt x="8194041" y="270510"/>
                    </a:lnTo>
                    <a:cubicBezTo>
                      <a:pt x="8199121" y="275590"/>
                      <a:pt x="8202931" y="281940"/>
                      <a:pt x="8202931" y="287020"/>
                    </a:cubicBezTo>
                    <a:cubicBezTo>
                      <a:pt x="8202930" y="293370"/>
                      <a:pt x="8199120" y="298450"/>
                      <a:pt x="8194040" y="30099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1200"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-82084" y="1365943"/>
              <a:ext cx="7629538" cy="3724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9"/>
                </a:lnSpc>
              </a:pPr>
              <a:r>
                <a:rPr lang="en-US" sz="4000" b="1" dirty="0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lang="en-US" sz="4000" b="1" dirty="0" err="1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4000" b="1" dirty="0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lnSpc>
                  <a:spcPts val="5039"/>
                </a:lnSpc>
              </a:pPr>
              <a:r>
                <a:rPr lang="en-US" sz="4000" b="1" dirty="0" err="1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4000" b="1" dirty="0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4000" b="1" dirty="0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lang="en-US" sz="4000" b="1" dirty="0">
                <a:solidFill>
                  <a:srgbClr val="3A281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ts val="5039"/>
                </a:lnSpc>
              </a:pPr>
              <a:endParaRPr lang="en-US" sz="4000" b="1" dirty="0">
                <a:solidFill>
                  <a:srgbClr val="3A281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4173491" y="3247368"/>
            <a:ext cx="3814769" cy="2766877"/>
            <a:chOff x="-88623" y="0"/>
            <a:chExt cx="7629538" cy="5533755"/>
          </a:xfrm>
        </p:grpSpPr>
        <p:grpSp>
          <p:nvGrpSpPr>
            <p:cNvPr id="40" name="Group 40"/>
            <p:cNvGrpSpPr>
              <a:grpSpLocks noChangeAspect="1"/>
            </p:cNvGrpSpPr>
            <p:nvPr/>
          </p:nvGrpSpPr>
          <p:grpSpPr>
            <a:xfrm>
              <a:off x="0" y="0"/>
              <a:ext cx="7369854" cy="5533755"/>
              <a:chOff x="0" y="0"/>
              <a:chExt cx="8456930" cy="63500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45693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8456930" h="6350000">
                    <a:moveTo>
                      <a:pt x="8456930" y="355600"/>
                    </a:moveTo>
                    <a:lnTo>
                      <a:pt x="8456930" y="637540"/>
                    </a:lnTo>
                    <a:lnTo>
                      <a:pt x="8455661" y="5728970"/>
                    </a:lnTo>
                    <a:lnTo>
                      <a:pt x="8455661" y="5994400"/>
                    </a:lnTo>
                    <a:cubicBezTo>
                      <a:pt x="8455661" y="6189980"/>
                      <a:pt x="8295641" y="6350000"/>
                      <a:pt x="8100061" y="6350000"/>
                    </a:cubicBezTo>
                    <a:lnTo>
                      <a:pt x="355600" y="6350000"/>
                    </a:lnTo>
                    <a:cubicBezTo>
                      <a:pt x="160020" y="6350000"/>
                      <a:pt x="0" y="6189980"/>
                      <a:pt x="0" y="5994400"/>
                    </a:cubicBezTo>
                    <a:lnTo>
                      <a:pt x="0" y="638810"/>
                    </a:lnTo>
                    <a:cubicBezTo>
                      <a:pt x="0" y="637540"/>
                      <a:pt x="0" y="638810"/>
                      <a:pt x="0" y="637540"/>
                    </a:cubicBezTo>
                    <a:cubicBezTo>
                      <a:pt x="0" y="636270"/>
                      <a:pt x="0" y="636270"/>
                      <a:pt x="0" y="636270"/>
                    </a:cubicBezTo>
                    <a:lnTo>
                      <a:pt x="0" y="355600"/>
                    </a:lnTo>
                    <a:cubicBezTo>
                      <a:pt x="0" y="160020"/>
                      <a:pt x="160020" y="0"/>
                      <a:pt x="355600" y="0"/>
                    </a:cubicBezTo>
                    <a:lnTo>
                      <a:pt x="8101330" y="0"/>
                    </a:lnTo>
                    <a:cubicBezTo>
                      <a:pt x="8296910" y="0"/>
                      <a:pt x="8456930" y="160020"/>
                      <a:pt x="8456930" y="355600"/>
                    </a:cubicBezTo>
                    <a:close/>
                  </a:path>
                </a:pathLst>
              </a:custGeom>
              <a:solidFill>
                <a:srgbClr val="1B1464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2" name="Freeform 42"/>
              <p:cNvSpPr/>
              <p:nvPr/>
            </p:nvSpPr>
            <p:spPr>
              <a:xfrm>
                <a:off x="828040" y="265430"/>
                <a:ext cx="175260" cy="196850"/>
              </a:xfrm>
              <a:custGeom>
                <a:avLst/>
                <a:gdLst/>
                <a:ahLst/>
                <a:cxnLst/>
                <a:rect l="l" t="t" r="r" b="b"/>
                <a:pathLst>
                  <a:path w="175260" h="196850">
                    <a:moveTo>
                      <a:pt x="0" y="196850"/>
                    </a:moveTo>
                    <a:lnTo>
                      <a:pt x="175260" y="196850"/>
                    </a:lnTo>
                    <a:lnTo>
                      <a:pt x="175260" y="0"/>
                    </a:lnTo>
                    <a:lnTo>
                      <a:pt x="165100" y="0"/>
                    </a:lnTo>
                    <a:lnTo>
                      <a:pt x="165100" y="171450"/>
                    </a:lnTo>
                    <a:cubicBezTo>
                      <a:pt x="165100" y="179070"/>
                      <a:pt x="158750" y="186690"/>
                      <a:pt x="149860" y="186690"/>
                    </a:cubicBezTo>
                    <a:lnTo>
                      <a:pt x="0" y="186690"/>
                    </a:lnTo>
                    <a:lnTo>
                      <a:pt x="0" y="196850"/>
                    </a:lnTo>
                    <a:close/>
                  </a:path>
                </a:pathLst>
              </a:custGeom>
              <a:solidFill>
                <a:srgbClr val="FFC5DE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3" name="Freeform 43"/>
              <p:cNvSpPr/>
              <p:nvPr/>
            </p:nvSpPr>
            <p:spPr>
              <a:xfrm>
                <a:off x="786130" y="224790"/>
                <a:ext cx="175260" cy="196850"/>
              </a:xfrm>
              <a:custGeom>
                <a:avLst/>
                <a:gdLst/>
                <a:ahLst/>
                <a:cxnLst/>
                <a:rect l="l" t="t" r="r" b="b"/>
                <a:pathLst>
                  <a:path w="175260" h="196850">
                    <a:moveTo>
                      <a:pt x="0" y="0"/>
                    </a:moveTo>
                    <a:lnTo>
                      <a:pt x="175260" y="0"/>
                    </a:lnTo>
                    <a:lnTo>
                      <a:pt x="175260" y="196850"/>
                    </a:lnTo>
                    <a:lnTo>
                      <a:pt x="0" y="196850"/>
                    </a:lnTo>
                    <a:close/>
                  </a:path>
                </a:pathLst>
              </a:custGeom>
              <a:solidFill>
                <a:srgbClr val="FFC5DE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4" name="Freeform 44"/>
              <p:cNvSpPr/>
              <p:nvPr/>
            </p:nvSpPr>
            <p:spPr>
              <a:xfrm>
                <a:off x="683260" y="5888990"/>
                <a:ext cx="2155190" cy="287020"/>
              </a:xfrm>
              <a:custGeom>
                <a:avLst/>
                <a:gdLst/>
                <a:ahLst/>
                <a:cxnLst/>
                <a:rect l="l" t="t" r="r" b="b"/>
                <a:pathLst>
                  <a:path w="2155190" h="287020">
                    <a:moveTo>
                      <a:pt x="2011680" y="0"/>
                    </a:moveTo>
                    <a:lnTo>
                      <a:pt x="143510" y="0"/>
                    </a:lnTo>
                    <a:cubicBezTo>
                      <a:pt x="64770" y="0"/>
                      <a:pt x="0" y="64770"/>
                      <a:pt x="0" y="143510"/>
                    </a:cubicBezTo>
                    <a:cubicBezTo>
                      <a:pt x="0" y="222250"/>
                      <a:pt x="64770" y="287020"/>
                      <a:pt x="143510" y="287020"/>
                    </a:cubicBezTo>
                    <a:lnTo>
                      <a:pt x="2012950" y="287020"/>
                    </a:lnTo>
                    <a:cubicBezTo>
                      <a:pt x="2091690" y="287020"/>
                      <a:pt x="2155190" y="222250"/>
                      <a:pt x="2155190" y="143510"/>
                    </a:cubicBezTo>
                    <a:cubicBezTo>
                      <a:pt x="2155190" y="64770"/>
                      <a:pt x="2090420" y="0"/>
                      <a:pt x="2011680" y="0"/>
                    </a:cubicBezTo>
                    <a:close/>
                  </a:path>
                </a:pathLst>
              </a:custGeom>
              <a:solidFill>
                <a:srgbClr val="FFC5DE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5" name="Freeform 45"/>
              <p:cNvSpPr/>
              <p:nvPr/>
            </p:nvSpPr>
            <p:spPr>
              <a:xfrm>
                <a:off x="31751" y="31751"/>
                <a:ext cx="8392160" cy="590549"/>
              </a:xfrm>
              <a:custGeom>
                <a:avLst/>
                <a:gdLst/>
                <a:ahLst/>
                <a:cxnLst/>
                <a:rect l="l" t="t" r="r" b="b"/>
                <a:pathLst>
                  <a:path w="8392160" h="590550">
                    <a:moveTo>
                      <a:pt x="0" y="590550"/>
                    </a:moveTo>
                    <a:lnTo>
                      <a:pt x="8392160" y="590550"/>
                    </a:lnTo>
                    <a:lnTo>
                      <a:pt x="8392160" y="323850"/>
                    </a:lnTo>
                    <a:cubicBezTo>
                      <a:pt x="8392160" y="146050"/>
                      <a:pt x="8247380" y="0"/>
                      <a:pt x="8068310" y="0"/>
                    </a:cubicBezTo>
                    <a:lnTo>
                      <a:pt x="323850" y="0"/>
                    </a:lnTo>
                    <a:cubicBezTo>
                      <a:pt x="144780" y="0"/>
                      <a:pt x="0" y="144780"/>
                      <a:pt x="0" y="323850"/>
                    </a:cubicBezTo>
                    <a:lnTo>
                      <a:pt x="0" y="590550"/>
                    </a:lnTo>
                    <a:close/>
                    <a:moveTo>
                      <a:pt x="1182370" y="297180"/>
                    </a:moveTo>
                    <a:lnTo>
                      <a:pt x="1426210" y="297180"/>
                    </a:lnTo>
                    <a:cubicBezTo>
                      <a:pt x="1435100" y="297180"/>
                      <a:pt x="1441450" y="304800"/>
                      <a:pt x="1441450" y="312420"/>
                    </a:cubicBezTo>
                    <a:cubicBezTo>
                      <a:pt x="1441450" y="321310"/>
                      <a:pt x="1433830" y="327660"/>
                      <a:pt x="1426210" y="327660"/>
                    </a:cubicBezTo>
                    <a:lnTo>
                      <a:pt x="1182370" y="327660"/>
                    </a:lnTo>
                    <a:cubicBezTo>
                      <a:pt x="1173480" y="327660"/>
                      <a:pt x="1167130" y="320040"/>
                      <a:pt x="1167130" y="312420"/>
                    </a:cubicBezTo>
                    <a:cubicBezTo>
                      <a:pt x="1167130" y="303530"/>
                      <a:pt x="1174750" y="297180"/>
                      <a:pt x="1182370" y="297180"/>
                    </a:cubicBezTo>
                    <a:close/>
                    <a:moveTo>
                      <a:pt x="723900" y="177800"/>
                    </a:moveTo>
                    <a:cubicBezTo>
                      <a:pt x="723900" y="170180"/>
                      <a:pt x="730250" y="162560"/>
                      <a:pt x="739140" y="162560"/>
                    </a:cubicBezTo>
                    <a:lnTo>
                      <a:pt x="946150" y="162560"/>
                    </a:lnTo>
                    <a:cubicBezTo>
                      <a:pt x="953770" y="162560"/>
                      <a:pt x="961390" y="168910"/>
                      <a:pt x="961390" y="177800"/>
                    </a:cubicBezTo>
                    <a:lnTo>
                      <a:pt x="961390" y="203200"/>
                    </a:lnTo>
                    <a:lnTo>
                      <a:pt x="986790" y="203200"/>
                    </a:lnTo>
                    <a:cubicBezTo>
                      <a:pt x="994410" y="203200"/>
                      <a:pt x="1002030" y="209550"/>
                      <a:pt x="1002030" y="218440"/>
                    </a:cubicBezTo>
                    <a:lnTo>
                      <a:pt x="1002030" y="445770"/>
                    </a:lnTo>
                    <a:cubicBezTo>
                      <a:pt x="1002030" y="453390"/>
                      <a:pt x="995680" y="461010"/>
                      <a:pt x="986790" y="461010"/>
                    </a:cubicBezTo>
                    <a:lnTo>
                      <a:pt x="779780" y="461010"/>
                    </a:lnTo>
                    <a:cubicBezTo>
                      <a:pt x="772160" y="461010"/>
                      <a:pt x="764540" y="454660"/>
                      <a:pt x="764540" y="445770"/>
                    </a:cubicBezTo>
                    <a:lnTo>
                      <a:pt x="764540" y="420370"/>
                    </a:lnTo>
                    <a:lnTo>
                      <a:pt x="739140" y="420370"/>
                    </a:lnTo>
                    <a:cubicBezTo>
                      <a:pt x="730250" y="420370"/>
                      <a:pt x="723900" y="414020"/>
                      <a:pt x="723900" y="405130"/>
                    </a:cubicBezTo>
                    <a:lnTo>
                      <a:pt x="723900" y="177800"/>
                    </a:lnTo>
                    <a:close/>
                    <a:moveTo>
                      <a:pt x="289560" y="165100"/>
                    </a:moveTo>
                    <a:cubicBezTo>
                      <a:pt x="295910" y="158750"/>
                      <a:pt x="306070" y="160020"/>
                      <a:pt x="311150" y="166370"/>
                    </a:cubicBezTo>
                    <a:lnTo>
                      <a:pt x="421640" y="288290"/>
                    </a:lnTo>
                    <a:lnTo>
                      <a:pt x="532130" y="166370"/>
                    </a:lnTo>
                    <a:cubicBezTo>
                      <a:pt x="538480" y="160020"/>
                      <a:pt x="547370" y="160020"/>
                      <a:pt x="553720" y="165100"/>
                    </a:cubicBezTo>
                    <a:cubicBezTo>
                      <a:pt x="560070" y="171450"/>
                      <a:pt x="560070" y="180340"/>
                      <a:pt x="554990" y="186690"/>
                    </a:cubicBezTo>
                    <a:lnTo>
                      <a:pt x="441960" y="311150"/>
                    </a:lnTo>
                    <a:lnTo>
                      <a:pt x="554990" y="435610"/>
                    </a:lnTo>
                    <a:cubicBezTo>
                      <a:pt x="561340" y="441960"/>
                      <a:pt x="560070" y="452120"/>
                      <a:pt x="553720" y="457200"/>
                    </a:cubicBezTo>
                    <a:cubicBezTo>
                      <a:pt x="551180" y="459740"/>
                      <a:pt x="547370" y="461010"/>
                      <a:pt x="543560" y="461010"/>
                    </a:cubicBezTo>
                    <a:cubicBezTo>
                      <a:pt x="539750" y="461010"/>
                      <a:pt x="534670" y="459740"/>
                      <a:pt x="532130" y="455930"/>
                    </a:cubicBezTo>
                    <a:lnTo>
                      <a:pt x="421640" y="334010"/>
                    </a:lnTo>
                    <a:lnTo>
                      <a:pt x="311150" y="457200"/>
                    </a:lnTo>
                    <a:cubicBezTo>
                      <a:pt x="308610" y="461010"/>
                      <a:pt x="303530" y="462280"/>
                      <a:pt x="299720" y="462280"/>
                    </a:cubicBezTo>
                    <a:cubicBezTo>
                      <a:pt x="295910" y="462280"/>
                      <a:pt x="292100" y="461010"/>
                      <a:pt x="289560" y="458470"/>
                    </a:cubicBezTo>
                    <a:cubicBezTo>
                      <a:pt x="283210" y="452120"/>
                      <a:pt x="283210" y="441960"/>
                      <a:pt x="288290" y="435610"/>
                    </a:cubicBezTo>
                    <a:lnTo>
                      <a:pt x="401320" y="311150"/>
                    </a:lnTo>
                    <a:lnTo>
                      <a:pt x="288290" y="186690"/>
                    </a:lnTo>
                    <a:cubicBezTo>
                      <a:pt x="281940" y="180340"/>
                      <a:pt x="283210" y="170180"/>
                      <a:pt x="289560" y="165100"/>
                    </a:cubicBezTo>
                    <a:close/>
                  </a:path>
                </a:pathLst>
              </a:custGeom>
              <a:solidFill>
                <a:srgbClr val="FFC5DE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6" name="Freeform 46"/>
              <p:cNvSpPr/>
              <p:nvPr/>
            </p:nvSpPr>
            <p:spPr>
              <a:xfrm>
                <a:off x="31750" y="652780"/>
                <a:ext cx="8393430" cy="5059680"/>
              </a:xfrm>
              <a:custGeom>
                <a:avLst/>
                <a:gdLst/>
                <a:ahLst/>
                <a:cxnLst/>
                <a:rect l="l" t="t" r="r" b="b"/>
                <a:pathLst>
                  <a:path w="8393430" h="5059680">
                    <a:moveTo>
                      <a:pt x="0" y="0"/>
                    </a:moveTo>
                    <a:lnTo>
                      <a:pt x="8393430" y="0"/>
                    </a:lnTo>
                    <a:lnTo>
                      <a:pt x="8393430" y="5059680"/>
                    </a:lnTo>
                    <a:lnTo>
                      <a:pt x="0" y="50596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7" name="Freeform 47"/>
              <p:cNvSpPr/>
              <p:nvPr/>
            </p:nvSpPr>
            <p:spPr>
              <a:xfrm>
                <a:off x="31750" y="5744210"/>
                <a:ext cx="8393430" cy="574040"/>
              </a:xfrm>
              <a:custGeom>
                <a:avLst/>
                <a:gdLst/>
                <a:ahLst/>
                <a:cxnLst/>
                <a:rect l="l" t="t" r="r" b="b"/>
                <a:pathLst>
                  <a:path w="8393430" h="574040">
                    <a:moveTo>
                      <a:pt x="8393430" y="0"/>
                    </a:moveTo>
                    <a:lnTo>
                      <a:pt x="0" y="0"/>
                    </a:lnTo>
                    <a:cubicBezTo>
                      <a:pt x="0" y="68580"/>
                      <a:pt x="0" y="157480"/>
                      <a:pt x="0" y="250190"/>
                    </a:cubicBezTo>
                    <a:cubicBezTo>
                      <a:pt x="0" y="427990"/>
                      <a:pt x="144780" y="574040"/>
                      <a:pt x="323850" y="574040"/>
                    </a:cubicBezTo>
                    <a:lnTo>
                      <a:pt x="8068310" y="574040"/>
                    </a:lnTo>
                    <a:cubicBezTo>
                      <a:pt x="8247380" y="574040"/>
                      <a:pt x="8393430" y="429260"/>
                      <a:pt x="8393430" y="250190"/>
                    </a:cubicBezTo>
                    <a:lnTo>
                      <a:pt x="8393430" y="0"/>
                    </a:lnTo>
                    <a:close/>
                    <a:moveTo>
                      <a:pt x="435610" y="401320"/>
                    </a:moveTo>
                    <a:cubicBezTo>
                      <a:pt x="433070" y="406400"/>
                      <a:pt x="426720" y="410210"/>
                      <a:pt x="421640" y="410210"/>
                    </a:cubicBezTo>
                    <a:cubicBezTo>
                      <a:pt x="419100" y="410210"/>
                      <a:pt x="416560" y="410210"/>
                      <a:pt x="414020" y="408940"/>
                    </a:cubicBezTo>
                    <a:lnTo>
                      <a:pt x="199390" y="300990"/>
                    </a:lnTo>
                    <a:cubicBezTo>
                      <a:pt x="194310" y="298450"/>
                      <a:pt x="190500" y="293370"/>
                      <a:pt x="190500" y="287020"/>
                    </a:cubicBezTo>
                    <a:cubicBezTo>
                      <a:pt x="190500" y="280670"/>
                      <a:pt x="194310" y="275590"/>
                      <a:pt x="199390" y="273050"/>
                    </a:cubicBezTo>
                    <a:lnTo>
                      <a:pt x="414020" y="166370"/>
                    </a:lnTo>
                    <a:cubicBezTo>
                      <a:pt x="421640" y="162560"/>
                      <a:pt x="430530" y="165100"/>
                      <a:pt x="435610" y="173990"/>
                    </a:cubicBezTo>
                    <a:cubicBezTo>
                      <a:pt x="438150" y="180340"/>
                      <a:pt x="435610" y="190500"/>
                      <a:pt x="427990" y="194310"/>
                    </a:cubicBezTo>
                    <a:lnTo>
                      <a:pt x="241300" y="287020"/>
                    </a:lnTo>
                    <a:lnTo>
                      <a:pt x="427990" y="379730"/>
                    </a:lnTo>
                    <a:cubicBezTo>
                      <a:pt x="435610" y="383540"/>
                      <a:pt x="439420" y="392430"/>
                      <a:pt x="435610" y="401320"/>
                    </a:cubicBezTo>
                    <a:close/>
                    <a:moveTo>
                      <a:pt x="2663190" y="462280"/>
                    </a:moveTo>
                    <a:lnTo>
                      <a:pt x="795020" y="462280"/>
                    </a:lnTo>
                    <a:cubicBezTo>
                      <a:pt x="698500" y="462280"/>
                      <a:pt x="619760" y="383540"/>
                      <a:pt x="619760" y="287020"/>
                    </a:cubicBezTo>
                    <a:cubicBezTo>
                      <a:pt x="619760" y="190501"/>
                      <a:pt x="698500" y="111760"/>
                      <a:pt x="795020" y="111760"/>
                    </a:cubicBezTo>
                    <a:lnTo>
                      <a:pt x="2664460" y="111760"/>
                    </a:lnTo>
                    <a:cubicBezTo>
                      <a:pt x="2760980" y="111760"/>
                      <a:pt x="2838450" y="190501"/>
                      <a:pt x="2838450" y="287020"/>
                    </a:cubicBezTo>
                    <a:cubicBezTo>
                      <a:pt x="2838450" y="383540"/>
                      <a:pt x="2759710" y="462280"/>
                      <a:pt x="2663190" y="462280"/>
                    </a:cubicBezTo>
                    <a:close/>
                    <a:moveTo>
                      <a:pt x="8194040" y="300990"/>
                    </a:moveTo>
                    <a:lnTo>
                      <a:pt x="7979410" y="407670"/>
                    </a:lnTo>
                    <a:cubicBezTo>
                      <a:pt x="7976870" y="408940"/>
                      <a:pt x="7974330" y="408940"/>
                      <a:pt x="7971790" y="408940"/>
                    </a:cubicBezTo>
                    <a:cubicBezTo>
                      <a:pt x="7965440" y="408940"/>
                      <a:pt x="7960360" y="405130"/>
                      <a:pt x="7957820" y="400050"/>
                    </a:cubicBezTo>
                    <a:cubicBezTo>
                      <a:pt x="7954011" y="392430"/>
                      <a:pt x="7956551" y="382270"/>
                      <a:pt x="7965440" y="378460"/>
                    </a:cubicBezTo>
                    <a:lnTo>
                      <a:pt x="8152130" y="285750"/>
                    </a:lnTo>
                    <a:lnTo>
                      <a:pt x="7965440" y="193040"/>
                    </a:lnTo>
                    <a:cubicBezTo>
                      <a:pt x="7957820" y="189230"/>
                      <a:pt x="7954010" y="180340"/>
                      <a:pt x="7957820" y="171450"/>
                    </a:cubicBezTo>
                    <a:cubicBezTo>
                      <a:pt x="7961630" y="163830"/>
                      <a:pt x="7970520" y="160020"/>
                      <a:pt x="7979411" y="163830"/>
                    </a:cubicBezTo>
                    <a:lnTo>
                      <a:pt x="8194041" y="270510"/>
                    </a:lnTo>
                    <a:cubicBezTo>
                      <a:pt x="8199121" y="275590"/>
                      <a:pt x="8202931" y="281940"/>
                      <a:pt x="8202931" y="287020"/>
                    </a:cubicBezTo>
                    <a:cubicBezTo>
                      <a:pt x="8202930" y="293370"/>
                      <a:pt x="8199120" y="298450"/>
                      <a:pt x="8194040" y="30099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1200"/>
              </a:p>
            </p:txBody>
          </p:sp>
        </p:grpSp>
        <p:sp>
          <p:nvSpPr>
            <p:cNvPr id="48" name="TextBox 48"/>
            <p:cNvSpPr txBox="1"/>
            <p:nvPr/>
          </p:nvSpPr>
          <p:spPr>
            <a:xfrm>
              <a:off x="-88623" y="1435990"/>
              <a:ext cx="7629538" cy="37670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9"/>
                </a:lnSpc>
              </a:pPr>
              <a:r>
                <a:rPr lang="en-US" sz="4000" b="1" dirty="0" err="1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000" b="1" dirty="0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4000" b="1" dirty="0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4000" b="1" dirty="0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4000" b="1" dirty="0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lang="en-US" sz="4000" b="1" dirty="0">
                <a:solidFill>
                  <a:srgbClr val="3A281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ts val="5039"/>
                </a:lnSpc>
              </a:pPr>
              <a:endParaRPr lang="en-US" sz="4000" b="1" dirty="0">
                <a:solidFill>
                  <a:srgbClr val="3A281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2029315" y="1427339"/>
            <a:ext cx="7908699" cy="1659227"/>
            <a:chOff x="0" y="0"/>
            <a:chExt cx="15817398" cy="3318454"/>
          </a:xfrm>
        </p:grpSpPr>
        <p:sp>
          <p:nvSpPr>
            <p:cNvPr id="50" name="AutoShape 50"/>
            <p:cNvSpPr/>
            <p:nvPr/>
          </p:nvSpPr>
          <p:spPr>
            <a:xfrm>
              <a:off x="0" y="855916"/>
              <a:ext cx="15703098" cy="0"/>
            </a:xfrm>
            <a:prstGeom prst="line">
              <a:avLst/>
            </a:prstGeom>
            <a:ln w="1778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1" name="AutoShape 51"/>
            <p:cNvSpPr/>
            <p:nvPr/>
          </p:nvSpPr>
          <p:spPr>
            <a:xfrm rot="5400000">
              <a:off x="7368605" y="397046"/>
              <a:ext cx="946492" cy="0"/>
            </a:xfrm>
            <a:prstGeom prst="line">
              <a:avLst/>
            </a:prstGeom>
            <a:ln w="1524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x-none" sz="1200" dirty="0"/>
            </a:p>
          </p:txBody>
        </p:sp>
        <p:sp>
          <p:nvSpPr>
            <p:cNvPr id="52" name="AutoShape 52"/>
            <p:cNvSpPr/>
            <p:nvPr/>
          </p:nvSpPr>
          <p:spPr>
            <a:xfrm rot="-5400000">
              <a:off x="-1133304" y="1989198"/>
              <a:ext cx="2380907" cy="0"/>
            </a:xfrm>
            <a:prstGeom prst="line">
              <a:avLst/>
            </a:prstGeom>
            <a:ln w="114300" cap="rnd">
              <a:solidFill>
                <a:srgbClr val="000000"/>
              </a:solidFill>
              <a:prstDash val="solid"/>
              <a:headEnd type="oval" w="lg" len="lg"/>
              <a:tailEnd type="oval" w="lg" len="lg"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3" name="AutoShape 53"/>
            <p:cNvSpPr/>
            <p:nvPr/>
          </p:nvSpPr>
          <p:spPr>
            <a:xfrm rot="-5400000">
              <a:off x="6610571" y="2030024"/>
              <a:ext cx="2462559" cy="0"/>
            </a:xfrm>
            <a:prstGeom prst="line">
              <a:avLst/>
            </a:prstGeom>
            <a:ln w="114300" cap="rnd">
              <a:solidFill>
                <a:srgbClr val="000000"/>
              </a:solidFill>
              <a:prstDash val="solid"/>
              <a:headEnd type="oval" w="lg" len="lg"/>
              <a:tailEnd type="oval" w="lg" len="lg"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4" name="AutoShape 54"/>
            <p:cNvSpPr/>
            <p:nvPr/>
          </p:nvSpPr>
          <p:spPr>
            <a:xfrm rot="-5400000">
              <a:off x="14569805" y="1989209"/>
              <a:ext cx="2380886" cy="0"/>
            </a:xfrm>
            <a:prstGeom prst="line">
              <a:avLst/>
            </a:prstGeom>
            <a:ln w="114300" cap="rnd">
              <a:solidFill>
                <a:srgbClr val="000000"/>
              </a:solidFill>
              <a:prstDash val="solid"/>
              <a:headEnd type="oval" w="lg" len="lg"/>
              <a:tailEnd type="oval" w="lg" len="lg"/>
            </a:ln>
          </p:spPr>
          <p:txBody>
            <a:bodyPr/>
            <a:lstStyle/>
            <a:p>
              <a:endParaRPr lang="en-US" sz="1200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236344"/>
            <a:ext cx="1602817" cy="1604823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6662582" y="101525"/>
            <a:ext cx="5374640" cy="6660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bảng sau đây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2ED088FF-F85B-5D46-821E-2D2D757BEB12}"/>
              </a:ext>
            </a:extLst>
          </p:cNvPr>
          <p:cNvGrpSpPr/>
          <p:nvPr/>
        </p:nvGrpSpPr>
        <p:grpSpPr>
          <a:xfrm>
            <a:off x="6599153" y="1046774"/>
            <a:ext cx="2398782" cy="1731487"/>
            <a:chOff x="9898729" y="1570160"/>
            <a:chExt cx="3598173" cy="259723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EEAC41A-37D8-F44C-9C7E-01C3538E02FF}"/>
                </a:ext>
              </a:extLst>
            </p:cNvPr>
            <p:cNvGrpSpPr/>
            <p:nvPr/>
          </p:nvGrpSpPr>
          <p:grpSpPr>
            <a:xfrm>
              <a:off x="9898729" y="1570160"/>
              <a:ext cx="3598173" cy="2597231"/>
              <a:chOff x="1182250" y="4403834"/>
              <a:chExt cx="3598173" cy="2597231"/>
            </a:xfrm>
          </p:grpSpPr>
          <p:grpSp>
            <p:nvGrpSpPr>
              <p:cNvPr id="46" name="Group 25">
                <a:extLst>
                  <a:ext uri="{FF2B5EF4-FFF2-40B4-BE49-F238E27FC236}">
                    <a16:creationId xmlns:a16="http://schemas.microsoft.com/office/drawing/2014/main" id="{9E95C4EC-AD6D-BA43-9E25-2E13928F00DE}"/>
                  </a:ext>
                </a:extLst>
              </p:cNvPr>
              <p:cNvGrpSpPr/>
              <p:nvPr/>
            </p:nvGrpSpPr>
            <p:grpSpPr>
              <a:xfrm>
                <a:off x="1182250" y="4403834"/>
                <a:ext cx="3598173" cy="293659"/>
                <a:chOff x="0" y="0"/>
                <a:chExt cx="13822812" cy="665488"/>
              </a:xfrm>
            </p:grpSpPr>
            <p:grpSp>
              <p:nvGrpSpPr>
                <p:cNvPr id="50" name="Group 26">
                  <a:extLst>
                    <a:ext uri="{FF2B5EF4-FFF2-40B4-BE49-F238E27FC236}">
                      <a16:creationId xmlns:a16="http://schemas.microsoft.com/office/drawing/2014/main" id="{67D292DC-BF54-1A4F-B66D-E27ABEE1E52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3822812" cy="665488"/>
                  <a:chOff x="0" y="0"/>
                  <a:chExt cx="47029911" cy="2264215"/>
                </a:xfrm>
              </p:grpSpPr>
              <p:sp>
                <p:nvSpPr>
                  <p:cNvPr id="55" name="Freeform 27">
                    <a:extLst>
                      <a:ext uri="{FF2B5EF4-FFF2-40B4-BE49-F238E27FC236}">
                        <a16:creationId xmlns:a16="http://schemas.microsoft.com/office/drawing/2014/main" id="{53D71633-D44E-8648-8500-21FD4B2D8AF2}"/>
                      </a:ext>
                    </a:extLst>
                  </p:cNvPr>
                  <p:cNvSpPr/>
                  <p:nvPr/>
                </p:nvSpPr>
                <p:spPr>
                  <a:xfrm>
                    <a:off x="72390" y="72390"/>
                    <a:ext cx="46885131" cy="21194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885131" h="2119436">
                        <a:moveTo>
                          <a:pt x="0" y="0"/>
                        </a:moveTo>
                        <a:lnTo>
                          <a:pt x="46885131" y="0"/>
                        </a:lnTo>
                        <a:lnTo>
                          <a:pt x="46885131" y="2119436"/>
                        </a:lnTo>
                        <a:lnTo>
                          <a:pt x="0" y="21194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DA8AC"/>
                  </a:solidFill>
                </p:spPr>
                <p:txBody>
                  <a:bodyPr/>
                  <a:lstStyle/>
                  <a:p>
                    <a:endParaRPr lang="en-US" sz="1200"/>
                  </a:p>
                </p:txBody>
              </p:sp>
              <p:sp>
                <p:nvSpPr>
                  <p:cNvPr id="56" name="Freeform 28">
                    <a:extLst>
                      <a:ext uri="{FF2B5EF4-FFF2-40B4-BE49-F238E27FC236}">
                        <a16:creationId xmlns:a16="http://schemas.microsoft.com/office/drawing/2014/main" id="{898F5692-60B5-8946-8826-5A8AC6ABEF0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7029911" cy="22642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029911" h="2264215">
                        <a:moveTo>
                          <a:pt x="46885132" y="2119436"/>
                        </a:moveTo>
                        <a:lnTo>
                          <a:pt x="47029911" y="2119436"/>
                        </a:lnTo>
                        <a:lnTo>
                          <a:pt x="47029911" y="2264215"/>
                        </a:lnTo>
                        <a:lnTo>
                          <a:pt x="46885132" y="2264215"/>
                        </a:lnTo>
                        <a:lnTo>
                          <a:pt x="46885132" y="2119435"/>
                        </a:lnTo>
                        <a:close/>
                        <a:moveTo>
                          <a:pt x="0" y="144780"/>
                        </a:moveTo>
                        <a:lnTo>
                          <a:pt x="144780" y="144780"/>
                        </a:lnTo>
                        <a:lnTo>
                          <a:pt x="144780" y="2119436"/>
                        </a:lnTo>
                        <a:lnTo>
                          <a:pt x="0" y="2119436"/>
                        </a:lnTo>
                        <a:lnTo>
                          <a:pt x="0" y="144780"/>
                        </a:lnTo>
                        <a:close/>
                        <a:moveTo>
                          <a:pt x="0" y="2119436"/>
                        </a:moveTo>
                        <a:lnTo>
                          <a:pt x="144780" y="2119436"/>
                        </a:lnTo>
                        <a:lnTo>
                          <a:pt x="144780" y="2264215"/>
                        </a:lnTo>
                        <a:lnTo>
                          <a:pt x="0" y="2264215"/>
                        </a:lnTo>
                        <a:lnTo>
                          <a:pt x="0" y="2119435"/>
                        </a:lnTo>
                        <a:close/>
                        <a:moveTo>
                          <a:pt x="46885132" y="144780"/>
                        </a:moveTo>
                        <a:lnTo>
                          <a:pt x="47029911" y="144780"/>
                        </a:lnTo>
                        <a:lnTo>
                          <a:pt x="47029911" y="2119436"/>
                        </a:lnTo>
                        <a:lnTo>
                          <a:pt x="46885132" y="2119436"/>
                        </a:lnTo>
                        <a:lnTo>
                          <a:pt x="46885132" y="144780"/>
                        </a:lnTo>
                        <a:close/>
                        <a:moveTo>
                          <a:pt x="144780" y="2119436"/>
                        </a:moveTo>
                        <a:lnTo>
                          <a:pt x="46885132" y="2119436"/>
                        </a:lnTo>
                        <a:lnTo>
                          <a:pt x="46885132" y="2264215"/>
                        </a:lnTo>
                        <a:lnTo>
                          <a:pt x="144780" y="2264215"/>
                        </a:lnTo>
                        <a:lnTo>
                          <a:pt x="144780" y="2119435"/>
                        </a:lnTo>
                        <a:close/>
                        <a:moveTo>
                          <a:pt x="46885132" y="0"/>
                        </a:moveTo>
                        <a:lnTo>
                          <a:pt x="47029911" y="0"/>
                        </a:lnTo>
                        <a:lnTo>
                          <a:pt x="47029911" y="144780"/>
                        </a:lnTo>
                        <a:lnTo>
                          <a:pt x="46885132" y="144780"/>
                        </a:lnTo>
                        <a:lnTo>
                          <a:pt x="46885132" y="0"/>
                        </a:lnTo>
                        <a:close/>
                        <a:moveTo>
                          <a:pt x="0" y="0"/>
                        </a:moveTo>
                        <a:lnTo>
                          <a:pt x="144780" y="0"/>
                        </a:lnTo>
                        <a:lnTo>
                          <a:pt x="144780" y="144780"/>
                        </a:lnTo>
                        <a:lnTo>
                          <a:pt x="0" y="144780"/>
                        </a:lnTo>
                        <a:lnTo>
                          <a:pt x="0" y="0"/>
                        </a:lnTo>
                        <a:close/>
                        <a:moveTo>
                          <a:pt x="144780" y="0"/>
                        </a:moveTo>
                        <a:lnTo>
                          <a:pt x="46885132" y="0"/>
                        </a:lnTo>
                        <a:lnTo>
                          <a:pt x="46885132" y="144780"/>
                        </a:lnTo>
                        <a:lnTo>
                          <a:pt x="144780" y="144780"/>
                        </a:lnTo>
                        <a:lnTo>
                          <a:pt x="144780" y="0"/>
                        </a:lnTo>
                        <a:close/>
                      </a:path>
                    </a:pathLst>
                  </a:custGeom>
                  <a:solidFill>
                    <a:srgbClr val="201139"/>
                  </a:solidFill>
                </p:spPr>
                <p:txBody>
                  <a:bodyPr/>
                  <a:lstStyle/>
                  <a:p>
                    <a:endParaRPr lang="en-US" sz="1200"/>
                  </a:p>
                </p:txBody>
              </p:sp>
            </p:grpSp>
            <p:pic>
              <p:nvPicPr>
                <p:cNvPr id="51" name="Picture 29">
                  <a:extLst>
                    <a:ext uri="{FF2B5EF4-FFF2-40B4-BE49-F238E27FC236}">
                      <a16:creationId xmlns:a16="http://schemas.microsoft.com/office/drawing/2014/main" id="{D784AA4A-6871-E44D-8666-987CEEAE9D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3281779" y="210506"/>
                  <a:ext cx="244475" cy="244475"/>
                </a:xfrm>
                <a:prstGeom prst="rect">
                  <a:avLst/>
                </a:prstGeom>
              </p:spPr>
            </p:pic>
            <p:grpSp>
              <p:nvGrpSpPr>
                <p:cNvPr id="52" name="Group 30">
                  <a:extLst>
                    <a:ext uri="{FF2B5EF4-FFF2-40B4-BE49-F238E27FC236}">
                      <a16:creationId xmlns:a16="http://schemas.microsoft.com/office/drawing/2014/main" id="{62B6740B-190D-3A4F-AA0C-C06FCE364739}"/>
                    </a:ext>
                  </a:extLst>
                </p:cNvPr>
                <p:cNvGrpSpPr/>
                <p:nvPr/>
              </p:nvGrpSpPr>
              <p:grpSpPr>
                <a:xfrm>
                  <a:off x="12734283" y="241312"/>
                  <a:ext cx="259969" cy="213669"/>
                  <a:chOff x="0" y="0"/>
                  <a:chExt cx="553256" cy="454724"/>
                </a:xfrm>
              </p:grpSpPr>
              <p:sp>
                <p:nvSpPr>
                  <p:cNvPr id="54" name="Freeform 31">
                    <a:extLst>
                      <a:ext uri="{FF2B5EF4-FFF2-40B4-BE49-F238E27FC236}">
                        <a16:creationId xmlns:a16="http://schemas.microsoft.com/office/drawing/2014/main" id="{307B6371-0CE6-A445-8BD8-137F96BF3328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553256" cy="4547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256" h="454724">
                        <a:moveTo>
                          <a:pt x="0" y="0"/>
                        </a:moveTo>
                        <a:lnTo>
                          <a:pt x="0" y="454724"/>
                        </a:lnTo>
                        <a:lnTo>
                          <a:pt x="553256" y="454724"/>
                        </a:lnTo>
                        <a:lnTo>
                          <a:pt x="553256" y="0"/>
                        </a:lnTo>
                        <a:lnTo>
                          <a:pt x="0" y="0"/>
                        </a:lnTo>
                        <a:close/>
                        <a:moveTo>
                          <a:pt x="492296" y="393764"/>
                        </a:moveTo>
                        <a:lnTo>
                          <a:pt x="59690" y="393764"/>
                        </a:lnTo>
                        <a:lnTo>
                          <a:pt x="59690" y="59690"/>
                        </a:lnTo>
                        <a:lnTo>
                          <a:pt x="492296" y="59690"/>
                        </a:lnTo>
                        <a:lnTo>
                          <a:pt x="492296" y="393764"/>
                        </a:ln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  <p:txBody>
                  <a:bodyPr/>
                  <a:lstStyle/>
                  <a:p>
                    <a:endParaRPr lang="en-US" sz="1200"/>
                  </a:p>
                </p:txBody>
              </p:sp>
            </p:grpSp>
            <p:sp>
              <p:nvSpPr>
                <p:cNvPr id="53" name="AutoShape 32">
                  <a:extLst>
                    <a:ext uri="{FF2B5EF4-FFF2-40B4-BE49-F238E27FC236}">
                      <a16:creationId xmlns:a16="http://schemas.microsoft.com/office/drawing/2014/main" id="{0852F6E0-4EB8-DD4C-B8B0-4921FCB6D7F4}"/>
                    </a:ext>
                  </a:extLst>
                </p:cNvPr>
                <p:cNvSpPr/>
                <p:nvPr/>
              </p:nvSpPr>
              <p:spPr>
                <a:xfrm>
                  <a:off x="12202278" y="407829"/>
                  <a:ext cx="244476" cy="0"/>
                </a:xfrm>
                <a:prstGeom prst="line">
                  <a:avLst/>
                </a:prstGeom>
                <a:ln w="38100" cap="rnd">
                  <a:solidFill>
                    <a:srgbClr val="000000"/>
                  </a:solidFill>
                  <a:prstDash val="solid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sz="1200"/>
                </a:p>
              </p:txBody>
            </p:sp>
          </p:grpSp>
          <p:grpSp>
            <p:nvGrpSpPr>
              <p:cNvPr id="47" name="Group 7">
                <a:extLst>
                  <a:ext uri="{FF2B5EF4-FFF2-40B4-BE49-F238E27FC236}">
                    <a16:creationId xmlns:a16="http://schemas.microsoft.com/office/drawing/2014/main" id="{74587302-810C-384F-B126-21D093AC5B1D}"/>
                  </a:ext>
                </a:extLst>
              </p:cNvPr>
              <p:cNvGrpSpPr/>
              <p:nvPr/>
            </p:nvGrpSpPr>
            <p:grpSpPr>
              <a:xfrm>
                <a:off x="1187786" y="4697492"/>
                <a:ext cx="3587097" cy="2303573"/>
                <a:chOff x="0" y="0"/>
                <a:chExt cx="47029911" cy="35690515"/>
              </a:xfrm>
            </p:grpSpPr>
            <p:sp>
              <p:nvSpPr>
                <p:cNvPr id="48" name="Freeform 8">
                  <a:extLst>
                    <a:ext uri="{FF2B5EF4-FFF2-40B4-BE49-F238E27FC236}">
                      <a16:creationId xmlns:a16="http://schemas.microsoft.com/office/drawing/2014/main" id="{1CE30527-856B-D44C-B0FA-36A2D5C084F3}"/>
                    </a:ext>
                  </a:extLst>
                </p:cNvPr>
                <p:cNvSpPr/>
                <p:nvPr/>
              </p:nvSpPr>
              <p:spPr>
                <a:xfrm>
                  <a:off x="72390" y="72390"/>
                  <a:ext cx="46885131" cy="35545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85131" h="35545737">
                      <a:moveTo>
                        <a:pt x="0" y="0"/>
                      </a:moveTo>
                      <a:lnTo>
                        <a:pt x="46885131" y="0"/>
                      </a:lnTo>
                      <a:lnTo>
                        <a:pt x="46885131" y="35545737"/>
                      </a:lnTo>
                      <a:lnTo>
                        <a:pt x="0" y="355457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49" name="Freeform 9">
                  <a:extLst>
                    <a:ext uri="{FF2B5EF4-FFF2-40B4-BE49-F238E27FC236}">
                      <a16:creationId xmlns:a16="http://schemas.microsoft.com/office/drawing/2014/main" id="{9B8B9EDE-545E-9B4D-9EBA-49D44EBDCDF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7029911" cy="35690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29911" h="35690516">
                      <a:moveTo>
                        <a:pt x="46885132" y="35545734"/>
                      </a:moveTo>
                      <a:lnTo>
                        <a:pt x="47029911" y="35545734"/>
                      </a:lnTo>
                      <a:lnTo>
                        <a:pt x="47029911" y="35690516"/>
                      </a:lnTo>
                      <a:lnTo>
                        <a:pt x="46885132" y="35690516"/>
                      </a:lnTo>
                      <a:lnTo>
                        <a:pt x="46885132" y="35545734"/>
                      </a:lnTo>
                      <a:close/>
                      <a:moveTo>
                        <a:pt x="0" y="144780"/>
                      </a:moveTo>
                      <a:lnTo>
                        <a:pt x="144780" y="144780"/>
                      </a:lnTo>
                      <a:lnTo>
                        <a:pt x="144780" y="35545734"/>
                      </a:lnTo>
                      <a:lnTo>
                        <a:pt x="0" y="35545734"/>
                      </a:lnTo>
                      <a:lnTo>
                        <a:pt x="0" y="144780"/>
                      </a:lnTo>
                      <a:close/>
                      <a:moveTo>
                        <a:pt x="0" y="35545734"/>
                      </a:moveTo>
                      <a:lnTo>
                        <a:pt x="144780" y="35545734"/>
                      </a:lnTo>
                      <a:lnTo>
                        <a:pt x="144780" y="35690516"/>
                      </a:lnTo>
                      <a:lnTo>
                        <a:pt x="0" y="35690516"/>
                      </a:lnTo>
                      <a:lnTo>
                        <a:pt x="0" y="35545734"/>
                      </a:lnTo>
                      <a:close/>
                      <a:moveTo>
                        <a:pt x="46885132" y="144780"/>
                      </a:moveTo>
                      <a:lnTo>
                        <a:pt x="47029911" y="144780"/>
                      </a:lnTo>
                      <a:lnTo>
                        <a:pt x="47029911" y="35545734"/>
                      </a:lnTo>
                      <a:lnTo>
                        <a:pt x="46885132" y="35545734"/>
                      </a:lnTo>
                      <a:lnTo>
                        <a:pt x="46885132" y="144780"/>
                      </a:lnTo>
                      <a:close/>
                      <a:moveTo>
                        <a:pt x="144780" y="35545734"/>
                      </a:moveTo>
                      <a:lnTo>
                        <a:pt x="46885132" y="35545734"/>
                      </a:lnTo>
                      <a:lnTo>
                        <a:pt x="46885132" y="35690516"/>
                      </a:lnTo>
                      <a:lnTo>
                        <a:pt x="144780" y="35690516"/>
                      </a:lnTo>
                      <a:lnTo>
                        <a:pt x="144780" y="35545734"/>
                      </a:lnTo>
                      <a:close/>
                      <a:moveTo>
                        <a:pt x="46885132" y="0"/>
                      </a:moveTo>
                      <a:lnTo>
                        <a:pt x="47029911" y="0"/>
                      </a:lnTo>
                      <a:lnTo>
                        <a:pt x="47029911" y="144780"/>
                      </a:lnTo>
                      <a:lnTo>
                        <a:pt x="46885132" y="144780"/>
                      </a:lnTo>
                      <a:lnTo>
                        <a:pt x="46885132" y="0"/>
                      </a:lnTo>
                      <a:close/>
                      <a:moveTo>
                        <a:pt x="0" y="0"/>
                      </a:moveTo>
                      <a:lnTo>
                        <a:pt x="144780" y="0"/>
                      </a:lnTo>
                      <a:lnTo>
                        <a:pt x="144780" y="144780"/>
                      </a:lnTo>
                      <a:lnTo>
                        <a:pt x="0" y="144780"/>
                      </a:lnTo>
                      <a:lnTo>
                        <a:pt x="0" y="0"/>
                      </a:lnTo>
                      <a:close/>
                      <a:moveTo>
                        <a:pt x="144780" y="0"/>
                      </a:moveTo>
                      <a:lnTo>
                        <a:pt x="46885132" y="0"/>
                      </a:lnTo>
                      <a:lnTo>
                        <a:pt x="46885132" y="144780"/>
                      </a:lnTo>
                      <a:lnTo>
                        <a:pt x="144780" y="144780"/>
                      </a:lnTo>
                      <a:lnTo>
                        <a:pt x="144780" y="0"/>
                      </a:lnTo>
                      <a:close/>
                    </a:path>
                  </a:pathLst>
                </a:custGeom>
                <a:solidFill>
                  <a:srgbClr val="201139"/>
                </a:solidFill>
              </p:spPr>
              <p:txBody>
                <a:bodyPr/>
                <a:lstStyle/>
                <a:p>
                  <a:endParaRPr lang="en-US" sz="1200"/>
                </a:p>
              </p:txBody>
            </p:sp>
          </p:grpSp>
        </p:grpSp>
        <p:sp>
          <p:nvSpPr>
            <p:cNvPr id="21" name="TextBox 21"/>
            <p:cNvSpPr txBox="1"/>
            <p:nvPr/>
          </p:nvSpPr>
          <p:spPr>
            <a:xfrm>
              <a:off x="10299237" y="2002657"/>
              <a:ext cx="2994236" cy="16235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22"/>
                </a:lnSpc>
              </a:pPr>
              <a:r>
                <a:rPr lang="en-US" sz="3158" b="1" dirty="0" err="1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3158" b="1" dirty="0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58" b="1" dirty="0" err="1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158" b="1" dirty="0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58" b="1" dirty="0" err="1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158" b="1" dirty="0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ctr">
                <a:lnSpc>
                  <a:spcPts val="4422"/>
                </a:lnSpc>
              </a:pPr>
              <a:r>
                <a:rPr lang="en-US" sz="3158" b="1" dirty="0" err="1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158" b="1" dirty="0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58" b="1" dirty="0" err="1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mũ</a:t>
              </a:r>
              <a:r>
                <a:rPr lang="en-US" sz="3158" b="1" dirty="0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58" b="1" dirty="0" err="1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158" b="1" dirty="0">
                  <a:solidFill>
                    <a:srgbClr val="3A2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9F8C5F7-1D5A-2944-9E68-4E97967558DF}"/>
              </a:ext>
            </a:extLst>
          </p:cNvPr>
          <p:cNvGrpSpPr/>
          <p:nvPr/>
        </p:nvGrpSpPr>
        <p:grpSpPr>
          <a:xfrm>
            <a:off x="788167" y="2935888"/>
            <a:ext cx="2398782" cy="1731487"/>
            <a:chOff x="1182250" y="4403834"/>
            <a:chExt cx="3598173" cy="259723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6C46BD1-66CC-D14F-BB33-B59972F01211}"/>
                </a:ext>
              </a:extLst>
            </p:cNvPr>
            <p:cNvGrpSpPr/>
            <p:nvPr/>
          </p:nvGrpSpPr>
          <p:grpSpPr>
            <a:xfrm>
              <a:off x="1182250" y="4403834"/>
              <a:ext cx="3598173" cy="2597231"/>
              <a:chOff x="1182250" y="4403834"/>
              <a:chExt cx="3598173" cy="2597231"/>
            </a:xfrm>
          </p:grpSpPr>
          <p:grpSp>
            <p:nvGrpSpPr>
              <p:cNvPr id="34" name="Group 25">
                <a:extLst>
                  <a:ext uri="{FF2B5EF4-FFF2-40B4-BE49-F238E27FC236}">
                    <a16:creationId xmlns:a16="http://schemas.microsoft.com/office/drawing/2014/main" id="{8FF75FA3-F625-784A-AFAF-3B3463AED70B}"/>
                  </a:ext>
                </a:extLst>
              </p:cNvPr>
              <p:cNvGrpSpPr/>
              <p:nvPr/>
            </p:nvGrpSpPr>
            <p:grpSpPr>
              <a:xfrm>
                <a:off x="1182250" y="4403834"/>
                <a:ext cx="3598173" cy="293659"/>
                <a:chOff x="0" y="0"/>
                <a:chExt cx="13822812" cy="665488"/>
              </a:xfrm>
            </p:grpSpPr>
            <p:grpSp>
              <p:nvGrpSpPr>
                <p:cNvPr id="35" name="Group 26">
                  <a:extLst>
                    <a:ext uri="{FF2B5EF4-FFF2-40B4-BE49-F238E27FC236}">
                      <a16:creationId xmlns:a16="http://schemas.microsoft.com/office/drawing/2014/main" id="{D476B975-D6C0-E34E-8D70-F40D288E8F2E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3822812" cy="665488"/>
                  <a:chOff x="0" y="0"/>
                  <a:chExt cx="47029911" cy="2264215"/>
                </a:xfrm>
              </p:grpSpPr>
              <p:sp>
                <p:nvSpPr>
                  <p:cNvPr id="40" name="Freeform 27">
                    <a:extLst>
                      <a:ext uri="{FF2B5EF4-FFF2-40B4-BE49-F238E27FC236}">
                        <a16:creationId xmlns:a16="http://schemas.microsoft.com/office/drawing/2014/main" id="{B473DE5C-244F-0844-A08B-6DF83477758A}"/>
                      </a:ext>
                    </a:extLst>
                  </p:cNvPr>
                  <p:cNvSpPr/>
                  <p:nvPr/>
                </p:nvSpPr>
                <p:spPr>
                  <a:xfrm>
                    <a:off x="72390" y="72390"/>
                    <a:ext cx="46885131" cy="21194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885131" h="2119436">
                        <a:moveTo>
                          <a:pt x="0" y="0"/>
                        </a:moveTo>
                        <a:lnTo>
                          <a:pt x="46885131" y="0"/>
                        </a:lnTo>
                        <a:lnTo>
                          <a:pt x="46885131" y="2119436"/>
                        </a:lnTo>
                        <a:lnTo>
                          <a:pt x="0" y="21194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DA8AC"/>
                  </a:solidFill>
                </p:spPr>
                <p:txBody>
                  <a:bodyPr/>
                  <a:lstStyle/>
                  <a:p>
                    <a:endParaRPr lang="en-US" sz="1200"/>
                  </a:p>
                </p:txBody>
              </p:sp>
              <p:sp>
                <p:nvSpPr>
                  <p:cNvPr id="41" name="Freeform 28">
                    <a:extLst>
                      <a:ext uri="{FF2B5EF4-FFF2-40B4-BE49-F238E27FC236}">
                        <a16:creationId xmlns:a16="http://schemas.microsoft.com/office/drawing/2014/main" id="{EF499398-C924-B446-8B4B-57CF8473DA0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7029911" cy="22642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029911" h="2264215">
                        <a:moveTo>
                          <a:pt x="46885132" y="2119436"/>
                        </a:moveTo>
                        <a:lnTo>
                          <a:pt x="47029911" y="2119436"/>
                        </a:lnTo>
                        <a:lnTo>
                          <a:pt x="47029911" y="2264215"/>
                        </a:lnTo>
                        <a:lnTo>
                          <a:pt x="46885132" y="2264215"/>
                        </a:lnTo>
                        <a:lnTo>
                          <a:pt x="46885132" y="2119435"/>
                        </a:lnTo>
                        <a:close/>
                        <a:moveTo>
                          <a:pt x="0" y="144780"/>
                        </a:moveTo>
                        <a:lnTo>
                          <a:pt x="144780" y="144780"/>
                        </a:lnTo>
                        <a:lnTo>
                          <a:pt x="144780" y="2119436"/>
                        </a:lnTo>
                        <a:lnTo>
                          <a:pt x="0" y="2119436"/>
                        </a:lnTo>
                        <a:lnTo>
                          <a:pt x="0" y="144780"/>
                        </a:lnTo>
                        <a:close/>
                        <a:moveTo>
                          <a:pt x="0" y="2119436"/>
                        </a:moveTo>
                        <a:lnTo>
                          <a:pt x="144780" y="2119436"/>
                        </a:lnTo>
                        <a:lnTo>
                          <a:pt x="144780" y="2264215"/>
                        </a:lnTo>
                        <a:lnTo>
                          <a:pt x="0" y="2264215"/>
                        </a:lnTo>
                        <a:lnTo>
                          <a:pt x="0" y="2119435"/>
                        </a:lnTo>
                        <a:close/>
                        <a:moveTo>
                          <a:pt x="46885132" y="144780"/>
                        </a:moveTo>
                        <a:lnTo>
                          <a:pt x="47029911" y="144780"/>
                        </a:lnTo>
                        <a:lnTo>
                          <a:pt x="47029911" y="2119436"/>
                        </a:lnTo>
                        <a:lnTo>
                          <a:pt x="46885132" y="2119436"/>
                        </a:lnTo>
                        <a:lnTo>
                          <a:pt x="46885132" y="144780"/>
                        </a:lnTo>
                        <a:close/>
                        <a:moveTo>
                          <a:pt x="144780" y="2119436"/>
                        </a:moveTo>
                        <a:lnTo>
                          <a:pt x="46885132" y="2119436"/>
                        </a:lnTo>
                        <a:lnTo>
                          <a:pt x="46885132" y="2264215"/>
                        </a:lnTo>
                        <a:lnTo>
                          <a:pt x="144780" y="2264215"/>
                        </a:lnTo>
                        <a:lnTo>
                          <a:pt x="144780" y="2119435"/>
                        </a:lnTo>
                        <a:close/>
                        <a:moveTo>
                          <a:pt x="46885132" y="0"/>
                        </a:moveTo>
                        <a:lnTo>
                          <a:pt x="47029911" y="0"/>
                        </a:lnTo>
                        <a:lnTo>
                          <a:pt x="47029911" y="144780"/>
                        </a:lnTo>
                        <a:lnTo>
                          <a:pt x="46885132" y="144780"/>
                        </a:lnTo>
                        <a:lnTo>
                          <a:pt x="46885132" y="0"/>
                        </a:lnTo>
                        <a:close/>
                        <a:moveTo>
                          <a:pt x="0" y="0"/>
                        </a:moveTo>
                        <a:lnTo>
                          <a:pt x="144780" y="0"/>
                        </a:lnTo>
                        <a:lnTo>
                          <a:pt x="144780" y="144780"/>
                        </a:lnTo>
                        <a:lnTo>
                          <a:pt x="0" y="144780"/>
                        </a:lnTo>
                        <a:lnTo>
                          <a:pt x="0" y="0"/>
                        </a:lnTo>
                        <a:close/>
                        <a:moveTo>
                          <a:pt x="144780" y="0"/>
                        </a:moveTo>
                        <a:lnTo>
                          <a:pt x="46885132" y="0"/>
                        </a:lnTo>
                        <a:lnTo>
                          <a:pt x="46885132" y="144780"/>
                        </a:lnTo>
                        <a:lnTo>
                          <a:pt x="144780" y="144780"/>
                        </a:lnTo>
                        <a:lnTo>
                          <a:pt x="144780" y="0"/>
                        </a:lnTo>
                        <a:close/>
                      </a:path>
                    </a:pathLst>
                  </a:custGeom>
                  <a:solidFill>
                    <a:srgbClr val="201139"/>
                  </a:solidFill>
                </p:spPr>
                <p:txBody>
                  <a:bodyPr/>
                  <a:lstStyle/>
                  <a:p>
                    <a:endParaRPr lang="en-US" sz="1200"/>
                  </a:p>
                </p:txBody>
              </p:sp>
            </p:grpSp>
            <p:pic>
              <p:nvPicPr>
                <p:cNvPr id="36" name="Picture 29">
                  <a:extLst>
                    <a:ext uri="{FF2B5EF4-FFF2-40B4-BE49-F238E27FC236}">
                      <a16:creationId xmlns:a16="http://schemas.microsoft.com/office/drawing/2014/main" id="{7C787A55-AB53-9F46-8128-21E0706C44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3281779" y="210506"/>
                  <a:ext cx="244475" cy="244475"/>
                </a:xfrm>
                <a:prstGeom prst="rect">
                  <a:avLst/>
                </a:prstGeom>
              </p:spPr>
            </p:pic>
            <p:grpSp>
              <p:nvGrpSpPr>
                <p:cNvPr id="37" name="Group 30">
                  <a:extLst>
                    <a:ext uri="{FF2B5EF4-FFF2-40B4-BE49-F238E27FC236}">
                      <a16:creationId xmlns:a16="http://schemas.microsoft.com/office/drawing/2014/main" id="{79549D26-1E0F-6F46-ACEC-4959FDE04AE3}"/>
                    </a:ext>
                  </a:extLst>
                </p:cNvPr>
                <p:cNvGrpSpPr/>
                <p:nvPr/>
              </p:nvGrpSpPr>
              <p:grpSpPr>
                <a:xfrm>
                  <a:off x="12734283" y="241312"/>
                  <a:ext cx="259969" cy="213669"/>
                  <a:chOff x="0" y="0"/>
                  <a:chExt cx="553256" cy="454724"/>
                </a:xfrm>
              </p:grpSpPr>
              <p:sp>
                <p:nvSpPr>
                  <p:cNvPr id="39" name="Freeform 31">
                    <a:extLst>
                      <a:ext uri="{FF2B5EF4-FFF2-40B4-BE49-F238E27FC236}">
                        <a16:creationId xmlns:a16="http://schemas.microsoft.com/office/drawing/2014/main" id="{630D43A4-7145-6540-B9F2-0D6091CF4FCC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553256" cy="4547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256" h="454724">
                        <a:moveTo>
                          <a:pt x="0" y="0"/>
                        </a:moveTo>
                        <a:lnTo>
                          <a:pt x="0" y="454724"/>
                        </a:lnTo>
                        <a:lnTo>
                          <a:pt x="553256" y="454724"/>
                        </a:lnTo>
                        <a:lnTo>
                          <a:pt x="553256" y="0"/>
                        </a:lnTo>
                        <a:lnTo>
                          <a:pt x="0" y="0"/>
                        </a:lnTo>
                        <a:close/>
                        <a:moveTo>
                          <a:pt x="492296" y="393764"/>
                        </a:moveTo>
                        <a:lnTo>
                          <a:pt x="59690" y="393764"/>
                        </a:lnTo>
                        <a:lnTo>
                          <a:pt x="59690" y="59690"/>
                        </a:lnTo>
                        <a:lnTo>
                          <a:pt x="492296" y="59690"/>
                        </a:lnTo>
                        <a:lnTo>
                          <a:pt x="492296" y="393764"/>
                        </a:ln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  <p:txBody>
                  <a:bodyPr/>
                  <a:lstStyle/>
                  <a:p>
                    <a:endParaRPr lang="en-US" sz="1200"/>
                  </a:p>
                </p:txBody>
              </p:sp>
            </p:grpSp>
            <p:sp>
              <p:nvSpPr>
                <p:cNvPr id="38" name="AutoShape 32">
                  <a:extLst>
                    <a:ext uri="{FF2B5EF4-FFF2-40B4-BE49-F238E27FC236}">
                      <a16:creationId xmlns:a16="http://schemas.microsoft.com/office/drawing/2014/main" id="{6BBF70DF-2FA1-3C4B-AE6F-46151B3CF63A}"/>
                    </a:ext>
                  </a:extLst>
                </p:cNvPr>
                <p:cNvSpPr/>
                <p:nvPr/>
              </p:nvSpPr>
              <p:spPr>
                <a:xfrm>
                  <a:off x="12202278" y="407829"/>
                  <a:ext cx="244476" cy="0"/>
                </a:xfrm>
                <a:prstGeom prst="line">
                  <a:avLst/>
                </a:prstGeom>
                <a:ln w="38100" cap="rnd">
                  <a:solidFill>
                    <a:srgbClr val="000000"/>
                  </a:solidFill>
                  <a:prstDash val="solid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sz="1200"/>
                </a:p>
              </p:txBody>
            </p:sp>
          </p:grpSp>
          <p:grpSp>
            <p:nvGrpSpPr>
              <p:cNvPr id="42" name="Group 7">
                <a:extLst>
                  <a:ext uri="{FF2B5EF4-FFF2-40B4-BE49-F238E27FC236}">
                    <a16:creationId xmlns:a16="http://schemas.microsoft.com/office/drawing/2014/main" id="{DB3620AE-379F-5841-84E6-02F16C9436B2}"/>
                  </a:ext>
                </a:extLst>
              </p:cNvPr>
              <p:cNvGrpSpPr/>
              <p:nvPr/>
            </p:nvGrpSpPr>
            <p:grpSpPr>
              <a:xfrm>
                <a:off x="1187786" y="4697492"/>
                <a:ext cx="3587097" cy="2303573"/>
                <a:chOff x="0" y="0"/>
                <a:chExt cx="47029911" cy="35690515"/>
              </a:xfrm>
            </p:grpSpPr>
            <p:sp>
              <p:nvSpPr>
                <p:cNvPr id="43" name="Freeform 8">
                  <a:extLst>
                    <a:ext uri="{FF2B5EF4-FFF2-40B4-BE49-F238E27FC236}">
                      <a16:creationId xmlns:a16="http://schemas.microsoft.com/office/drawing/2014/main" id="{8DAA9427-B52B-0246-8B3E-742928472722}"/>
                    </a:ext>
                  </a:extLst>
                </p:cNvPr>
                <p:cNvSpPr/>
                <p:nvPr/>
              </p:nvSpPr>
              <p:spPr>
                <a:xfrm>
                  <a:off x="72390" y="72390"/>
                  <a:ext cx="46885131" cy="35545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85131" h="35545737">
                      <a:moveTo>
                        <a:pt x="0" y="0"/>
                      </a:moveTo>
                      <a:lnTo>
                        <a:pt x="46885131" y="0"/>
                      </a:lnTo>
                      <a:lnTo>
                        <a:pt x="46885131" y="35545737"/>
                      </a:lnTo>
                      <a:lnTo>
                        <a:pt x="0" y="355457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44" name="Freeform 9">
                  <a:extLst>
                    <a:ext uri="{FF2B5EF4-FFF2-40B4-BE49-F238E27FC236}">
                      <a16:creationId xmlns:a16="http://schemas.microsoft.com/office/drawing/2014/main" id="{90FE79BA-EDC5-544A-BDFF-ADD1B90CC90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7029911" cy="35690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29911" h="35690516">
                      <a:moveTo>
                        <a:pt x="46885132" y="35545734"/>
                      </a:moveTo>
                      <a:lnTo>
                        <a:pt x="47029911" y="35545734"/>
                      </a:lnTo>
                      <a:lnTo>
                        <a:pt x="47029911" y="35690516"/>
                      </a:lnTo>
                      <a:lnTo>
                        <a:pt x="46885132" y="35690516"/>
                      </a:lnTo>
                      <a:lnTo>
                        <a:pt x="46885132" y="35545734"/>
                      </a:lnTo>
                      <a:close/>
                      <a:moveTo>
                        <a:pt x="0" y="144780"/>
                      </a:moveTo>
                      <a:lnTo>
                        <a:pt x="144780" y="144780"/>
                      </a:lnTo>
                      <a:lnTo>
                        <a:pt x="144780" y="35545734"/>
                      </a:lnTo>
                      <a:lnTo>
                        <a:pt x="0" y="35545734"/>
                      </a:lnTo>
                      <a:lnTo>
                        <a:pt x="0" y="144780"/>
                      </a:lnTo>
                      <a:close/>
                      <a:moveTo>
                        <a:pt x="0" y="35545734"/>
                      </a:moveTo>
                      <a:lnTo>
                        <a:pt x="144780" y="35545734"/>
                      </a:lnTo>
                      <a:lnTo>
                        <a:pt x="144780" y="35690516"/>
                      </a:lnTo>
                      <a:lnTo>
                        <a:pt x="0" y="35690516"/>
                      </a:lnTo>
                      <a:lnTo>
                        <a:pt x="0" y="35545734"/>
                      </a:lnTo>
                      <a:close/>
                      <a:moveTo>
                        <a:pt x="46885132" y="144780"/>
                      </a:moveTo>
                      <a:lnTo>
                        <a:pt x="47029911" y="144780"/>
                      </a:lnTo>
                      <a:lnTo>
                        <a:pt x="47029911" y="35545734"/>
                      </a:lnTo>
                      <a:lnTo>
                        <a:pt x="46885132" y="35545734"/>
                      </a:lnTo>
                      <a:lnTo>
                        <a:pt x="46885132" y="144780"/>
                      </a:lnTo>
                      <a:close/>
                      <a:moveTo>
                        <a:pt x="144780" y="35545734"/>
                      </a:moveTo>
                      <a:lnTo>
                        <a:pt x="46885132" y="35545734"/>
                      </a:lnTo>
                      <a:lnTo>
                        <a:pt x="46885132" y="35690516"/>
                      </a:lnTo>
                      <a:lnTo>
                        <a:pt x="144780" y="35690516"/>
                      </a:lnTo>
                      <a:lnTo>
                        <a:pt x="144780" y="35545734"/>
                      </a:lnTo>
                      <a:close/>
                      <a:moveTo>
                        <a:pt x="46885132" y="0"/>
                      </a:moveTo>
                      <a:lnTo>
                        <a:pt x="47029911" y="0"/>
                      </a:lnTo>
                      <a:lnTo>
                        <a:pt x="47029911" y="144780"/>
                      </a:lnTo>
                      <a:lnTo>
                        <a:pt x="46885132" y="144780"/>
                      </a:lnTo>
                      <a:lnTo>
                        <a:pt x="46885132" y="0"/>
                      </a:lnTo>
                      <a:close/>
                      <a:moveTo>
                        <a:pt x="0" y="0"/>
                      </a:moveTo>
                      <a:lnTo>
                        <a:pt x="144780" y="0"/>
                      </a:lnTo>
                      <a:lnTo>
                        <a:pt x="144780" y="144780"/>
                      </a:lnTo>
                      <a:lnTo>
                        <a:pt x="0" y="144780"/>
                      </a:lnTo>
                      <a:lnTo>
                        <a:pt x="0" y="0"/>
                      </a:lnTo>
                      <a:close/>
                      <a:moveTo>
                        <a:pt x="144780" y="0"/>
                      </a:moveTo>
                      <a:lnTo>
                        <a:pt x="46885132" y="0"/>
                      </a:lnTo>
                      <a:lnTo>
                        <a:pt x="46885132" y="144780"/>
                      </a:lnTo>
                      <a:lnTo>
                        <a:pt x="144780" y="144780"/>
                      </a:lnTo>
                      <a:lnTo>
                        <a:pt x="144780" y="0"/>
                      </a:lnTo>
                      <a:close/>
                    </a:path>
                  </a:pathLst>
                </a:custGeom>
                <a:solidFill>
                  <a:srgbClr val="201139"/>
                </a:solidFill>
              </p:spPr>
              <p:txBody>
                <a:bodyPr/>
                <a:lstStyle/>
                <a:p>
                  <a:endParaRPr lang="en-US" sz="1200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2"/>
                <p:cNvSpPr txBox="1"/>
                <p:nvPr/>
              </p:nvSpPr>
              <p:spPr>
                <a:xfrm>
                  <a:off x="1603294" y="4658963"/>
                  <a:ext cx="2701103" cy="2262735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4422"/>
                    </a:lnSpc>
                  </a:pPr>
                  <a:r>
                    <a:rPr lang="en-US" sz="3000" b="1" dirty="0" err="1">
                      <a:solidFill>
                        <a:srgbClr val="3A281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Quy</a:t>
                  </a:r>
                  <a:r>
                    <a:rPr lang="en-US" sz="3000" b="1" dirty="0">
                      <a:solidFill>
                        <a:srgbClr val="3A281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b="1" dirty="0" err="1">
                      <a:solidFill>
                        <a:srgbClr val="3A281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ước</a:t>
                  </a:r>
                  <a:r>
                    <a:rPr lang="en-US" sz="3000" b="1" dirty="0">
                      <a:solidFill>
                        <a:srgbClr val="3A281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</a:p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ar-AE" sz="30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Fira Sans Extra Condensed"/>
                              </a:rPr>
                            </m:ctrlPr>
                          </m:sSupPr>
                          <m:e>
                            <m:r>
                              <a:rPr lang="ar-AE" sz="30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Fira Sans Extra Condensed"/>
                              </a:rPr>
                              <m:t>𝒂</m:t>
                            </m:r>
                          </m:e>
                          <m:sup>
                            <m:r>
                              <a:rPr lang="en-US" sz="30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Fira Sans Extra Condensed"/>
                              </a:rPr>
                              <m:t>𝟏</m:t>
                            </m:r>
                          </m:sup>
                        </m:sSup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Fira Sans Extra Condensed"/>
                          </a:rPr>
                          <m:t>=?</m:t>
                        </m:r>
                      </m:oMath>
                    </m:oMathPara>
                  </a14:m>
                  <a:endPara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Fira Sans Extra Condensed"/>
                  </a:endParaRPr>
                </a:p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ar-AE" sz="30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Fira Sans Extra Condensed"/>
                              </a:rPr>
                            </m:ctrlPr>
                          </m:sSupPr>
                          <m:e>
                            <m:r>
                              <a:rPr lang="ar-AE" sz="30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Fira Sans Extra Condensed"/>
                              </a:rPr>
                              <m:t>𝒂</m:t>
                            </m:r>
                          </m:e>
                          <m:sup>
                            <m:r>
                              <a:rPr lang="en-US" sz="30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Fira Sans Extra Condensed"/>
                              </a:rPr>
                              <m:t>𝟎</m:t>
                            </m:r>
                          </m:sup>
                        </m:sSup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Fira Sans Extra Condensed"/>
                          </a:rPr>
                          <m:t>=?</m:t>
                        </m:r>
                      </m:oMath>
                    </m:oMathPara>
                  </a14:m>
                  <a:endPara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3294" y="4658963"/>
                  <a:ext cx="2701103" cy="2262735"/>
                </a:xfrm>
                <a:prstGeom prst="rect">
                  <a:avLst/>
                </a:prstGeom>
                <a:blipFill>
                  <a:blip r:embed="rId8"/>
                  <a:stretch>
                    <a:fillRect l="-5743" t="-4858" r="-54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37F0590-5C22-4F4C-BDBB-CB8E65875540}"/>
              </a:ext>
            </a:extLst>
          </p:cNvPr>
          <p:cNvGrpSpPr/>
          <p:nvPr/>
        </p:nvGrpSpPr>
        <p:grpSpPr>
          <a:xfrm>
            <a:off x="8555878" y="4958455"/>
            <a:ext cx="3272226" cy="1731487"/>
            <a:chOff x="13187402" y="7437682"/>
            <a:chExt cx="4554753" cy="2597231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632CD8E-88E0-AB43-A0F7-B2C9CEABA306}"/>
                </a:ext>
              </a:extLst>
            </p:cNvPr>
            <p:cNvGrpSpPr/>
            <p:nvPr/>
          </p:nvGrpSpPr>
          <p:grpSpPr>
            <a:xfrm>
              <a:off x="13187402" y="7437682"/>
              <a:ext cx="4554753" cy="2597231"/>
              <a:chOff x="1182250" y="4403834"/>
              <a:chExt cx="3598173" cy="2597231"/>
            </a:xfrm>
          </p:grpSpPr>
          <p:grpSp>
            <p:nvGrpSpPr>
              <p:cNvPr id="58" name="Group 25">
                <a:extLst>
                  <a:ext uri="{FF2B5EF4-FFF2-40B4-BE49-F238E27FC236}">
                    <a16:creationId xmlns:a16="http://schemas.microsoft.com/office/drawing/2014/main" id="{AB462916-7C9F-2141-9D9B-2499EE23E1AF}"/>
                  </a:ext>
                </a:extLst>
              </p:cNvPr>
              <p:cNvGrpSpPr/>
              <p:nvPr/>
            </p:nvGrpSpPr>
            <p:grpSpPr>
              <a:xfrm>
                <a:off x="1182250" y="4403834"/>
                <a:ext cx="3598173" cy="293659"/>
                <a:chOff x="0" y="0"/>
                <a:chExt cx="13822812" cy="665488"/>
              </a:xfrm>
            </p:grpSpPr>
            <p:grpSp>
              <p:nvGrpSpPr>
                <p:cNvPr id="62" name="Group 26">
                  <a:extLst>
                    <a:ext uri="{FF2B5EF4-FFF2-40B4-BE49-F238E27FC236}">
                      <a16:creationId xmlns:a16="http://schemas.microsoft.com/office/drawing/2014/main" id="{46D24C4E-B3BB-3040-862C-ACDB242E086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3822812" cy="665488"/>
                  <a:chOff x="0" y="0"/>
                  <a:chExt cx="47029911" cy="2264215"/>
                </a:xfrm>
              </p:grpSpPr>
              <p:sp>
                <p:nvSpPr>
                  <p:cNvPr id="67" name="Freeform 27">
                    <a:extLst>
                      <a:ext uri="{FF2B5EF4-FFF2-40B4-BE49-F238E27FC236}">
                        <a16:creationId xmlns:a16="http://schemas.microsoft.com/office/drawing/2014/main" id="{6553FDE6-DE67-A74F-8C27-BAA436CA0C59}"/>
                      </a:ext>
                    </a:extLst>
                  </p:cNvPr>
                  <p:cNvSpPr/>
                  <p:nvPr/>
                </p:nvSpPr>
                <p:spPr>
                  <a:xfrm>
                    <a:off x="72390" y="72390"/>
                    <a:ext cx="46885131" cy="21194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885131" h="2119436">
                        <a:moveTo>
                          <a:pt x="0" y="0"/>
                        </a:moveTo>
                        <a:lnTo>
                          <a:pt x="46885131" y="0"/>
                        </a:lnTo>
                        <a:lnTo>
                          <a:pt x="46885131" y="2119436"/>
                        </a:lnTo>
                        <a:lnTo>
                          <a:pt x="0" y="21194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DA8AC"/>
                  </a:solidFill>
                </p:spPr>
                <p:txBody>
                  <a:bodyPr/>
                  <a:lstStyle/>
                  <a:p>
                    <a:endParaRPr lang="en-US" sz="1200"/>
                  </a:p>
                </p:txBody>
              </p:sp>
              <p:sp>
                <p:nvSpPr>
                  <p:cNvPr id="68" name="Freeform 28">
                    <a:extLst>
                      <a:ext uri="{FF2B5EF4-FFF2-40B4-BE49-F238E27FC236}">
                        <a16:creationId xmlns:a16="http://schemas.microsoft.com/office/drawing/2014/main" id="{434056E6-B94D-4143-A031-428841CE487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7029911" cy="22642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029911" h="2264215">
                        <a:moveTo>
                          <a:pt x="46885132" y="2119436"/>
                        </a:moveTo>
                        <a:lnTo>
                          <a:pt x="47029911" y="2119436"/>
                        </a:lnTo>
                        <a:lnTo>
                          <a:pt x="47029911" y="2264215"/>
                        </a:lnTo>
                        <a:lnTo>
                          <a:pt x="46885132" y="2264215"/>
                        </a:lnTo>
                        <a:lnTo>
                          <a:pt x="46885132" y="2119435"/>
                        </a:lnTo>
                        <a:close/>
                        <a:moveTo>
                          <a:pt x="0" y="144780"/>
                        </a:moveTo>
                        <a:lnTo>
                          <a:pt x="144780" y="144780"/>
                        </a:lnTo>
                        <a:lnTo>
                          <a:pt x="144780" y="2119436"/>
                        </a:lnTo>
                        <a:lnTo>
                          <a:pt x="0" y="2119436"/>
                        </a:lnTo>
                        <a:lnTo>
                          <a:pt x="0" y="144780"/>
                        </a:lnTo>
                        <a:close/>
                        <a:moveTo>
                          <a:pt x="0" y="2119436"/>
                        </a:moveTo>
                        <a:lnTo>
                          <a:pt x="144780" y="2119436"/>
                        </a:lnTo>
                        <a:lnTo>
                          <a:pt x="144780" y="2264215"/>
                        </a:lnTo>
                        <a:lnTo>
                          <a:pt x="0" y="2264215"/>
                        </a:lnTo>
                        <a:lnTo>
                          <a:pt x="0" y="2119435"/>
                        </a:lnTo>
                        <a:close/>
                        <a:moveTo>
                          <a:pt x="46885132" y="144780"/>
                        </a:moveTo>
                        <a:lnTo>
                          <a:pt x="47029911" y="144780"/>
                        </a:lnTo>
                        <a:lnTo>
                          <a:pt x="47029911" y="2119436"/>
                        </a:lnTo>
                        <a:lnTo>
                          <a:pt x="46885132" y="2119436"/>
                        </a:lnTo>
                        <a:lnTo>
                          <a:pt x="46885132" y="144780"/>
                        </a:lnTo>
                        <a:close/>
                        <a:moveTo>
                          <a:pt x="144780" y="2119436"/>
                        </a:moveTo>
                        <a:lnTo>
                          <a:pt x="46885132" y="2119436"/>
                        </a:lnTo>
                        <a:lnTo>
                          <a:pt x="46885132" y="2264215"/>
                        </a:lnTo>
                        <a:lnTo>
                          <a:pt x="144780" y="2264215"/>
                        </a:lnTo>
                        <a:lnTo>
                          <a:pt x="144780" y="2119435"/>
                        </a:lnTo>
                        <a:close/>
                        <a:moveTo>
                          <a:pt x="46885132" y="0"/>
                        </a:moveTo>
                        <a:lnTo>
                          <a:pt x="47029911" y="0"/>
                        </a:lnTo>
                        <a:lnTo>
                          <a:pt x="47029911" y="144780"/>
                        </a:lnTo>
                        <a:lnTo>
                          <a:pt x="46885132" y="144780"/>
                        </a:lnTo>
                        <a:lnTo>
                          <a:pt x="46885132" y="0"/>
                        </a:lnTo>
                        <a:close/>
                        <a:moveTo>
                          <a:pt x="0" y="0"/>
                        </a:moveTo>
                        <a:lnTo>
                          <a:pt x="144780" y="0"/>
                        </a:lnTo>
                        <a:lnTo>
                          <a:pt x="144780" y="144780"/>
                        </a:lnTo>
                        <a:lnTo>
                          <a:pt x="0" y="144780"/>
                        </a:lnTo>
                        <a:lnTo>
                          <a:pt x="0" y="0"/>
                        </a:lnTo>
                        <a:close/>
                        <a:moveTo>
                          <a:pt x="144780" y="0"/>
                        </a:moveTo>
                        <a:lnTo>
                          <a:pt x="46885132" y="0"/>
                        </a:lnTo>
                        <a:lnTo>
                          <a:pt x="46885132" y="144780"/>
                        </a:lnTo>
                        <a:lnTo>
                          <a:pt x="144780" y="144780"/>
                        </a:lnTo>
                        <a:lnTo>
                          <a:pt x="144780" y="0"/>
                        </a:lnTo>
                        <a:close/>
                      </a:path>
                    </a:pathLst>
                  </a:custGeom>
                  <a:solidFill>
                    <a:srgbClr val="201139"/>
                  </a:solidFill>
                </p:spPr>
                <p:txBody>
                  <a:bodyPr/>
                  <a:lstStyle/>
                  <a:p>
                    <a:endParaRPr lang="en-US" sz="1200"/>
                  </a:p>
                </p:txBody>
              </p:sp>
            </p:grpSp>
            <p:pic>
              <p:nvPicPr>
                <p:cNvPr id="63" name="Picture 29">
                  <a:extLst>
                    <a:ext uri="{FF2B5EF4-FFF2-40B4-BE49-F238E27FC236}">
                      <a16:creationId xmlns:a16="http://schemas.microsoft.com/office/drawing/2014/main" id="{024A401C-43F7-BB4E-AB51-096E4BF515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3281779" y="210506"/>
                  <a:ext cx="244475" cy="244475"/>
                </a:xfrm>
                <a:prstGeom prst="rect">
                  <a:avLst/>
                </a:prstGeom>
              </p:spPr>
            </p:pic>
            <p:grpSp>
              <p:nvGrpSpPr>
                <p:cNvPr id="64" name="Group 30">
                  <a:extLst>
                    <a:ext uri="{FF2B5EF4-FFF2-40B4-BE49-F238E27FC236}">
                      <a16:creationId xmlns:a16="http://schemas.microsoft.com/office/drawing/2014/main" id="{FF0960E6-8E12-3948-A72E-85C90F7EFEA6}"/>
                    </a:ext>
                  </a:extLst>
                </p:cNvPr>
                <p:cNvGrpSpPr/>
                <p:nvPr/>
              </p:nvGrpSpPr>
              <p:grpSpPr>
                <a:xfrm>
                  <a:off x="12734283" y="241312"/>
                  <a:ext cx="259969" cy="213669"/>
                  <a:chOff x="0" y="0"/>
                  <a:chExt cx="553256" cy="454724"/>
                </a:xfrm>
              </p:grpSpPr>
              <p:sp>
                <p:nvSpPr>
                  <p:cNvPr id="66" name="Freeform 31">
                    <a:extLst>
                      <a:ext uri="{FF2B5EF4-FFF2-40B4-BE49-F238E27FC236}">
                        <a16:creationId xmlns:a16="http://schemas.microsoft.com/office/drawing/2014/main" id="{3925EE72-8FB3-EE47-AD12-1A92766CDA9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553256" cy="4547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256" h="454724">
                        <a:moveTo>
                          <a:pt x="0" y="0"/>
                        </a:moveTo>
                        <a:lnTo>
                          <a:pt x="0" y="454724"/>
                        </a:lnTo>
                        <a:lnTo>
                          <a:pt x="553256" y="454724"/>
                        </a:lnTo>
                        <a:lnTo>
                          <a:pt x="553256" y="0"/>
                        </a:lnTo>
                        <a:lnTo>
                          <a:pt x="0" y="0"/>
                        </a:lnTo>
                        <a:close/>
                        <a:moveTo>
                          <a:pt x="492296" y="393764"/>
                        </a:moveTo>
                        <a:lnTo>
                          <a:pt x="59690" y="393764"/>
                        </a:lnTo>
                        <a:lnTo>
                          <a:pt x="59690" y="59690"/>
                        </a:lnTo>
                        <a:lnTo>
                          <a:pt x="492296" y="59690"/>
                        </a:lnTo>
                        <a:lnTo>
                          <a:pt x="492296" y="393764"/>
                        </a:ln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  <p:txBody>
                  <a:bodyPr/>
                  <a:lstStyle/>
                  <a:p>
                    <a:endParaRPr lang="en-US" sz="1200"/>
                  </a:p>
                </p:txBody>
              </p:sp>
            </p:grpSp>
            <p:sp>
              <p:nvSpPr>
                <p:cNvPr id="65" name="AutoShape 32">
                  <a:extLst>
                    <a:ext uri="{FF2B5EF4-FFF2-40B4-BE49-F238E27FC236}">
                      <a16:creationId xmlns:a16="http://schemas.microsoft.com/office/drawing/2014/main" id="{6793F63E-3D81-C948-BEAB-56D759FA70D9}"/>
                    </a:ext>
                  </a:extLst>
                </p:cNvPr>
                <p:cNvSpPr/>
                <p:nvPr/>
              </p:nvSpPr>
              <p:spPr>
                <a:xfrm>
                  <a:off x="12202278" y="407829"/>
                  <a:ext cx="244476" cy="0"/>
                </a:xfrm>
                <a:prstGeom prst="line">
                  <a:avLst/>
                </a:prstGeom>
                <a:ln w="38100" cap="rnd">
                  <a:solidFill>
                    <a:srgbClr val="000000"/>
                  </a:solidFill>
                  <a:prstDash val="solid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sz="1200"/>
                </a:p>
              </p:txBody>
            </p:sp>
          </p:grpSp>
          <p:grpSp>
            <p:nvGrpSpPr>
              <p:cNvPr id="59" name="Group 7">
                <a:extLst>
                  <a:ext uri="{FF2B5EF4-FFF2-40B4-BE49-F238E27FC236}">
                    <a16:creationId xmlns:a16="http://schemas.microsoft.com/office/drawing/2014/main" id="{A229A850-B5C6-8643-A907-28BC1BE30F6C}"/>
                  </a:ext>
                </a:extLst>
              </p:cNvPr>
              <p:cNvGrpSpPr/>
              <p:nvPr/>
            </p:nvGrpSpPr>
            <p:grpSpPr>
              <a:xfrm>
                <a:off x="1187786" y="4697492"/>
                <a:ext cx="3587097" cy="2303573"/>
                <a:chOff x="0" y="0"/>
                <a:chExt cx="47029911" cy="35690515"/>
              </a:xfrm>
            </p:grpSpPr>
            <p:sp>
              <p:nvSpPr>
                <p:cNvPr id="60" name="Freeform 8">
                  <a:extLst>
                    <a:ext uri="{FF2B5EF4-FFF2-40B4-BE49-F238E27FC236}">
                      <a16:creationId xmlns:a16="http://schemas.microsoft.com/office/drawing/2014/main" id="{36B28271-C14C-124D-B680-D2DDDD4F4AD4}"/>
                    </a:ext>
                  </a:extLst>
                </p:cNvPr>
                <p:cNvSpPr/>
                <p:nvPr/>
              </p:nvSpPr>
              <p:spPr>
                <a:xfrm>
                  <a:off x="72390" y="72390"/>
                  <a:ext cx="46885131" cy="35545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85131" h="35545737">
                      <a:moveTo>
                        <a:pt x="0" y="0"/>
                      </a:moveTo>
                      <a:lnTo>
                        <a:pt x="46885131" y="0"/>
                      </a:lnTo>
                      <a:lnTo>
                        <a:pt x="46885131" y="35545737"/>
                      </a:lnTo>
                      <a:lnTo>
                        <a:pt x="0" y="355457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61" name="Freeform 9">
                  <a:extLst>
                    <a:ext uri="{FF2B5EF4-FFF2-40B4-BE49-F238E27FC236}">
                      <a16:creationId xmlns:a16="http://schemas.microsoft.com/office/drawing/2014/main" id="{60FB53FB-C5E4-854A-BB71-68814F0A3D2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7029911" cy="35690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29911" h="35690516">
                      <a:moveTo>
                        <a:pt x="46885132" y="35545734"/>
                      </a:moveTo>
                      <a:lnTo>
                        <a:pt x="47029911" y="35545734"/>
                      </a:lnTo>
                      <a:lnTo>
                        <a:pt x="47029911" y="35690516"/>
                      </a:lnTo>
                      <a:lnTo>
                        <a:pt x="46885132" y="35690516"/>
                      </a:lnTo>
                      <a:lnTo>
                        <a:pt x="46885132" y="35545734"/>
                      </a:lnTo>
                      <a:close/>
                      <a:moveTo>
                        <a:pt x="0" y="144780"/>
                      </a:moveTo>
                      <a:lnTo>
                        <a:pt x="144780" y="144780"/>
                      </a:lnTo>
                      <a:lnTo>
                        <a:pt x="144780" y="35545734"/>
                      </a:lnTo>
                      <a:lnTo>
                        <a:pt x="0" y="35545734"/>
                      </a:lnTo>
                      <a:lnTo>
                        <a:pt x="0" y="144780"/>
                      </a:lnTo>
                      <a:close/>
                      <a:moveTo>
                        <a:pt x="0" y="35545734"/>
                      </a:moveTo>
                      <a:lnTo>
                        <a:pt x="144780" y="35545734"/>
                      </a:lnTo>
                      <a:lnTo>
                        <a:pt x="144780" y="35690516"/>
                      </a:lnTo>
                      <a:lnTo>
                        <a:pt x="0" y="35690516"/>
                      </a:lnTo>
                      <a:lnTo>
                        <a:pt x="0" y="35545734"/>
                      </a:lnTo>
                      <a:close/>
                      <a:moveTo>
                        <a:pt x="46885132" y="144780"/>
                      </a:moveTo>
                      <a:lnTo>
                        <a:pt x="47029911" y="144780"/>
                      </a:lnTo>
                      <a:lnTo>
                        <a:pt x="47029911" y="35545734"/>
                      </a:lnTo>
                      <a:lnTo>
                        <a:pt x="46885132" y="35545734"/>
                      </a:lnTo>
                      <a:lnTo>
                        <a:pt x="46885132" y="144780"/>
                      </a:lnTo>
                      <a:close/>
                      <a:moveTo>
                        <a:pt x="144780" y="35545734"/>
                      </a:moveTo>
                      <a:lnTo>
                        <a:pt x="46885132" y="35545734"/>
                      </a:lnTo>
                      <a:lnTo>
                        <a:pt x="46885132" y="35690516"/>
                      </a:lnTo>
                      <a:lnTo>
                        <a:pt x="144780" y="35690516"/>
                      </a:lnTo>
                      <a:lnTo>
                        <a:pt x="144780" y="35545734"/>
                      </a:lnTo>
                      <a:close/>
                      <a:moveTo>
                        <a:pt x="46885132" y="0"/>
                      </a:moveTo>
                      <a:lnTo>
                        <a:pt x="47029911" y="0"/>
                      </a:lnTo>
                      <a:lnTo>
                        <a:pt x="47029911" y="144780"/>
                      </a:lnTo>
                      <a:lnTo>
                        <a:pt x="46885132" y="144780"/>
                      </a:lnTo>
                      <a:lnTo>
                        <a:pt x="46885132" y="0"/>
                      </a:lnTo>
                      <a:close/>
                      <a:moveTo>
                        <a:pt x="0" y="0"/>
                      </a:moveTo>
                      <a:lnTo>
                        <a:pt x="144780" y="0"/>
                      </a:lnTo>
                      <a:lnTo>
                        <a:pt x="144780" y="144780"/>
                      </a:lnTo>
                      <a:lnTo>
                        <a:pt x="0" y="144780"/>
                      </a:lnTo>
                      <a:lnTo>
                        <a:pt x="0" y="0"/>
                      </a:lnTo>
                      <a:close/>
                      <a:moveTo>
                        <a:pt x="144780" y="0"/>
                      </a:moveTo>
                      <a:lnTo>
                        <a:pt x="46885132" y="0"/>
                      </a:lnTo>
                      <a:lnTo>
                        <a:pt x="46885132" y="144780"/>
                      </a:lnTo>
                      <a:lnTo>
                        <a:pt x="144780" y="144780"/>
                      </a:lnTo>
                      <a:lnTo>
                        <a:pt x="144780" y="0"/>
                      </a:lnTo>
                      <a:close/>
                    </a:path>
                  </a:pathLst>
                </a:custGeom>
                <a:solidFill>
                  <a:srgbClr val="201139"/>
                </a:solidFill>
              </p:spPr>
              <p:txBody>
                <a:bodyPr/>
                <a:lstStyle/>
                <a:p>
                  <a:endParaRPr lang="en-US" sz="1200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3"/>
                <p:cNvSpPr txBox="1"/>
                <p:nvPr/>
              </p:nvSpPr>
              <p:spPr>
                <a:xfrm>
                  <a:off x="13964675" y="7918765"/>
                  <a:ext cx="3000201" cy="1692771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4422"/>
                    </a:lnSpc>
                  </a:pPr>
                  <a:r>
                    <a:rPr lang="en-US" sz="3158" b="1" dirty="0" err="1">
                      <a:solidFill>
                        <a:srgbClr val="3A281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Phép</a:t>
                  </a:r>
                  <a:r>
                    <a:rPr lang="en-US" sz="3158" b="1" dirty="0">
                      <a:solidFill>
                        <a:srgbClr val="3A281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chia</a:t>
                  </a:r>
                </a:p>
                <a:p>
                  <a:pPr algn="ctr">
                    <a:lnSpc>
                      <a:spcPts val="4422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Fira Sans Extra Condensed"/>
                              </a:rPr>
                            </m:ctrlPr>
                          </m:sSupPr>
                          <m:e>
                            <m:r>
                              <a:rPr lang="en-US" sz="32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Fira Sans Extra Condensed"/>
                              </a:rPr>
                              <m:t>𝒂</m:t>
                            </m:r>
                          </m:e>
                          <m:sup>
                            <m:r>
                              <a:rPr lang="en-US" sz="32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Fira Sans Extra Condensed"/>
                              </a:rPr>
                              <m:t>𝒎</m:t>
                            </m:r>
                          </m:sup>
                        </m:sSup>
                        <m:r>
                          <a:rPr lang="en-US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Fira Sans Extra Condensed"/>
                          </a:rPr>
                          <m:t>:</m:t>
                        </m:r>
                        <m:sSup>
                          <m:sSupPr>
                            <m:ctrlPr>
                              <a:rPr lang="en-US" sz="32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Fira Sans Extra Condensed"/>
                              </a:rPr>
                            </m:ctrlPr>
                          </m:sSupPr>
                          <m:e>
                            <m:r>
                              <a:rPr lang="en-US" sz="32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Fira Sans Extra Condensed"/>
                              </a:rPr>
                              <m:t>𝒂</m:t>
                            </m:r>
                          </m:e>
                          <m:sup>
                            <m:r>
                              <a:rPr lang="en-US" sz="32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Fira Sans Extra Condensed"/>
                              </a:rPr>
                              <m:t>𝒏</m:t>
                            </m:r>
                          </m:sup>
                        </m:sSup>
                        <m:r>
                          <a:rPr lang="en-US" sz="32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Fira Sans Extra Condensed"/>
                          </a:rPr>
                          <m:t>= ?</m:t>
                        </m:r>
                      </m:oMath>
                    </m:oMathPara>
                  </a14:m>
                  <a:endParaRPr lang="en-US" sz="3158" b="1" dirty="0">
                    <a:solidFill>
                      <a:srgbClr val="3A281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64675" y="7918765"/>
                  <a:ext cx="3000201" cy="1692771"/>
                </a:xfrm>
                <a:prstGeom prst="rect">
                  <a:avLst/>
                </a:prstGeom>
                <a:blipFill>
                  <a:blip r:embed="rId9"/>
                  <a:stretch>
                    <a:fillRect l="-2825" t="-81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D854B8B-373F-6649-82E0-49AE31EDEAA2}"/>
              </a:ext>
            </a:extLst>
          </p:cNvPr>
          <p:cNvGrpSpPr/>
          <p:nvPr/>
        </p:nvGrpSpPr>
        <p:grpSpPr>
          <a:xfrm>
            <a:off x="2859147" y="5072403"/>
            <a:ext cx="3217557" cy="1731488"/>
            <a:chOff x="4497071" y="7608600"/>
            <a:chExt cx="4554753" cy="2597231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AA5B92B-D310-7947-AB90-96942EE56CC3}"/>
                </a:ext>
              </a:extLst>
            </p:cNvPr>
            <p:cNvGrpSpPr/>
            <p:nvPr/>
          </p:nvGrpSpPr>
          <p:grpSpPr>
            <a:xfrm>
              <a:off x="4497071" y="7608600"/>
              <a:ext cx="4554753" cy="2597231"/>
              <a:chOff x="1182250" y="4403834"/>
              <a:chExt cx="3598173" cy="2597231"/>
            </a:xfrm>
          </p:grpSpPr>
          <p:grpSp>
            <p:nvGrpSpPr>
              <p:cNvPr id="70" name="Group 25">
                <a:extLst>
                  <a:ext uri="{FF2B5EF4-FFF2-40B4-BE49-F238E27FC236}">
                    <a16:creationId xmlns:a16="http://schemas.microsoft.com/office/drawing/2014/main" id="{318891F8-9575-5C44-BFA6-CD605914366A}"/>
                  </a:ext>
                </a:extLst>
              </p:cNvPr>
              <p:cNvGrpSpPr/>
              <p:nvPr/>
            </p:nvGrpSpPr>
            <p:grpSpPr>
              <a:xfrm>
                <a:off x="1182250" y="4403834"/>
                <a:ext cx="3598173" cy="293659"/>
                <a:chOff x="0" y="0"/>
                <a:chExt cx="13822812" cy="665488"/>
              </a:xfrm>
            </p:grpSpPr>
            <p:grpSp>
              <p:nvGrpSpPr>
                <p:cNvPr id="74" name="Group 26">
                  <a:extLst>
                    <a:ext uri="{FF2B5EF4-FFF2-40B4-BE49-F238E27FC236}">
                      <a16:creationId xmlns:a16="http://schemas.microsoft.com/office/drawing/2014/main" id="{A1E2BA79-F918-E242-8A9E-FEF8DB1899B9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3822812" cy="665488"/>
                  <a:chOff x="0" y="0"/>
                  <a:chExt cx="47029911" cy="2264215"/>
                </a:xfrm>
              </p:grpSpPr>
              <p:sp>
                <p:nvSpPr>
                  <p:cNvPr id="79" name="Freeform 27">
                    <a:extLst>
                      <a:ext uri="{FF2B5EF4-FFF2-40B4-BE49-F238E27FC236}">
                        <a16:creationId xmlns:a16="http://schemas.microsoft.com/office/drawing/2014/main" id="{D6EAA1FF-28EC-6C4C-992F-17E75BC7D352}"/>
                      </a:ext>
                    </a:extLst>
                  </p:cNvPr>
                  <p:cNvSpPr/>
                  <p:nvPr/>
                </p:nvSpPr>
                <p:spPr>
                  <a:xfrm>
                    <a:off x="72390" y="72390"/>
                    <a:ext cx="46885131" cy="21194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885131" h="2119436">
                        <a:moveTo>
                          <a:pt x="0" y="0"/>
                        </a:moveTo>
                        <a:lnTo>
                          <a:pt x="46885131" y="0"/>
                        </a:lnTo>
                        <a:lnTo>
                          <a:pt x="46885131" y="2119436"/>
                        </a:lnTo>
                        <a:lnTo>
                          <a:pt x="0" y="21194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DA8AC"/>
                  </a:solidFill>
                </p:spPr>
                <p:txBody>
                  <a:bodyPr/>
                  <a:lstStyle/>
                  <a:p>
                    <a:endParaRPr lang="en-US" sz="1200"/>
                  </a:p>
                </p:txBody>
              </p:sp>
              <p:sp>
                <p:nvSpPr>
                  <p:cNvPr id="80" name="Freeform 28">
                    <a:extLst>
                      <a:ext uri="{FF2B5EF4-FFF2-40B4-BE49-F238E27FC236}">
                        <a16:creationId xmlns:a16="http://schemas.microsoft.com/office/drawing/2014/main" id="{AEE22D03-89E8-9B40-B1FA-0E5F3E7E8DAB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7029911" cy="22642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029911" h="2264215">
                        <a:moveTo>
                          <a:pt x="46885132" y="2119436"/>
                        </a:moveTo>
                        <a:lnTo>
                          <a:pt x="47029911" y="2119436"/>
                        </a:lnTo>
                        <a:lnTo>
                          <a:pt x="47029911" y="2264215"/>
                        </a:lnTo>
                        <a:lnTo>
                          <a:pt x="46885132" y="2264215"/>
                        </a:lnTo>
                        <a:lnTo>
                          <a:pt x="46885132" y="2119435"/>
                        </a:lnTo>
                        <a:close/>
                        <a:moveTo>
                          <a:pt x="0" y="144780"/>
                        </a:moveTo>
                        <a:lnTo>
                          <a:pt x="144780" y="144780"/>
                        </a:lnTo>
                        <a:lnTo>
                          <a:pt x="144780" y="2119436"/>
                        </a:lnTo>
                        <a:lnTo>
                          <a:pt x="0" y="2119436"/>
                        </a:lnTo>
                        <a:lnTo>
                          <a:pt x="0" y="144780"/>
                        </a:lnTo>
                        <a:close/>
                        <a:moveTo>
                          <a:pt x="0" y="2119436"/>
                        </a:moveTo>
                        <a:lnTo>
                          <a:pt x="144780" y="2119436"/>
                        </a:lnTo>
                        <a:lnTo>
                          <a:pt x="144780" y="2264215"/>
                        </a:lnTo>
                        <a:lnTo>
                          <a:pt x="0" y="2264215"/>
                        </a:lnTo>
                        <a:lnTo>
                          <a:pt x="0" y="2119435"/>
                        </a:lnTo>
                        <a:close/>
                        <a:moveTo>
                          <a:pt x="46885132" y="144780"/>
                        </a:moveTo>
                        <a:lnTo>
                          <a:pt x="47029911" y="144780"/>
                        </a:lnTo>
                        <a:lnTo>
                          <a:pt x="47029911" y="2119436"/>
                        </a:lnTo>
                        <a:lnTo>
                          <a:pt x="46885132" y="2119436"/>
                        </a:lnTo>
                        <a:lnTo>
                          <a:pt x="46885132" y="144780"/>
                        </a:lnTo>
                        <a:close/>
                        <a:moveTo>
                          <a:pt x="144780" y="2119436"/>
                        </a:moveTo>
                        <a:lnTo>
                          <a:pt x="46885132" y="2119436"/>
                        </a:lnTo>
                        <a:lnTo>
                          <a:pt x="46885132" y="2264215"/>
                        </a:lnTo>
                        <a:lnTo>
                          <a:pt x="144780" y="2264215"/>
                        </a:lnTo>
                        <a:lnTo>
                          <a:pt x="144780" y="2119435"/>
                        </a:lnTo>
                        <a:close/>
                        <a:moveTo>
                          <a:pt x="46885132" y="0"/>
                        </a:moveTo>
                        <a:lnTo>
                          <a:pt x="47029911" y="0"/>
                        </a:lnTo>
                        <a:lnTo>
                          <a:pt x="47029911" y="144780"/>
                        </a:lnTo>
                        <a:lnTo>
                          <a:pt x="46885132" y="144780"/>
                        </a:lnTo>
                        <a:lnTo>
                          <a:pt x="46885132" y="0"/>
                        </a:lnTo>
                        <a:close/>
                        <a:moveTo>
                          <a:pt x="0" y="0"/>
                        </a:moveTo>
                        <a:lnTo>
                          <a:pt x="144780" y="0"/>
                        </a:lnTo>
                        <a:lnTo>
                          <a:pt x="144780" y="144780"/>
                        </a:lnTo>
                        <a:lnTo>
                          <a:pt x="0" y="144780"/>
                        </a:lnTo>
                        <a:lnTo>
                          <a:pt x="0" y="0"/>
                        </a:lnTo>
                        <a:close/>
                        <a:moveTo>
                          <a:pt x="144780" y="0"/>
                        </a:moveTo>
                        <a:lnTo>
                          <a:pt x="46885132" y="0"/>
                        </a:lnTo>
                        <a:lnTo>
                          <a:pt x="46885132" y="144780"/>
                        </a:lnTo>
                        <a:lnTo>
                          <a:pt x="144780" y="144780"/>
                        </a:lnTo>
                        <a:lnTo>
                          <a:pt x="144780" y="0"/>
                        </a:lnTo>
                        <a:close/>
                      </a:path>
                    </a:pathLst>
                  </a:custGeom>
                  <a:solidFill>
                    <a:srgbClr val="201139"/>
                  </a:solidFill>
                </p:spPr>
                <p:txBody>
                  <a:bodyPr/>
                  <a:lstStyle/>
                  <a:p>
                    <a:endParaRPr lang="en-US" sz="1200"/>
                  </a:p>
                </p:txBody>
              </p:sp>
            </p:grpSp>
            <p:pic>
              <p:nvPicPr>
                <p:cNvPr id="75" name="Picture 29">
                  <a:extLst>
                    <a:ext uri="{FF2B5EF4-FFF2-40B4-BE49-F238E27FC236}">
                      <a16:creationId xmlns:a16="http://schemas.microsoft.com/office/drawing/2014/main" id="{2E53947C-B8BA-D245-BAF9-25FE1A883C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3281779" y="210506"/>
                  <a:ext cx="244475" cy="244475"/>
                </a:xfrm>
                <a:prstGeom prst="rect">
                  <a:avLst/>
                </a:prstGeom>
              </p:spPr>
            </p:pic>
            <p:grpSp>
              <p:nvGrpSpPr>
                <p:cNvPr id="76" name="Group 30">
                  <a:extLst>
                    <a:ext uri="{FF2B5EF4-FFF2-40B4-BE49-F238E27FC236}">
                      <a16:creationId xmlns:a16="http://schemas.microsoft.com/office/drawing/2014/main" id="{92B6AF19-AD6D-8045-BA03-D276EA297F6A}"/>
                    </a:ext>
                  </a:extLst>
                </p:cNvPr>
                <p:cNvGrpSpPr/>
                <p:nvPr/>
              </p:nvGrpSpPr>
              <p:grpSpPr>
                <a:xfrm>
                  <a:off x="12734283" y="241312"/>
                  <a:ext cx="259969" cy="213669"/>
                  <a:chOff x="0" y="0"/>
                  <a:chExt cx="553256" cy="454724"/>
                </a:xfrm>
              </p:grpSpPr>
              <p:sp>
                <p:nvSpPr>
                  <p:cNvPr id="78" name="Freeform 31">
                    <a:extLst>
                      <a:ext uri="{FF2B5EF4-FFF2-40B4-BE49-F238E27FC236}">
                        <a16:creationId xmlns:a16="http://schemas.microsoft.com/office/drawing/2014/main" id="{5983B862-2673-134D-8E37-E491EF35A2C2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553256" cy="4547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256" h="454724">
                        <a:moveTo>
                          <a:pt x="0" y="0"/>
                        </a:moveTo>
                        <a:lnTo>
                          <a:pt x="0" y="454724"/>
                        </a:lnTo>
                        <a:lnTo>
                          <a:pt x="553256" y="454724"/>
                        </a:lnTo>
                        <a:lnTo>
                          <a:pt x="553256" y="0"/>
                        </a:lnTo>
                        <a:lnTo>
                          <a:pt x="0" y="0"/>
                        </a:lnTo>
                        <a:close/>
                        <a:moveTo>
                          <a:pt x="492296" y="393764"/>
                        </a:moveTo>
                        <a:lnTo>
                          <a:pt x="59690" y="393764"/>
                        </a:lnTo>
                        <a:lnTo>
                          <a:pt x="59690" y="59690"/>
                        </a:lnTo>
                        <a:lnTo>
                          <a:pt x="492296" y="59690"/>
                        </a:lnTo>
                        <a:lnTo>
                          <a:pt x="492296" y="393764"/>
                        </a:ln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  <p:txBody>
                  <a:bodyPr/>
                  <a:lstStyle/>
                  <a:p>
                    <a:endParaRPr lang="en-US" sz="1200"/>
                  </a:p>
                </p:txBody>
              </p:sp>
            </p:grpSp>
            <p:sp>
              <p:nvSpPr>
                <p:cNvPr id="77" name="AutoShape 32">
                  <a:extLst>
                    <a:ext uri="{FF2B5EF4-FFF2-40B4-BE49-F238E27FC236}">
                      <a16:creationId xmlns:a16="http://schemas.microsoft.com/office/drawing/2014/main" id="{6349E25D-0D4C-D44C-AFF6-65C62B118EDA}"/>
                    </a:ext>
                  </a:extLst>
                </p:cNvPr>
                <p:cNvSpPr/>
                <p:nvPr/>
              </p:nvSpPr>
              <p:spPr>
                <a:xfrm>
                  <a:off x="12202278" y="407829"/>
                  <a:ext cx="244476" cy="0"/>
                </a:xfrm>
                <a:prstGeom prst="line">
                  <a:avLst/>
                </a:prstGeom>
                <a:ln w="38100" cap="rnd">
                  <a:solidFill>
                    <a:srgbClr val="000000"/>
                  </a:solidFill>
                  <a:prstDash val="solid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sz="1200"/>
                </a:p>
              </p:txBody>
            </p:sp>
          </p:grpSp>
          <p:grpSp>
            <p:nvGrpSpPr>
              <p:cNvPr id="71" name="Group 7">
                <a:extLst>
                  <a:ext uri="{FF2B5EF4-FFF2-40B4-BE49-F238E27FC236}">
                    <a16:creationId xmlns:a16="http://schemas.microsoft.com/office/drawing/2014/main" id="{354761DB-74D2-434E-AD9F-F3A8B18AA95B}"/>
                  </a:ext>
                </a:extLst>
              </p:cNvPr>
              <p:cNvGrpSpPr/>
              <p:nvPr/>
            </p:nvGrpSpPr>
            <p:grpSpPr>
              <a:xfrm>
                <a:off x="1187786" y="4697492"/>
                <a:ext cx="3587097" cy="2303573"/>
                <a:chOff x="0" y="0"/>
                <a:chExt cx="47029911" cy="35690515"/>
              </a:xfrm>
            </p:grpSpPr>
            <p:sp>
              <p:nvSpPr>
                <p:cNvPr id="72" name="Freeform 8">
                  <a:extLst>
                    <a:ext uri="{FF2B5EF4-FFF2-40B4-BE49-F238E27FC236}">
                      <a16:creationId xmlns:a16="http://schemas.microsoft.com/office/drawing/2014/main" id="{4364C8E4-35BF-2F46-8896-177108280898}"/>
                    </a:ext>
                  </a:extLst>
                </p:cNvPr>
                <p:cNvSpPr/>
                <p:nvPr/>
              </p:nvSpPr>
              <p:spPr>
                <a:xfrm>
                  <a:off x="72390" y="72390"/>
                  <a:ext cx="46885131" cy="35545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85131" h="35545737">
                      <a:moveTo>
                        <a:pt x="0" y="0"/>
                      </a:moveTo>
                      <a:lnTo>
                        <a:pt x="46885131" y="0"/>
                      </a:lnTo>
                      <a:lnTo>
                        <a:pt x="46885131" y="35545737"/>
                      </a:lnTo>
                      <a:lnTo>
                        <a:pt x="0" y="355457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73" name="Freeform 9">
                  <a:extLst>
                    <a:ext uri="{FF2B5EF4-FFF2-40B4-BE49-F238E27FC236}">
                      <a16:creationId xmlns:a16="http://schemas.microsoft.com/office/drawing/2014/main" id="{9FADA7E9-8CDD-FC44-9EDF-30FA429F485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7029911" cy="35690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29911" h="35690516">
                      <a:moveTo>
                        <a:pt x="46885132" y="35545734"/>
                      </a:moveTo>
                      <a:lnTo>
                        <a:pt x="47029911" y="35545734"/>
                      </a:lnTo>
                      <a:lnTo>
                        <a:pt x="47029911" y="35690516"/>
                      </a:lnTo>
                      <a:lnTo>
                        <a:pt x="46885132" y="35690516"/>
                      </a:lnTo>
                      <a:lnTo>
                        <a:pt x="46885132" y="35545734"/>
                      </a:lnTo>
                      <a:close/>
                      <a:moveTo>
                        <a:pt x="0" y="144780"/>
                      </a:moveTo>
                      <a:lnTo>
                        <a:pt x="144780" y="144780"/>
                      </a:lnTo>
                      <a:lnTo>
                        <a:pt x="144780" y="35545734"/>
                      </a:lnTo>
                      <a:lnTo>
                        <a:pt x="0" y="35545734"/>
                      </a:lnTo>
                      <a:lnTo>
                        <a:pt x="0" y="144780"/>
                      </a:lnTo>
                      <a:close/>
                      <a:moveTo>
                        <a:pt x="0" y="35545734"/>
                      </a:moveTo>
                      <a:lnTo>
                        <a:pt x="144780" y="35545734"/>
                      </a:lnTo>
                      <a:lnTo>
                        <a:pt x="144780" y="35690516"/>
                      </a:lnTo>
                      <a:lnTo>
                        <a:pt x="0" y="35690516"/>
                      </a:lnTo>
                      <a:lnTo>
                        <a:pt x="0" y="35545734"/>
                      </a:lnTo>
                      <a:close/>
                      <a:moveTo>
                        <a:pt x="46885132" y="144780"/>
                      </a:moveTo>
                      <a:lnTo>
                        <a:pt x="47029911" y="144780"/>
                      </a:lnTo>
                      <a:lnTo>
                        <a:pt x="47029911" y="35545734"/>
                      </a:lnTo>
                      <a:lnTo>
                        <a:pt x="46885132" y="35545734"/>
                      </a:lnTo>
                      <a:lnTo>
                        <a:pt x="46885132" y="144780"/>
                      </a:lnTo>
                      <a:close/>
                      <a:moveTo>
                        <a:pt x="144780" y="35545734"/>
                      </a:moveTo>
                      <a:lnTo>
                        <a:pt x="46885132" y="35545734"/>
                      </a:lnTo>
                      <a:lnTo>
                        <a:pt x="46885132" y="35690516"/>
                      </a:lnTo>
                      <a:lnTo>
                        <a:pt x="144780" y="35690516"/>
                      </a:lnTo>
                      <a:lnTo>
                        <a:pt x="144780" y="35545734"/>
                      </a:lnTo>
                      <a:close/>
                      <a:moveTo>
                        <a:pt x="46885132" y="0"/>
                      </a:moveTo>
                      <a:lnTo>
                        <a:pt x="47029911" y="0"/>
                      </a:lnTo>
                      <a:lnTo>
                        <a:pt x="47029911" y="144780"/>
                      </a:lnTo>
                      <a:lnTo>
                        <a:pt x="46885132" y="144780"/>
                      </a:lnTo>
                      <a:lnTo>
                        <a:pt x="46885132" y="0"/>
                      </a:lnTo>
                      <a:close/>
                      <a:moveTo>
                        <a:pt x="0" y="0"/>
                      </a:moveTo>
                      <a:lnTo>
                        <a:pt x="144780" y="0"/>
                      </a:lnTo>
                      <a:lnTo>
                        <a:pt x="144780" y="144780"/>
                      </a:lnTo>
                      <a:lnTo>
                        <a:pt x="0" y="144780"/>
                      </a:lnTo>
                      <a:lnTo>
                        <a:pt x="0" y="0"/>
                      </a:lnTo>
                      <a:close/>
                      <a:moveTo>
                        <a:pt x="144780" y="0"/>
                      </a:moveTo>
                      <a:lnTo>
                        <a:pt x="46885132" y="0"/>
                      </a:lnTo>
                      <a:lnTo>
                        <a:pt x="46885132" y="144780"/>
                      </a:lnTo>
                      <a:lnTo>
                        <a:pt x="144780" y="144780"/>
                      </a:lnTo>
                      <a:lnTo>
                        <a:pt x="144780" y="0"/>
                      </a:lnTo>
                      <a:close/>
                    </a:path>
                  </a:pathLst>
                </a:custGeom>
                <a:solidFill>
                  <a:srgbClr val="201139"/>
                </a:solidFill>
              </p:spPr>
              <p:txBody>
                <a:bodyPr/>
                <a:lstStyle/>
                <a:p>
                  <a:endParaRPr lang="en-US" sz="1200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4"/>
                <p:cNvSpPr txBox="1"/>
                <p:nvPr/>
              </p:nvSpPr>
              <p:spPr>
                <a:xfrm>
                  <a:off x="5151572" y="8203680"/>
                  <a:ext cx="3245744" cy="1692770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4422"/>
                    </a:lnSpc>
                  </a:pPr>
                  <a:r>
                    <a:rPr lang="en-US" sz="3158" b="1" dirty="0" err="1">
                      <a:solidFill>
                        <a:srgbClr val="3A281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Phép</a:t>
                  </a:r>
                  <a:r>
                    <a:rPr lang="en-US" sz="3158" b="1" dirty="0">
                      <a:solidFill>
                        <a:srgbClr val="3A281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158" b="1" dirty="0" err="1">
                      <a:solidFill>
                        <a:srgbClr val="3A281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nhân</a:t>
                  </a:r>
                  <a:endParaRPr lang="en-US" sz="3158" b="1" dirty="0">
                    <a:solidFill>
                      <a:srgbClr val="3A281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lnSpc>
                      <a:spcPts val="4422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Fira Sans Extra Condensed"/>
                              </a:rPr>
                            </m:ctrlPr>
                          </m:sSupPr>
                          <m:e>
                            <m:r>
                              <a:rPr lang="en-US" sz="32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Fira Sans Extra Condensed"/>
                              </a:rPr>
                              <m:t>𝒂</m:t>
                            </m:r>
                          </m:e>
                          <m:sup>
                            <m:r>
                              <a:rPr lang="en-US" sz="32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Fira Sans Extra Condensed"/>
                              </a:rPr>
                              <m:t>𝒎</m:t>
                            </m:r>
                          </m:sup>
                        </m:sSup>
                        <m:r>
                          <a:rPr lang="en-US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Fira Sans Extra Condensed"/>
                          </a:rPr>
                          <m:t>.</m:t>
                        </m:r>
                        <m:sSup>
                          <m:sSupPr>
                            <m:ctrlPr>
                              <a:rPr lang="en-US" sz="32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Fira Sans Extra Condensed"/>
                              </a:rPr>
                            </m:ctrlPr>
                          </m:sSupPr>
                          <m:e>
                            <m:r>
                              <a:rPr lang="en-US" sz="32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Fira Sans Extra Condensed"/>
                              </a:rPr>
                              <m:t>𝒂</m:t>
                            </m:r>
                          </m:e>
                          <m:sup>
                            <m:r>
                              <a:rPr lang="en-US" sz="32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Fira Sans Extra Condensed"/>
                              </a:rPr>
                              <m:t>𝒏</m:t>
                            </m:r>
                          </m:sup>
                        </m:sSup>
                        <m:r>
                          <a:rPr lang="en-US" sz="32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Fira Sans Extra Condensed"/>
                          </a:rPr>
                          <m:t>= ?</m:t>
                        </m:r>
                      </m:oMath>
                    </m:oMathPara>
                  </a14:m>
                  <a:endParaRPr lang="en-US" sz="3158" b="1" dirty="0">
                    <a:solidFill>
                      <a:srgbClr val="3A281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1572" y="8203680"/>
                  <a:ext cx="3245744" cy="1692770"/>
                </a:xfrm>
                <a:prstGeom prst="rect">
                  <a:avLst/>
                </a:prstGeom>
                <a:blipFill>
                  <a:blip r:embed="rId10"/>
                  <a:stretch>
                    <a:fillRect l="-3191" t="-81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6DB0101-A4C5-B545-9508-55BD412A481F}"/>
              </a:ext>
            </a:extLst>
          </p:cNvPr>
          <p:cNvGrpSpPr/>
          <p:nvPr/>
        </p:nvGrpSpPr>
        <p:grpSpPr>
          <a:xfrm>
            <a:off x="3504400" y="2396924"/>
            <a:ext cx="6459452" cy="2721977"/>
            <a:chOff x="5256600" y="3595386"/>
            <a:chExt cx="9689178" cy="4082966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4866399">
              <a:off x="5886136" y="4661495"/>
              <a:ext cx="521290" cy="1780361"/>
            </a:xfrm>
            <a:prstGeom prst="rect">
              <a:avLst/>
            </a:prstGeom>
          </p:spPr>
        </p:pic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CD337594-DEE7-BF4A-B4B3-9376563AA0F8}"/>
                </a:ext>
              </a:extLst>
            </p:cNvPr>
            <p:cNvGrpSpPr/>
            <p:nvPr/>
          </p:nvGrpSpPr>
          <p:grpSpPr>
            <a:xfrm>
              <a:off x="6802426" y="4539533"/>
              <a:ext cx="6111231" cy="3138819"/>
              <a:chOff x="6802426" y="4539533"/>
              <a:chExt cx="6111231" cy="3138819"/>
            </a:xfrm>
          </p:grpSpPr>
          <p:grpSp>
            <p:nvGrpSpPr>
              <p:cNvPr id="9" name="Group 9"/>
              <p:cNvGrpSpPr/>
              <p:nvPr/>
            </p:nvGrpSpPr>
            <p:grpSpPr>
              <a:xfrm>
                <a:off x="7008362" y="4539533"/>
                <a:ext cx="5780735" cy="2813959"/>
                <a:chOff x="0" y="0"/>
                <a:chExt cx="2146473" cy="903360"/>
              </a:xfrm>
              <a:solidFill>
                <a:schemeClr val="accent2"/>
              </a:solidFill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0" y="0"/>
                  <a:ext cx="2146473" cy="903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473" h="903360">
                      <a:moveTo>
                        <a:pt x="2022013" y="59690"/>
                      </a:moveTo>
                      <a:cubicBezTo>
                        <a:pt x="2057573" y="59690"/>
                        <a:pt x="2086783" y="88900"/>
                        <a:pt x="2086783" y="124460"/>
                      </a:cubicBezTo>
                      <a:lnTo>
                        <a:pt x="2086783" y="778900"/>
                      </a:lnTo>
                      <a:cubicBezTo>
                        <a:pt x="2086783" y="814460"/>
                        <a:pt x="2057573" y="843670"/>
                        <a:pt x="2022013" y="843670"/>
                      </a:cubicBezTo>
                      <a:lnTo>
                        <a:pt x="124460" y="843670"/>
                      </a:lnTo>
                      <a:cubicBezTo>
                        <a:pt x="88900" y="843670"/>
                        <a:pt x="59690" y="814460"/>
                        <a:pt x="59690" y="778900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2022013" y="59690"/>
                      </a:lnTo>
                      <a:moveTo>
                        <a:pt x="2022013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778900"/>
                      </a:lnTo>
                      <a:cubicBezTo>
                        <a:pt x="0" y="847480"/>
                        <a:pt x="55880" y="903360"/>
                        <a:pt x="124460" y="903360"/>
                      </a:cubicBezTo>
                      <a:lnTo>
                        <a:pt x="2022013" y="903360"/>
                      </a:lnTo>
                      <a:cubicBezTo>
                        <a:pt x="2090593" y="903360"/>
                        <a:pt x="2146473" y="847480"/>
                        <a:pt x="2146473" y="778900"/>
                      </a:cubicBezTo>
                      <a:lnTo>
                        <a:pt x="2146473" y="124460"/>
                      </a:lnTo>
                      <a:cubicBezTo>
                        <a:pt x="2146473" y="55880"/>
                        <a:pt x="2090593" y="0"/>
                        <a:pt x="2022013" y="0"/>
                      </a:cubicBezTo>
                      <a:close/>
                    </a:path>
                  </a:pathLst>
                </a:custGeom>
                <a:grpFill/>
              </p:spPr>
              <p:txBody>
                <a:bodyPr/>
                <a:lstStyle/>
                <a:p>
                  <a:endParaRPr lang="en-US" sz="12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20"/>
                  <p:cNvSpPr txBox="1"/>
                  <p:nvPr/>
                </p:nvSpPr>
                <p:spPr>
                  <a:xfrm>
                    <a:off x="6802426" y="4692725"/>
                    <a:ext cx="6111231" cy="2985627"/>
                  </a:xfrm>
                  <a:prstGeom prst="rect">
                    <a:avLst/>
                  </a:prstGeom>
                </p:spPr>
                <p:txBody>
                  <a:bodyPr lIns="0" tIns="0" rIns="0" bIns="0" rtlCol="0" anchor="t">
                    <a:spAutoFit/>
                  </a:bodyPr>
                  <a:lstStyle/>
                  <a:p>
                    <a:pPr algn="ctr">
                      <a:lnSpc>
                        <a:spcPts val="3547"/>
                      </a:lnSpc>
                    </a:pPr>
                    <a:r>
                      <a:rPr lang="en-US" sz="2533" b="1" dirty="0" err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Phép</a:t>
                    </a:r>
                    <a:r>
                      <a:rPr lang="en-US" sz="2533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2533" b="1" dirty="0" err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tính</a:t>
                    </a:r>
                    <a:r>
                      <a:rPr lang="en-US" sz="2533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2533" b="1" dirty="0" err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lũy</a:t>
                    </a:r>
                    <a:r>
                      <a:rPr lang="en-US" sz="2533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2533" b="1" dirty="0" err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thừa</a:t>
                    </a:r>
                    <a:r>
                      <a:rPr lang="en-US" sz="2533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</a:p>
                  <a:p>
                    <a:pPr algn="ctr"/>
                    <a:r>
                      <a:rPr lang="en-US" sz="2533" b="1" dirty="0" err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với</a:t>
                    </a:r>
                    <a:r>
                      <a:rPr lang="en-US" sz="2533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2533" b="1" dirty="0" err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số</a:t>
                    </a:r>
                    <a:r>
                      <a:rPr lang="en-US" sz="2533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2533" b="1" dirty="0" err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mũ</a:t>
                    </a:r>
                    <a:r>
                      <a:rPr lang="en-US" sz="2533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2533" b="1" dirty="0" err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tự</a:t>
                    </a:r>
                    <a:r>
                      <a:rPr lang="en-US" sz="2533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2533" b="1" dirty="0" err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nhiên</a:t>
                    </a:r>
                    <a:endParaRPr lang="en-US" sz="2533" b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" sz="2667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Fira Sans Extra Condensed"/>
                                </a:rPr>
                              </m:ctrlPr>
                            </m:sSupPr>
                            <m:e>
                              <m:r>
                                <a:rPr lang="en-US" sz="2667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Fira Sans Extra Condensed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2667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Fira Sans Extra Condensed"/>
                                </a:rPr>
                                <m:t>𝒏</m:t>
                              </m:r>
                            </m:sup>
                          </m:sSup>
                          <m:r>
                            <a:rPr lang="en-US" sz="2667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Fira Sans Extra Condensed"/>
                            </a:rPr>
                            <m:t>=</m:t>
                          </m:r>
                          <m:limLow>
                            <m:limLowPr>
                              <m:ctrlPr>
                                <a:rPr lang="en-US" sz="2667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Fira Sans Extra Condensed"/>
                                </a:rPr>
                              </m:ctrlPr>
                            </m:limLowPr>
                            <m:e>
                              <m:groupChr>
                                <m:groupChrPr>
                                  <m:chr m:val="⏟"/>
                                  <m:ctrlPr>
                                    <a:rPr lang="en-US" sz="2667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Fira Sans Extra Condensed"/>
                                    </a:rPr>
                                  </m:ctrlPr>
                                </m:groupChrPr>
                                <m:e>
                                  <m:r>
                                    <a:rPr lang="en-US" sz="2667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Fira Sans Extra Condensed"/>
                                    </a:rPr>
                                    <m:t>𝒂</m:t>
                                  </m:r>
                                  <m:r>
                                    <a:rPr lang="en-US" sz="2667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Fira Sans Extra Condensed"/>
                                    </a:rPr>
                                    <m:t>.</m:t>
                                  </m:r>
                                  <m:r>
                                    <a:rPr lang="en-US" sz="2667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Fira Sans Extra Condensed"/>
                                    </a:rPr>
                                    <m:t>𝒂</m:t>
                                  </m:r>
                                  <m:r>
                                    <a:rPr lang="en-US" sz="2667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Fira Sans Extra Condensed"/>
                                    </a:rPr>
                                    <m:t>.</m:t>
                                  </m:r>
                                  <m:r>
                                    <a:rPr lang="en-US" sz="2667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Fira Sans Extra Condensed"/>
                                    </a:rPr>
                                    <m:t>𝒂</m:t>
                                  </m:r>
                                  <m:r>
                                    <a:rPr lang="en-US" sz="2667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Fira Sans Extra Condensed"/>
                                    </a:rPr>
                                    <m:t>….</m:t>
                                  </m:r>
                                  <m:r>
                                    <a:rPr lang="en-US" sz="2667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Fira Sans Extra Condensed"/>
                                    </a:rPr>
                                    <m:t>𝒂</m:t>
                                  </m:r>
                                </m:e>
                              </m:groupChr>
                            </m:e>
                            <m:lim>
                              <m:r>
                                <a:rPr lang="en-US" sz="2667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Fira Sans Extra Condensed"/>
                                </a:rPr>
                                <m:t>𝒏</m:t>
                              </m:r>
                              <m:r>
                                <a:rPr lang="en-US" sz="2667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Fira Sans Extra Condensed"/>
                                </a:rPr>
                                <m:t> </m:t>
                              </m:r>
                              <m:r>
                                <a:rPr lang="en-US" sz="2667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Fira Sans Extra Condensed"/>
                                </a:rPr>
                                <m:t>𝒔</m:t>
                              </m:r>
                              <m:acc>
                                <m:accPr>
                                  <m:chr m:val="́"/>
                                  <m:ctrlPr>
                                    <a:rPr lang="en-US" sz="2667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Fira Sans Extra Condensed"/>
                                    </a:rPr>
                                  </m:ctrlPr>
                                </m:accPr>
                                <m:e>
                                  <m:r>
                                    <a:rPr lang="en-US" sz="2667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Fira Sans Extra Condensed"/>
                                    </a:rPr>
                                    <m:t>ô</m:t>
                                  </m:r>
                                </m:e>
                              </m:acc>
                              <m:r>
                                <a:rPr lang="en-US" sz="2667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Fira Sans Extra Condensed"/>
                                </a:rPr>
                                <m:t> </m:t>
                              </m:r>
                              <m:r>
                                <a:rPr lang="en-US" sz="2667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Fira Sans Extra Condensed"/>
                                </a:rPr>
                                <m:t>𝒂</m:t>
                              </m:r>
                            </m:lim>
                          </m:limLow>
                        </m:oMath>
                      </m:oMathPara>
                    </a14:m>
                    <a:endParaRPr lang="en-US" sz="2533" b="1" dirty="0">
                      <a:solidFill>
                        <a:srgbClr val="3A281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algn="ctr">
                      <a:lnSpc>
                        <a:spcPts val="3547"/>
                      </a:lnSpc>
                    </a:pPr>
                    <a:endParaRPr lang="en-US" sz="2533" b="1" dirty="0">
                      <a:solidFill>
                        <a:srgbClr val="3A281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0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2426" y="4692725"/>
                    <a:ext cx="6111231" cy="2985627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t="-397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11546234" flipH="1">
              <a:off x="6573350" y="6088418"/>
              <a:ext cx="436028" cy="1489164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2818751">
              <a:off x="8404107" y="2965850"/>
              <a:ext cx="521290" cy="1780361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7460277">
              <a:off x="13510676" y="5634320"/>
              <a:ext cx="650059" cy="2220144"/>
            </a:xfrm>
            <a:prstGeom prst="rect">
              <a:avLst/>
            </a:prstGeom>
          </p:spPr>
        </p:pic>
      </p:grp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E095631-08E8-354D-966F-9FFC043C0E4B}"/>
              </a:ext>
            </a:extLst>
          </p:cNvPr>
          <p:cNvSpPr/>
          <p:nvPr/>
        </p:nvSpPr>
        <p:spPr>
          <a:xfrm>
            <a:off x="6766655" y="1338329"/>
            <a:ext cx="2089115" cy="13598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x-none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E82E41B4-1E2E-204B-B85E-8FDDD8CB528C}"/>
                  </a:ext>
                </a:extLst>
              </p:cNvPr>
              <p:cNvSpPr/>
              <p:nvPr/>
            </p:nvSpPr>
            <p:spPr>
              <a:xfrm>
                <a:off x="799256" y="3196808"/>
                <a:ext cx="2339948" cy="135852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ước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AE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Fira Sans Extra Condensed"/>
                            </a:rPr>
                          </m:ctrlPr>
                        </m:sSupPr>
                        <m:e>
                          <m:r>
                            <a:rPr lang="ar-AE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Fira Sans Extra Condensed"/>
                            </a:rPr>
                            <m:t>𝒂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Fira Sans Extra Condensed"/>
                            </a:rPr>
                            <m:t>𝟏</m:t>
                          </m:r>
                        </m:sup>
                      </m:sSup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Fira Sans Extra Condensed"/>
                        </a:rPr>
                        <m:t>=</m:t>
                      </m:r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Fira Sans Extra Condensed"/>
                        </a:rPr>
                        <m:t>𝒂</m:t>
                      </m:r>
                    </m:oMath>
                  </m:oMathPara>
                </a14:m>
                <a:endPara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Fira Sans Extra Condensed"/>
                </a:endParaRPr>
              </a:p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AE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Fira Sans Extra Condensed"/>
                            </a:rPr>
                          </m:ctrlPr>
                        </m:sSupPr>
                        <m:e>
                          <m:r>
                            <a:rPr lang="ar-AE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Fira Sans Extra Condensed"/>
                            </a:rPr>
                            <m:t>𝒂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Fira Sans Extra Condensed"/>
                            </a:rPr>
                            <m:t>𝟎</m:t>
                          </m:r>
                        </m:sup>
                      </m:sSup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Fira Sans Extra Condensed"/>
                        </a:rPr>
                        <m:t>=</m:t>
                      </m:r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Fira Sans Extra Condensed"/>
                        </a:rPr>
                        <m:t>𝟏</m:t>
                      </m:r>
                    </m:oMath>
                  </m:oMathPara>
                </a14:m>
                <a:endParaRPr lang="x-none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E82E41B4-1E2E-204B-B85E-8FDDD8CB52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256" y="3196808"/>
                <a:ext cx="2339948" cy="1358525"/>
              </a:xfrm>
              <a:prstGeom prst="roundRect">
                <a:avLst/>
              </a:prstGeom>
              <a:blipFill>
                <a:blip r:embed="rId14"/>
                <a:stretch>
                  <a:fillRect t="-1390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9F2B7C69-AA20-6446-A21E-6189121612F2}"/>
                  </a:ext>
                </a:extLst>
              </p:cNvPr>
              <p:cNvSpPr/>
              <p:nvPr/>
            </p:nvSpPr>
            <p:spPr>
              <a:xfrm>
                <a:off x="8692820" y="5202957"/>
                <a:ext cx="3010513" cy="142940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Phép </a:t>
                </a:r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chia: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Fira Sans Extra Condensed"/>
                          </a:rPr>
                        </m:ctrlPr>
                      </m:sSupPr>
                      <m:e>
                        <m:r>
                          <a:rPr lang="ar-AE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Fira Sans Extra Condensed"/>
                          </a:rPr>
                          <m:t>𝒂</m:t>
                        </m:r>
                      </m:e>
                      <m:sup>
                        <m:r>
                          <a:rPr lang="ar-AE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Fira Sans Extra Condensed"/>
                          </a:rPr>
                          <m:t>𝒎</m:t>
                        </m:r>
                      </m:sup>
                    </m:sSup>
                    <m:r>
                      <a:rPr lang="en-US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Fira Sans Extra Condensed"/>
                      </a:rPr>
                      <m:t>:</m:t>
                    </m:r>
                    <m:sSup>
                      <m:sSupPr>
                        <m:ctrlPr>
                          <a:rPr lang="ar-AE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Fira Sans Extra Condensed"/>
                          </a:rPr>
                        </m:ctrlPr>
                      </m:sSupPr>
                      <m:e>
                        <m:r>
                          <a:rPr lang="ar-AE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Fira Sans Extra Condensed"/>
                          </a:rPr>
                          <m:t>𝒂</m:t>
                        </m:r>
                      </m:e>
                      <m:sup>
                        <m:r>
                          <a:rPr lang="ar-AE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Fira Sans Extra Condensed"/>
                          </a:rPr>
                          <m:t>𝒏</m:t>
                        </m:r>
                      </m:sup>
                    </m:sSup>
                    <m:r>
                      <a:rPr lang="en-US" sz="3200" b="1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  <a:sym typeface="Fira Sans Extra Condensed"/>
                      </a:rPr>
                      <m:t>=</m:t>
                    </m:r>
                    <m:sSup>
                      <m:sSupPr>
                        <m:ctrlPr>
                          <a:rPr lang="ar-AE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Fira Sans Extra Condensed"/>
                          </a:rPr>
                        </m:ctrlPr>
                      </m:sSupPr>
                      <m:e>
                        <m:r>
                          <a:rPr lang="ar-AE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Fira Sans Extra Condensed"/>
                          </a:rPr>
                          <m:t>𝒂</m:t>
                        </m:r>
                      </m:e>
                      <m:sup>
                        <m:r>
                          <a:rPr lang="ar-AE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Fira Sans Extra Condensed"/>
                          </a:rPr>
                          <m:t>𝒎</m:t>
                        </m:r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Fira Sans Extra Condensed"/>
                          </a:rPr>
                          <m:t>−</m:t>
                        </m:r>
                        <m:r>
                          <a:rPr lang="ar-AE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Fira Sans Extra Condensed"/>
                          </a:rPr>
                          <m:t>𝒏</m:t>
                        </m:r>
                      </m:sup>
                    </m:sSup>
                  </m:oMath>
                </a14:m>
                <a:endParaRPr lang="x-none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9F2B7C69-AA20-6446-A21E-6189121612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2820" y="5202957"/>
                <a:ext cx="3010513" cy="1429405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F3AAAFFF-0329-164A-B3FB-55ECAB05ECAA}"/>
                  </a:ext>
                </a:extLst>
              </p:cNvPr>
              <p:cNvSpPr/>
              <p:nvPr/>
            </p:nvSpPr>
            <p:spPr>
              <a:xfrm>
                <a:off x="2957339" y="5324407"/>
                <a:ext cx="2998143" cy="140802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Phép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AE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Fira Sans Extra Condensed"/>
                            </a:rPr>
                          </m:ctrlPr>
                        </m:sSupPr>
                        <m:e>
                          <m:r>
                            <a:rPr lang="ar-AE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Fira Sans Extra Condensed"/>
                            </a:rPr>
                            <m:t>𝒂</m:t>
                          </m:r>
                        </m:e>
                        <m:sup>
                          <m:r>
                            <a:rPr lang="ar-AE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Fira Sans Extra Condensed"/>
                            </a:rPr>
                            <m:t>𝒎</m:t>
                          </m:r>
                        </m:sup>
                      </m:sSup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Fira Sans Extra Condensed"/>
                        </a:rPr>
                        <m:t>.</m:t>
                      </m:r>
                      <m:sSup>
                        <m:sSupPr>
                          <m:ctrlPr>
                            <a:rPr lang="ar-AE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Fira Sans Extra Condensed"/>
                            </a:rPr>
                          </m:ctrlPr>
                        </m:sSupPr>
                        <m:e>
                          <m:r>
                            <a:rPr lang="ar-AE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Fira Sans Extra Condensed"/>
                            </a:rPr>
                            <m:t>𝒂</m:t>
                          </m:r>
                        </m:e>
                        <m:sup>
                          <m:r>
                            <a:rPr lang="ar-AE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Fira Sans Extra Condensed"/>
                            </a:rPr>
                            <m:t>𝒏</m:t>
                          </m:r>
                        </m:sup>
                      </m:sSup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/>
                          <a:cs typeface="Times New Roman" panose="02020603050405020304" pitchFamily="18" charset="0"/>
                          <a:sym typeface="Fira Sans Extra Condensed"/>
                        </a:rPr>
                        <m:t>=</m:t>
                      </m:r>
                      <m:sSup>
                        <m:sSupPr>
                          <m:ctrlPr>
                            <a:rPr lang="ar-AE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Fira Sans Extra Condensed"/>
                            </a:rPr>
                          </m:ctrlPr>
                        </m:sSupPr>
                        <m:e>
                          <m:r>
                            <a:rPr lang="ar-AE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Fira Sans Extra Condensed"/>
                            </a:rPr>
                            <m:t>𝒂</m:t>
                          </m:r>
                        </m:e>
                        <m:sup>
                          <m:r>
                            <a:rPr lang="ar-AE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Fira Sans Extra Condensed"/>
                            </a:rPr>
                            <m:t>𝒎</m:t>
                          </m:r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Fira Sans Extra Condensed"/>
                            </a:rPr>
                            <m:t>+</m:t>
                          </m:r>
                          <m:r>
                            <a:rPr lang="ar-AE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Fira Sans Extra Condensed"/>
                            </a:rPr>
                            <m:t>𝒏</m:t>
                          </m:r>
                        </m:sup>
                      </m:sSup>
                    </m:oMath>
                  </m:oMathPara>
                </a14:m>
                <a:endParaRPr lang="x-none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F3AAAFFF-0329-164A-B3FB-55ECAB05EC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7339" y="5324407"/>
                <a:ext cx="2998143" cy="1408029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2" grpId="0" animBg="1"/>
      <p:bldP spid="3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68"/>
          <p:cNvSpPr txBox="1">
            <a:spLocks/>
          </p:cNvSpPr>
          <p:nvPr/>
        </p:nvSpPr>
        <p:spPr>
          <a:xfrm>
            <a:off x="659281" y="1155796"/>
            <a:ext cx="669691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Dạng</a:t>
            </a:r>
            <a:r>
              <a:rPr lang="en-US" sz="36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endParaRPr lang="en-US" sz="36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0AAE1E1-B6FA-434D-8639-F068DD8AAC52}"/>
                  </a:ext>
                </a:extLst>
              </p:cNvPr>
              <p:cNvSpPr/>
              <p:nvPr/>
            </p:nvSpPr>
            <p:spPr>
              <a:xfrm>
                <a:off x="633230" y="1863681"/>
                <a:ext cx="10932289" cy="31584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334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3 (SGK </a:t>
                </a:r>
                <a:r>
                  <a:rPr lang="en-US" sz="3334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n-US" sz="3334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25). </a:t>
                </a:r>
                <a:r>
                  <a:rPr lang="en-US" sz="3334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Viết</a:t>
                </a:r>
                <a:r>
                  <a:rPr lang="en-US" sz="3334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334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các</a:t>
                </a:r>
                <a:r>
                  <a:rPr lang="en-US" sz="3334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334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tích</a:t>
                </a:r>
                <a:r>
                  <a:rPr lang="en-US" sz="3334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334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334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334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dưới</a:t>
                </a:r>
                <a:r>
                  <a:rPr lang="en-US" sz="3334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334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dạng</a:t>
                </a:r>
                <a:r>
                  <a:rPr lang="en-US" sz="3334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334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lũy</a:t>
                </a:r>
                <a:r>
                  <a:rPr lang="en-US" sz="3334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334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thừa</a:t>
                </a:r>
                <a:r>
                  <a:rPr lang="en-US" sz="3334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334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với</a:t>
                </a:r>
                <a:r>
                  <a:rPr lang="en-US" sz="3334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334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cơ</a:t>
                </a:r>
                <a:r>
                  <a:rPr lang="en-US" sz="3334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334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sô</a:t>
                </a:r>
                <a:r>
                  <a:rPr lang="en-US" sz="3334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́ </a:t>
                </a:r>
                <a:r>
                  <a:rPr lang="en-US" sz="3334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334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334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trước</a:t>
                </a:r>
                <a:r>
                  <a:rPr lang="en-US" sz="3334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566738">
                  <a:lnSpc>
                    <a:spcPct val="150000"/>
                  </a:lnSpc>
                  <a:buAutoNum type="alphaLcParenR"/>
                  <a:tabLst>
                    <a:tab pos="509588" algn="l"/>
                  </a:tabLst>
                </a:pPr>
                <a14:m>
                  <m:oMath xmlns:m="http://schemas.openxmlformats.org/officeDocument/2006/math">
                    <m:r>
                      <a:rPr lang="en-US" sz="3334" b="1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334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334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𝟖𝟏</m:t>
                    </m:r>
                    <m:r>
                      <a:rPr lang="en-US" sz="3334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3334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𝐜</m:t>
                    </m:r>
                    <m:r>
                      <a:rPr lang="en-US" sz="3334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ơ </m:t>
                    </m:r>
                    <m:r>
                      <a:rPr lang="en-US" sz="3334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𝐬</m:t>
                    </m:r>
                    <m:acc>
                      <m:accPr>
                        <m:chr m:val="́"/>
                        <m:ctrlPr>
                          <a:rPr lang="en-US" sz="3334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334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ô</m:t>
                        </m:r>
                      </m:e>
                    </m:acc>
                    <m:r>
                      <a:rPr lang="en-US" sz="3334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334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</m:oMath>
                </a14:m>
                <a:r>
                  <a:rPr lang="en-US" sz="3334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			b) </a:t>
                </a:r>
                <a14:m>
                  <m:oMath xmlns:m="http://schemas.openxmlformats.org/officeDocument/2006/math">
                    <m:r>
                      <a:rPr lang="en-US" sz="3334" b="1">
                        <a:latin typeface="Cambria Math"/>
                      </a:rPr>
                      <m:t> </m:t>
                    </m:r>
                    <m:r>
                      <a:rPr lang="en-US" sz="3334" b="1" i="1">
                        <a:latin typeface="Cambria Math" panose="02040503050406030204" pitchFamily="18" charset="0"/>
                      </a:rPr>
                      <m:t>𝟖𝟏</m:t>
                    </m:r>
                    <m:r>
                      <a:rPr lang="en-US" sz="3334" b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3334" b="1" i="1"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3334" b="1">
                        <a:latin typeface="Cambria Math" panose="02040503050406030204" pitchFamily="18" charset="0"/>
                      </a:rPr>
                      <m:t>ơ </m:t>
                    </m:r>
                    <m:r>
                      <a:rPr lang="en-US" sz="3334" b="1" i="1">
                        <a:latin typeface="Cambria Math" panose="02040503050406030204" pitchFamily="18" charset="0"/>
                      </a:rPr>
                      <m:t>𝐬</m:t>
                    </m:r>
                    <m:acc>
                      <m:accPr>
                        <m:chr m:val="́"/>
                        <m:ctrlPr>
                          <a:rPr lang="en-US" sz="3334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334" b="1">
                            <a:latin typeface="Cambria Math" panose="02040503050406030204" pitchFamily="18" charset="0"/>
                          </a:rPr>
                          <m:t>ô</m:t>
                        </m:r>
                      </m:e>
                    </m:acc>
                    <m:r>
                      <a:rPr lang="en-US" sz="3334" b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334" b="1" i="1">
                        <a:latin typeface="Cambria Math" panose="02040503050406030204" pitchFamily="18" charset="0"/>
                      </a:rPr>
                      <m:t>𝟗</m:t>
                    </m:r>
                  </m:oMath>
                </a14:m>
                <a:r>
                  <a:rPr lang="en-US" sz="3334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</a:p>
              <a:p>
                <a:pPr marL="509588">
                  <a:lnSpc>
                    <a:spcPct val="150000"/>
                  </a:lnSpc>
                </a:pPr>
                <a:r>
                  <a:rPr lang="en-US" sz="3334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c)  </a:t>
                </a:r>
                <a14:m>
                  <m:oMath xmlns:m="http://schemas.openxmlformats.org/officeDocument/2006/math">
                    <m:r>
                      <a:rPr lang="en-US" sz="3334" b="1" i="1">
                        <a:latin typeface="Cambria Math" panose="02040503050406030204" pitchFamily="18" charset="0"/>
                      </a:rPr>
                      <m:t>𝟔𝟒</m:t>
                    </m:r>
                    <m:r>
                      <a:rPr lang="en-US" sz="3334" b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3334" b="1" i="1"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3334" b="1">
                        <a:latin typeface="Cambria Math" panose="02040503050406030204" pitchFamily="18" charset="0"/>
                      </a:rPr>
                      <m:t>ơ </m:t>
                    </m:r>
                    <m:r>
                      <a:rPr lang="en-US" sz="3334" b="1" i="1">
                        <a:latin typeface="Cambria Math" panose="02040503050406030204" pitchFamily="18" charset="0"/>
                      </a:rPr>
                      <m:t>𝐬</m:t>
                    </m:r>
                    <m:acc>
                      <m:accPr>
                        <m:chr m:val="́"/>
                        <m:ctrlPr>
                          <a:rPr lang="en-US" sz="3334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334" b="1">
                            <a:latin typeface="Cambria Math" panose="02040503050406030204" pitchFamily="18" charset="0"/>
                          </a:rPr>
                          <m:t>ô</m:t>
                        </m:r>
                      </m:e>
                    </m:acc>
                    <m:r>
                      <a:rPr lang="en-US" sz="3334" b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334" b="1" i="1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3334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			d) </a:t>
                </a:r>
                <a14:m>
                  <m:oMath xmlns:m="http://schemas.openxmlformats.org/officeDocument/2006/math">
                    <m:r>
                      <a:rPr lang="en-US" sz="3334" b="1" i="1">
                        <a:latin typeface="Cambria Math"/>
                      </a:rPr>
                      <m:t>𝟏𝟎𝟎</m:t>
                    </m:r>
                    <m:r>
                      <a:rPr lang="en-US" sz="3334" b="1">
                        <a:latin typeface="Cambria Math"/>
                      </a:rPr>
                      <m:t> </m:t>
                    </m:r>
                    <m:r>
                      <a:rPr lang="en-US" sz="3334" b="1" i="1">
                        <a:latin typeface="Cambria Math"/>
                      </a:rPr>
                      <m:t>𝟎𝟎𝟎</m:t>
                    </m:r>
                    <m:r>
                      <a:rPr lang="en-US" sz="3334" b="1">
                        <a:latin typeface="Cambria Math"/>
                      </a:rPr>
                      <m:t> </m:t>
                    </m:r>
                    <m:r>
                      <a:rPr lang="en-US" sz="3334" b="1" i="1">
                        <a:latin typeface="Cambria Math"/>
                      </a:rPr>
                      <m:t>𝟎𝟎𝟎</m:t>
                    </m:r>
                    <m:r>
                      <a:rPr lang="en-US" sz="3334" b="1">
                        <a:latin typeface="Cambria Math"/>
                      </a:rPr>
                      <m:t>, </m:t>
                    </m:r>
                    <m:r>
                      <a:rPr lang="en-US" sz="3334" b="1" i="1">
                        <a:latin typeface="Cambria Math"/>
                      </a:rPr>
                      <m:t>𝐜</m:t>
                    </m:r>
                    <m:r>
                      <a:rPr lang="en-US" sz="3334" b="1">
                        <a:latin typeface="Cambria Math"/>
                      </a:rPr>
                      <m:t>ơ </m:t>
                    </m:r>
                    <m:r>
                      <a:rPr lang="en-US" sz="3334" b="1" i="1">
                        <a:latin typeface="Cambria Math"/>
                      </a:rPr>
                      <m:t>𝐬</m:t>
                    </m:r>
                    <m:acc>
                      <m:accPr>
                        <m:chr m:val="́"/>
                        <m:ctrlPr>
                          <a:rPr lang="en-US" sz="3334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334" b="1">
                            <a:latin typeface="Cambria Math"/>
                          </a:rPr>
                          <m:t>ô</m:t>
                        </m:r>
                      </m:e>
                    </m:acc>
                    <m:r>
                      <a:rPr lang="en-US" sz="3334" b="1">
                        <a:latin typeface="Cambria Math"/>
                      </a:rPr>
                      <m:t> </m:t>
                    </m:r>
                    <m:r>
                      <a:rPr lang="en-US" sz="3334" b="1" i="1">
                        <a:latin typeface="Cambria Math"/>
                      </a:rPr>
                      <m:t>𝟏𝟎</m:t>
                    </m:r>
                    <m:r>
                      <a:rPr lang="en-US" sz="3334" b="1">
                        <a:latin typeface="Cambria Math"/>
                      </a:rPr>
                      <m:t>.</m:t>
                    </m:r>
                  </m:oMath>
                </a14:m>
                <a:endParaRPr lang="x-none" sz="3334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0AAE1E1-B6FA-434D-8639-F068DD8AAC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230" y="1863681"/>
                <a:ext cx="10932289" cy="3158429"/>
              </a:xfrm>
              <a:prstGeom prst="rect">
                <a:avLst/>
              </a:prstGeom>
              <a:blipFill>
                <a:blip r:embed="rId3"/>
                <a:stretch>
                  <a:fillRect l="-1506" r="-613" b="-55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1">
            <a:extLst>
              <a:ext uri="{FF2B5EF4-FFF2-40B4-BE49-F238E27FC236}">
                <a16:creationId xmlns:a16="http://schemas.microsoft.com/office/drawing/2014/main" id="{D06EECBD-DE1A-4F49-9530-1D1852163E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489037" y="1063717"/>
            <a:ext cx="1535630" cy="15087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8D2622-B6C8-B5E8-39D1-4EBE1CE0F26D}"/>
              </a:ext>
            </a:extLst>
          </p:cNvPr>
          <p:cNvSpPr txBox="1"/>
          <p:nvPr/>
        </p:nvSpPr>
        <p:spPr>
          <a:xfrm>
            <a:off x="4403686" y="306807"/>
            <a:ext cx="3576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125057" y="1017360"/>
                <a:ext cx="9941886" cy="54597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000" b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3 (SGK </a:t>
                </a:r>
                <a:r>
                  <a:rPr lang="en-US" sz="4000" b="1" dirty="0" err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n-US" sz="4000" b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25).</a:t>
                </a:r>
              </a:p>
              <a:p>
                <a:pPr marL="396895" indent="-227025">
                  <a:lnSpc>
                    <a:spcPct val="150000"/>
                  </a:lnSpc>
                  <a:buAutoNum type="alphaLcParenR"/>
                </a:pPr>
                <a:r>
                  <a:rPr 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𝟖𝟏</m:t>
                    </m:r>
                    <m:r>
                      <a:rPr lang="en-US" sz="4000" b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1" i="1" smtClean="0">
                        <a:latin typeface="Cambria Math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4000" b="1" smtClean="0">
                        <a:latin typeface="Cambria Math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 b="1" i="1" smtClean="0">
                        <a:latin typeface="Cambria Math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4000" b="1" smtClean="0">
                        <a:latin typeface="Cambria Math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 b="1" i="1" smtClean="0">
                        <a:latin typeface="Cambria Math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4000" b="1" smtClean="0">
                        <a:latin typeface="Cambria Math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 b="1" i="1" smtClean="0">
                        <a:latin typeface="Cambria Math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4000" b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40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𝟒</m:t>
                        </m:r>
                      </m:sup>
                    </m:sSup>
                  </m:oMath>
                </a14:m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396895" indent="-227025">
                  <a:lnSpc>
                    <a:spcPct val="150000"/>
                  </a:lnSpc>
                  <a:buAutoNum type="alphaLcParenR"/>
                </a:pPr>
                <a:r>
                  <a:rPr 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smtClean="0">
                        <a:latin typeface="Cambria Math"/>
                      </a:rPr>
                      <m:t> 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𝟖𝟏</m:t>
                    </m:r>
                    <m:r>
                      <a:rPr lang="en-US" sz="4000" b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1" i="1" smtClean="0">
                        <a:latin typeface="Cambria Math"/>
                        <a:cs typeface="Times New Roman" panose="02020603050405020304" pitchFamily="18" charset="0"/>
                      </a:rPr>
                      <m:t>𝟗</m:t>
                    </m:r>
                    <m:r>
                      <a:rPr lang="en-US" sz="4000" b="1" smtClean="0">
                        <a:latin typeface="Cambria Math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 b="1" i="1" smtClean="0">
                        <a:latin typeface="Cambria Math"/>
                        <a:cs typeface="Times New Roman" panose="02020603050405020304" pitchFamily="18" charset="0"/>
                      </a:rPr>
                      <m:t>𝟗</m:t>
                    </m:r>
                    <m:r>
                      <a:rPr lang="en-US" sz="4000" b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𝟗</m:t>
                        </m:r>
                      </m:e>
                      <m:sup>
                        <m:r>
                          <a:rPr lang="en-US" sz="40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396895" indent="-227025">
                  <a:lnSpc>
                    <a:spcPct val="150000"/>
                  </a:lnSpc>
                  <a:buAutoNum type="alphaLcParenR"/>
                </a:pPr>
                <a:r>
                  <a:rPr 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smtClean="0">
                        <a:latin typeface="Cambria Math"/>
                      </a:rPr>
                      <m:t> 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𝟔𝟒</m:t>
                    </m:r>
                    <m:r>
                      <a:rPr lang="en-US" sz="4000" b="1" smtClean="0">
                        <a:latin typeface="Cambria Math" panose="02040503050406030204" pitchFamily="18" charset="0"/>
                      </a:rPr>
                      <m:t>,=</m:t>
                    </m:r>
                    <m:r>
                      <a:rPr lang="en-US" sz="4000" b="1" i="1" smtClean="0">
                        <a:latin typeface="Cambria Math"/>
                      </a:rPr>
                      <m:t>𝟐</m:t>
                    </m:r>
                    <m:r>
                      <a:rPr lang="en-US" sz="4000" b="1" smtClean="0">
                        <a:latin typeface="Cambria Math"/>
                      </a:rPr>
                      <m:t>.</m:t>
                    </m:r>
                    <m:r>
                      <a:rPr lang="en-US" sz="4000" b="1" i="1" smtClean="0">
                        <a:latin typeface="Cambria Math"/>
                      </a:rPr>
                      <m:t>𝟐</m:t>
                    </m:r>
                    <m:r>
                      <a:rPr lang="en-US" sz="4000" b="1" smtClean="0">
                        <a:latin typeface="Cambria Math"/>
                      </a:rPr>
                      <m:t>.</m:t>
                    </m:r>
                    <m:r>
                      <a:rPr lang="en-US" sz="4000" b="1" i="1" smtClean="0">
                        <a:latin typeface="Cambria Math"/>
                      </a:rPr>
                      <m:t>𝟐</m:t>
                    </m:r>
                    <m:r>
                      <a:rPr lang="en-US" sz="4000" b="1" smtClean="0">
                        <a:latin typeface="Cambria Math"/>
                      </a:rPr>
                      <m:t>.</m:t>
                    </m:r>
                    <m:r>
                      <a:rPr lang="en-US" sz="4000" b="1" i="1" smtClean="0">
                        <a:latin typeface="Cambria Math"/>
                      </a:rPr>
                      <m:t>𝟐</m:t>
                    </m:r>
                    <m:r>
                      <a:rPr lang="en-US" sz="4000" b="1" smtClean="0">
                        <a:latin typeface="Cambria Math"/>
                      </a:rPr>
                      <m:t>.</m:t>
                    </m:r>
                    <m:r>
                      <a:rPr lang="en-US" sz="4000" b="1" i="1" smtClean="0">
                        <a:latin typeface="Cambria Math"/>
                      </a:rPr>
                      <m:t>𝟐</m:t>
                    </m:r>
                    <m:r>
                      <a:rPr lang="en-US" sz="4000" b="1" smtClean="0">
                        <a:latin typeface="Cambria Math"/>
                      </a:rPr>
                      <m:t>.</m:t>
                    </m:r>
                    <m:r>
                      <a:rPr lang="en-US" sz="4000" b="1" i="1" smtClean="0">
                        <a:latin typeface="Cambria Math"/>
                      </a:rPr>
                      <m:t>𝟐</m:t>
                    </m:r>
                    <m:r>
                      <a:rPr lang="en-US" sz="4000" b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4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40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𝟔</m:t>
                        </m:r>
                      </m:sup>
                    </m:sSup>
                  </m:oMath>
                </a14:m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396895" indent="-227025">
                  <a:lnSpc>
                    <a:spcPct val="150000"/>
                  </a:lnSpc>
                  <a:buFontTx/>
                  <a:buAutoNum type="alphaLcParenR"/>
                </a:pP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/>
                      </a:rPr>
                      <m:t>𝟏𝟎𝟎</m:t>
                    </m:r>
                    <m:r>
                      <a:rPr lang="en-US" sz="4000" b="1" smtClean="0">
                        <a:latin typeface="Cambria Math"/>
                      </a:rPr>
                      <m:t> </m:t>
                    </m:r>
                    <m:r>
                      <a:rPr lang="en-US" sz="4000" b="1" i="1" smtClean="0">
                        <a:latin typeface="Cambria Math"/>
                      </a:rPr>
                      <m:t>𝟎𝟎𝟎</m:t>
                    </m:r>
                    <m:r>
                      <a:rPr lang="en-US" sz="4000" b="1" smtClean="0">
                        <a:latin typeface="Cambria Math"/>
                      </a:rPr>
                      <m:t> </m:t>
                    </m:r>
                    <m:r>
                      <a:rPr lang="en-US" sz="4000" b="1" i="1" smtClean="0">
                        <a:latin typeface="Cambria Math"/>
                      </a:rPr>
                      <m:t>𝟎𝟎𝟎</m:t>
                    </m:r>
                    <m:r>
                      <a:rPr lang="en-US" sz="4000" b="1" smtClean="0">
                        <a:latin typeface="Cambria Math"/>
                      </a:rPr>
                      <m:t>=</m:t>
                    </m:r>
                    <m:limLow>
                      <m:limLow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𝟏𝟎</m:t>
                            </m:r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𝟏𝟎</m:t>
                            </m:r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𝟏𝟎</m:t>
                            </m:r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…</m:t>
                            </m:r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e>
                        </m:groupChr>
                      </m:e>
                      <m:li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lim>
                    </m:limLow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40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𝟖</m:t>
                        </m:r>
                      </m:sup>
                    </m:sSup>
                    <m:r>
                      <a:rPr lang="en-US" sz="4000" b="1" smtClean="0">
                        <a:latin typeface="Cambria Math"/>
                      </a:rPr>
                      <m:t>.</m:t>
                    </m:r>
                  </m:oMath>
                </a14:m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057" y="1017360"/>
                <a:ext cx="9941886" cy="5459764"/>
              </a:xfrm>
              <a:prstGeom prst="rect">
                <a:avLst/>
              </a:prstGeom>
              <a:blipFill>
                <a:blip r:embed="rId3"/>
                <a:stretch>
                  <a:fillRect l="-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616B3B0-7B2E-79FF-A512-7FE11FE87A22}"/>
              </a:ext>
            </a:extLst>
          </p:cNvPr>
          <p:cNvSpPr txBox="1"/>
          <p:nvPr/>
        </p:nvSpPr>
        <p:spPr>
          <a:xfrm>
            <a:off x="722932" y="1017360"/>
            <a:ext cx="139523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780713" y="1021228"/>
                <a:ext cx="11060188" cy="16646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5 (SGK </a:t>
                </a:r>
                <a:r>
                  <a:rPr lang="en-US" sz="3600" b="1" dirty="0" err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n-US" sz="3600" b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25). So </a:t>
                </a:r>
                <a:r>
                  <a:rPr lang="en-US" sz="3600" b="1" dirty="0" err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3600" b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169870">
                  <a:lnSpc>
                    <a:spcPct val="150000"/>
                  </a:lnSpc>
                </a:pP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3600" b="1" i="1">
                            <a:latin typeface="Cambria Math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600" b="1" i="1">
                        <a:latin typeface="Cambria Math"/>
                        <a:cs typeface="Times New Roman" panose="02020603050405020304" pitchFamily="18" charset="0"/>
                      </a:rPr>
                      <m:t>𝐯</m:t>
                    </m:r>
                    <m:r>
                      <a:rPr lang="en-US" sz="3600" b="1">
                        <a:latin typeface="Cambria Math"/>
                        <a:cs typeface="Times New Roman" panose="02020603050405020304" pitchFamily="18" charset="0"/>
                      </a:rPr>
                      <m:t>à </m:t>
                    </m:r>
                    <m:r>
                      <a:rPr lang="en-US" sz="3600" b="1" i="1">
                        <a:latin typeface="Cambria Math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>
                        <a:latin typeface="Cambria Math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>
                        <a:latin typeface="Cambria Math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>
                        <a:latin typeface="Cambria Math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</a:t>
                </a: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/>
                          </a:rPr>
                          <m:t>𝟐</m:t>
                        </m:r>
                      </m:e>
                      <m:sup>
                        <m:r>
                          <a:rPr lang="en-US" sz="3600" b="1" i="1">
                            <a:latin typeface="Cambria Math"/>
                          </a:rPr>
                          <m:t>𝟑</m:t>
                        </m:r>
                      </m:sup>
                    </m:sSup>
                    <m:r>
                      <a:rPr lang="en-US" sz="3600" b="1">
                        <a:latin typeface="Cambria Math"/>
                      </a:rPr>
                      <m:t> </m:t>
                    </m:r>
                    <m:r>
                      <a:rPr lang="en-US" sz="3600" b="1" i="1">
                        <a:latin typeface="Cambria Math"/>
                      </a:rPr>
                      <m:t>𝐯</m:t>
                    </m:r>
                    <m:r>
                      <a:rPr lang="en-US" sz="3600" b="1">
                        <a:latin typeface="Cambria Math"/>
                      </a:rPr>
                      <m:t>à 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/>
                          </a:rPr>
                          <m:t>𝟑</m:t>
                        </m:r>
                      </m:e>
                      <m:sup>
                        <m:r>
                          <a:rPr lang="en-US" sz="3600" b="1" i="1">
                            <a:latin typeface="Cambria Math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</a:t>
                </a: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/>
                          </a:rPr>
                          <m:t>𝟑</m:t>
                        </m:r>
                      </m:e>
                      <m:sup>
                        <m:r>
                          <a:rPr lang="en-US" sz="3600" b="1" i="1">
                            <a:latin typeface="Cambria Math"/>
                          </a:rPr>
                          <m:t>𝟑</m:t>
                        </m:r>
                      </m:sup>
                    </m:sSup>
                    <m:r>
                      <a:rPr lang="en-US" sz="3600" b="1">
                        <a:latin typeface="Cambria Math"/>
                      </a:rPr>
                      <m:t> </m:t>
                    </m:r>
                    <m:r>
                      <a:rPr lang="en-US" sz="3600" b="1" i="1">
                        <a:latin typeface="Cambria Math"/>
                      </a:rPr>
                      <m:t>𝐯</m:t>
                    </m:r>
                    <m:r>
                      <a:rPr lang="en-US" sz="3600" b="1">
                        <a:latin typeface="Cambria Math"/>
                      </a:rPr>
                      <m:t>à 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/>
                          </a:rPr>
                          <m:t>𝟑</m:t>
                        </m:r>
                      </m:e>
                      <m:sup>
                        <m:r>
                          <a:rPr lang="en-US" sz="3600" b="1" i="1">
                            <a:latin typeface="Cambria Math"/>
                          </a:rPr>
                          <m:t>𝟒</m:t>
                        </m:r>
                      </m:sup>
                    </m:sSup>
                  </m:oMath>
                </a14:m>
                <a:endPara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13" y="1021228"/>
                <a:ext cx="11060188" cy="1664686"/>
              </a:xfrm>
              <a:prstGeom prst="rect">
                <a:avLst/>
              </a:prstGeom>
              <a:blipFill>
                <a:blip r:embed="rId3"/>
                <a:stretch>
                  <a:fillRect l="-1654" b="-131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Shape 268"/>
          <p:cNvSpPr txBox="1">
            <a:spLocks/>
          </p:cNvSpPr>
          <p:nvPr/>
        </p:nvSpPr>
        <p:spPr>
          <a:xfrm>
            <a:off x="884885" y="383425"/>
            <a:ext cx="5955753" cy="6378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Dạng</a:t>
            </a:r>
            <a:r>
              <a:rPr lang="en-US" sz="36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1">
            <a:extLst>
              <a:ext uri="{FF2B5EF4-FFF2-40B4-BE49-F238E27FC236}">
                <a16:creationId xmlns:a16="http://schemas.microsoft.com/office/drawing/2014/main" id="{2D117BBC-4654-7E4D-BF5E-6668AE41CD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80570" y="5349243"/>
            <a:ext cx="1535630" cy="15087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840638" y="3455692"/>
                <a:ext cx="5009185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69870">
                  <a:lnSpc>
                    <a:spcPct val="150000"/>
                  </a:lnSpc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sz="3600" i="1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US" sz="3600">
                        <a:latin typeface="Cambria Math"/>
                      </a:rPr>
                      <m:t>=</m:t>
                    </m:r>
                    <m:r>
                      <a:rPr lang="en-US" sz="3600">
                        <a:latin typeface="Cambria Math"/>
                      </a:rPr>
                      <m:t>8</m:t>
                    </m:r>
                    <m:r>
                      <a:rPr lang="en-US" sz="3600">
                        <a:latin typeface="Cambria Math"/>
                      </a:rPr>
                      <m:t>; </m:t>
                    </m:r>
                    <m:sSup>
                      <m:sSup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latin typeface="Cambria Math"/>
                          </a:rPr>
                          <m:t>3</m:t>
                        </m:r>
                      </m:e>
                      <m:sup>
                        <m:r>
                          <a:rPr lang="en-US" sz="36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3600" i="1">
                        <a:latin typeface="Cambria Math"/>
                      </a:rPr>
                      <m:t>=</m:t>
                    </m:r>
                    <m:r>
                      <a:rPr lang="en-US" sz="3600" i="1">
                        <a:latin typeface="Cambria Math"/>
                      </a:rPr>
                      <m:t>9</m:t>
                    </m:r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6987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>
                          <a:latin typeface="Cambria Math"/>
                          <a:cs typeface="Times New Roman" panose="02020603050405020304" pitchFamily="18" charset="0"/>
                        </a:rPr>
                        <m:t>Do</m:t>
                      </m:r>
                      <m:r>
                        <a:rPr lang="en-US" sz="3600">
                          <a:latin typeface="Cambria Math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600" i="1">
                          <a:latin typeface="Cambria Math"/>
                          <a:cs typeface="Times New Roman" panose="02020603050405020304" pitchFamily="18" charset="0"/>
                        </a:rPr>
                        <m:t>8</m:t>
                      </m:r>
                      <m:r>
                        <a:rPr lang="en-US" sz="3600" i="1">
                          <a:latin typeface="Cambria Math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lang="en-US" sz="3600" i="1">
                          <a:latin typeface="Cambria Math"/>
                          <a:cs typeface="Times New Roman" panose="02020603050405020304" pitchFamily="18" charset="0"/>
                        </a:rPr>
                        <m:t>9</m:t>
                      </m:r>
                      <m:r>
                        <a:rPr lang="en-US" sz="3600">
                          <a:latin typeface="Cambria Math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600">
                          <a:latin typeface="Cambria Math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sz="3600">
                          <a:latin typeface="Cambria Math"/>
                          <a:cs typeface="Times New Roman" panose="02020603050405020304" pitchFamily="18" charset="0"/>
                        </a:rPr>
                        <m:t>ê</m:t>
                      </m:r>
                      <m:r>
                        <m:rPr>
                          <m:sty m:val="p"/>
                        </m:rPr>
                        <a:rPr lang="en-US" sz="3600">
                          <a:latin typeface="Cambria Math"/>
                          <a:cs typeface="Times New Roman" panose="02020603050405020304" pitchFamily="18" charset="0"/>
                        </a:rPr>
                        <m:t>n</m:t>
                      </m:r>
                      <m:sSup>
                        <m:sSupPr>
                          <m:ctrlP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600">
                          <a:latin typeface="Cambria Math"/>
                          <a:cs typeface="Times New Roman" panose="02020603050405020304" pitchFamily="18" charset="0"/>
                        </a:rPr>
                        <m:t>&lt;</m:t>
                      </m:r>
                      <m:sSup>
                        <m:sSupPr>
                          <m:ctrlP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0638" y="3455692"/>
                <a:ext cx="5009185" cy="1754326"/>
              </a:xfrm>
              <a:prstGeom prst="rect">
                <a:avLst/>
              </a:prstGeom>
              <a:blipFill>
                <a:blip r:embed="rId6"/>
                <a:stretch>
                  <a:fillRect l="-2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EA73C50-F714-83F7-3310-B2E0658BBD1B}"/>
                  </a:ext>
                </a:extLst>
              </p:cNvPr>
              <p:cNvSpPr/>
              <p:nvPr/>
            </p:nvSpPr>
            <p:spPr>
              <a:xfrm>
                <a:off x="780713" y="5152806"/>
                <a:ext cx="5620087" cy="8336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69870">
                  <a:lnSpc>
                    <a:spcPct val="150000"/>
                  </a:lnSpc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>
                        <a:latin typeface="Cambria Math"/>
                        <a:cs typeface="Times New Roman" panose="02020603050405020304" pitchFamily="18" charset="0"/>
                      </a:rPr>
                      <m:t>Do</m:t>
                    </m:r>
                    <m:r>
                      <a:rPr lang="en-US" sz="3600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600" i="1">
                        <a:latin typeface="Cambria Math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600" i="1">
                        <a:latin typeface="Cambria Math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3600" i="1">
                        <a:latin typeface="Cambria Math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3600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>
                        <a:latin typeface="Cambria Math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3600">
                        <a:latin typeface="Cambria Math"/>
                        <a:cs typeface="Times New Roman" panose="020206030504050203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en-US" sz="3600">
                        <a:latin typeface="Cambria Math"/>
                        <a:cs typeface="Times New Roman" panose="02020603050405020304" pitchFamily="18" charset="0"/>
                      </a:rPr>
                      <m:t>n</m:t>
                    </m:r>
                    <m:sSup>
                      <m:sSupPr>
                        <m:ctrlPr>
                          <a:rPr 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i="1">
                            <a:latin typeface="Cambria Math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en-US" sz="3600" i="1">
                            <a:latin typeface="Cambria Math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3600">
                        <a:latin typeface="Cambria Math"/>
                        <a:cs typeface="Times New Roman" panose="02020603050405020304" pitchFamily="18" charset="0"/>
                      </a:rPr>
                      <m:t>&lt;</m:t>
                    </m:r>
                    <m:sSup>
                      <m:sSupPr>
                        <m:ctrlPr>
                          <a:rPr 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i="1">
                            <a:latin typeface="Cambria Math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en-US" sz="3600" i="1">
                            <a:latin typeface="Cambria Math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EA73C50-F714-83F7-3310-B2E0658BBD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13" y="5152806"/>
                <a:ext cx="5620087" cy="833690"/>
              </a:xfrm>
              <a:prstGeom prst="rect">
                <a:avLst/>
              </a:prstGeom>
              <a:blipFill>
                <a:blip r:embed="rId7"/>
                <a:stretch>
                  <a:fillRect l="-217" b="-24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89BA8F8-DE46-9C48-949F-E50AB417834B}"/>
                  </a:ext>
                </a:extLst>
              </p:cNvPr>
              <p:cNvSpPr/>
              <p:nvPr/>
            </p:nvSpPr>
            <p:spPr>
              <a:xfrm>
                <a:off x="744209" y="3455692"/>
                <a:ext cx="5351791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69870">
                  <a:lnSpc>
                    <a:spcPct val="150000"/>
                  </a:lnSpc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latin typeface="Cambria Math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en-US" sz="3600" i="1">
                            <a:latin typeface="Cambria Math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600" i="1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latin typeface="Cambria Math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600" i="1">
                        <a:latin typeface="Cambria Math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i="1">
                        <a:latin typeface="Cambria Math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600" i="1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latin typeface="Cambria Math"/>
                        <a:cs typeface="Times New Roman" panose="02020603050405020304" pitchFamily="18" charset="0"/>
                      </a:rPr>
                      <m:t>9</m:t>
                    </m:r>
                    <m:r>
                      <a:rPr lang="en-US" sz="3600" i="1">
                        <a:latin typeface="Cambria Math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3600">
                        <a:latin typeface="Cambria Math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600">
                        <a:latin typeface="Cambria Math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>
                        <a:latin typeface="Cambria Math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60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latin typeface="Cambria Math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6987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>
                          <a:latin typeface="Cambria Math"/>
                          <a:cs typeface="Times New Roman" panose="02020603050405020304" pitchFamily="18" charset="0"/>
                        </a:rPr>
                        <m:t>Do</m:t>
                      </m:r>
                      <m:r>
                        <a:rPr lang="en-US" sz="3600">
                          <a:latin typeface="Cambria Math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600" i="1">
                          <a:latin typeface="Cambria Math"/>
                          <a:cs typeface="Times New Roman" panose="02020603050405020304" pitchFamily="18" charset="0"/>
                        </a:rPr>
                        <m:t>9</m:t>
                      </m:r>
                      <m:r>
                        <a:rPr lang="en-US" sz="3600">
                          <a:latin typeface="Cambria Math"/>
                          <a:cs typeface="Times New Roman" panose="02020603050405020304" pitchFamily="18" charset="0"/>
                        </a:rPr>
                        <m:t>&gt;</m:t>
                      </m:r>
                      <m:r>
                        <a:rPr lang="en-US" sz="3600">
                          <a:latin typeface="Cambria Math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lang="en-US" sz="3600">
                          <a:latin typeface="Cambria Math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600">
                          <a:latin typeface="Cambria Math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sz="3600">
                          <a:latin typeface="Cambria Math"/>
                          <a:cs typeface="Times New Roman" panose="02020603050405020304" pitchFamily="18" charset="0"/>
                        </a:rPr>
                        <m:t>ê</m:t>
                      </m:r>
                      <m:r>
                        <m:rPr>
                          <m:sty m:val="p"/>
                        </m:rPr>
                        <a:rPr lang="en-US" sz="3600">
                          <a:latin typeface="Cambria Math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sz="3600">
                          <a:latin typeface="Cambria Math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600">
                          <a:latin typeface="Cambria Math"/>
                          <a:cs typeface="Times New Roman" panose="02020603050405020304" pitchFamily="18" charset="0"/>
                        </a:rPr>
                        <m:t>&gt;</m:t>
                      </m:r>
                      <m:r>
                        <a:rPr lang="en-US" sz="3600">
                          <a:latin typeface="Cambria Math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3600">
                          <a:latin typeface="Cambria Math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>
                          <a:latin typeface="Cambria Math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3600">
                          <a:latin typeface="Cambria Math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89BA8F8-DE46-9C48-949F-E50AB41783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209" y="3455692"/>
                <a:ext cx="5351791" cy="1754326"/>
              </a:xfrm>
              <a:prstGeom prst="rect">
                <a:avLst/>
              </a:prstGeom>
              <a:blipFill>
                <a:blip r:embed="rId8"/>
                <a:stretch>
                  <a:fillRect l="-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D454E0F-66A2-2CBC-4821-DDE28E6B2DB6}"/>
              </a:ext>
            </a:extLst>
          </p:cNvPr>
          <p:cNvSpPr txBox="1"/>
          <p:nvPr/>
        </p:nvSpPr>
        <p:spPr>
          <a:xfrm>
            <a:off x="5436484" y="2820907"/>
            <a:ext cx="1395232" cy="707886"/>
          </a:xfrm>
          <a:prstGeom prst="rect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</p:spTree>
    <p:extLst>
      <p:ext uri="{BB962C8B-B14F-4D97-AF65-F5344CB8AC3E}">
        <p14:creationId xmlns:p14="http://schemas.microsoft.com/office/powerpoint/2010/main" val="418603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/>
      <p:bldP spid="2" grpId="0"/>
      <p:bldP spid="3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542176" y="1073528"/>
            <a:ext cx="4779871" cy="651107"/>
            <a:chOff x="542176" y="317748"/>
            <a:chExt cx="4779871" cy="651107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625662" y="351710"/>
              <a:ext cx="4696385" cy="617145"/>
            </a:xfrm>
            <a:prstGeom prst="roundRect">
              <a:avLst/>
            </a:prstGeom>
            <a:solidFill>
              <a:srgbClr val="FFC000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1" kern="0" dirty="0">
                <a:solidFill>
                  <a:prstClr val="white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542176" y="317748"/>
              <a:ext cx="4696388" cy="617146"/>
            </a:xfrm>
            <a:prstGeom prst="roundRect">
              <a:avLst/>
            </a:pr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Fira Sans SemiBold Italic" panose="00000700000000000000" pitchFamily="50" charset="0"/>
                  <a:cs typeface="Times New Roman" panose="02020603050405020304" pitchFamily="18" charset="0"/>
                </a:rPr>
                <a:t>HOẠT ĐỘNG KHỞI ĐỘNG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542176" y="234570"/>
            <a:ext cx="11063670" cy="7334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LŨY THỪA VỚI SỐ MŨ TỰ NHIÊN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092C81-03FF-3CDB-4254-C99F3846B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258" y="1755476"/>
            <a:ext cx="11523306" cy="486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12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68"/>
          <p:cNvSpPr txBox="1">
            <a:spLocks/>
          </p:cNvSpPr>
          <p:nvPr/>
        </p:nvSpPr>
        <p:spPr>
          <a:xfrm>
            <a:off x="469502" y="318144"/>
            <a:ext cx="7064410" cy="6888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Dạng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69502" y="1080143"/>
                <a:ext cx="11071123" cy="2220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5000"/>
                  </a:lnSpc>
                </a:pPr>
                <a:r>
                  <a:rPr lang="en-US" sz="2800" b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6/SGK </a:t>
                </a:r>
                <a:r>
                  <a:rPr lang="en-US" sz="2800" b="1" dirty="0" err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n-US" sz="2800" b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25:</a:t>
                </a:r>
              </a:p>
              <a:p>
                <a:pPr algn="just">
                  <a:lnSpc>
                    <a:spcPct val="125000"/>
                  </a:lnSpc>
                </a:pPr>
                <a:r>
                  <a:rPr lang="en-US" sz="28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Trời</a:t>
                </a:r>
                <a:r>
                  <a:rPr lang="en-US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𝟏𝟗𝟖𝟖𝟓𝟓𝟎</m:t>
                    </m:r>
                    <m:r>
                      <a:rPr lang="en-US" sz="2800" b="1" i="1" dirty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 </m:t>
                    </m:r>
                    <m:sSup>
                      <m:sSupPr>
                        <m:ctrlPr>
                          <a:rPr lang="en-US" sz="2800" b="1" i="1" dirty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1" i="1" dirty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800" b="1" i="1" dirty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𝟐𝟏</m:t>
                        </m:r>
                      </m:sup>
                    </m:sSup>
                  </m:oMath>
                </a14:m>
                <a:r>
                  <a:rPr lang="en-US" sz="2800" b="1" i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tấn, </a:t>
                </a:r>
                <a:r>
                  <a:rPr lang="en-US" sz="28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trái</a:t>
                </a:r>
                <a:r>
                  <a:rPr lang="en-US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2800" b="1" i="1" dirty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 </m:t>
                    </m:r>
                    <m:sSup>
                      <m:sSupPr>
                        <m:ctrlPr>
                          <a:rPr lang="en-US" sz="2800" b="1" i="1" dirty="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1" i="1" dirty="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800" b="1" i="1" dirty="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𝟐𝟏</m:t>
                        </m:r>
                      </m:sup>
                    </m:sSup>
                    <m:r>
                      <a:rPr lang="en-US" sz="2800" b="1" i="1" baseline="30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tấn </a:t>
                </a:r>
                <a:r>
                  <a:rPr lang="en-US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 </a:t>
                </a:r>
                <a:r>
                  <a:rPr lang="en-US" sz="28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Nguồn</a:t>
                </a:r>
                <a:r>
                  <a:rPr lang="en-US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http://</a:t>
                </a:r>
                <a:r>
                  <a:rPr lang="en-US" sz="28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nssdc.gsfc.nasa.gov</a:t>
                </a:r>
                <a:r>
                  <a:rPr lang="en-US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  </a:t>
                </a:r>
                <a:r>
                  <a:rPr lang="en-US" sz="28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Trời</a:t>
                </a:r>
                <a:r>
                  <a:rPr lang="en-US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gấp</a:t>
                </a:r>
                <a:r>
                  <a:rPr lang="en-US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bao </a:t>
                </a:r>
                <a:r>
                  <a:rPr lang="en-US" sz="28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Trái</a:t>
                </a:r>
                <a:r>
                  <a:rPr lang="en-US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502" y="1080143"/>
                <a:ext cx="11071123" cy="2220608"/>
              </a:xfrm>
              <a:prstGeom prst="rect">
                <a:avLst/>
              </a:prstGeom>
              <a:blipFill>
                <a:blip r:embed="rId4"/>
                <a:stretch>
                  <a:fillRect l="-1101" r="-2037" b="-6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94698" y="3740401"/>
                <a:ext cx="11802603" cy="10752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3400">
                          <a:latin typeface="Cambria Math" panose="02040503050406030204" pitchFamily="18" charset="0"/>
                        </a:rPr>
                        <m:t>é</m:t>
                      </m:r>
                      <m:r>
                        <a:rPr lang="en-US" sz="3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340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3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400">
                                  <a:latin typeface="Cambria Math" panose="02040503050406030204" pitchFamily="18" charset="0"/>
                                </a:rPr>
                                <m:t>199</m:t>
                              </m:r>
                              <m:r>
                                <a:rPr lang="en-US" sz="340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340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3400">
                                  <a:latin typeface="Cambria Math" panose="02040503050406030204" pitchFamily="18" charset="0"/>
                                </a:rPr>
                                <m:t>25</m:t>
                              </m:r>
                            </m:sup>
                          </m:sSup>
                        </m:e>
                      </m:d>
                      <m:r>
                        <a:rPr lang="en-US" sz="340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3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40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sz="340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340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3400">
                                  <a:latin typeface="Cambria Math" panose="02040503050406030204" pitchFamily="18" charset="0"/>
                                </a:rPr>
                                <m:t>21</m:t>
                              </m:r>
                            </m:sup>
                          </m:sSup>
                        </m:e>
                      </m:d>
                      <m:r>
                        <a:rPr lang="en-US" sz="340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400">
                              <a:latin typeface="Cambria Math" panose="02040503050406030204" pitchFamily="18" charset="0"/>
                            </a:rPr>
                            <m:t>199</m:t>
                          </m:r>
                          <m:r>
                            <a:rPr lang="en-US" sz="3400"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3400"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</m:d>
                      <m:r>
                        <a:rPr lang="en-US" sz="340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40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3400">
                                  <a:latin typeface="Cambria Math" panose="02040503050406030204" pitchFamily="18" charset="0"/>
                                </a:rPr>
                                <m:t>25</m:t>
                              </m:r>
                            </m:sup>
                          </m:sSup>
                          <m:r>
                            <a:rPr lang="en-US" sz="3400">
                              <a:latin typeface="Cambria Math" panose="02040503050406030204" pitchFamily="18" charset="0"/>
                            </a:rPr>
                            <m:t>:</m:t>
                          </m:r>
                          <m:sSup>
                            <m:sSupPr>
                              <m:ctrlPr>
                                <a:rPr lang="en-US" sz="3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40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3400">
                                  <a:latin typeface="Cambria Math" panose="02040503050406030204" pitchFamily="18" charset="0"/>
                                </a:rPr>
                                <m:t>21</m:t>
                              </m:r>
                            </m:sup>
                          </m:sSup>
                        </m:e>
                      </m:d>
                      <m:r>
                        <a:rPr lang="en-US" sz="34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400">
                              <a:latin typeface="Cambria Math" panose="02040503050406030204" pitchFamily="18" charset="0"/>
                            </a:rPr>
                            <m:t>199</m:t>
                          </m:r>
                        </m:num>
                        <m:den>
                          <m:r>
                            <a:rPr lang="en-US" sz="340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sSup>
                        <m:sSupPr>
                          <m:ctrlPr>
                            <a:rPr lang="en-US" sz="3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40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340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340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34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98" y="3740401"/>
                <a:ext cx="11802603" cy="10752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DF1734E-0C86-E9A9-5BC2-1BA3FCE33B7C}"/>
              </a:ext>
            </a:extLst>
          </p:cNvPr>
          <p:cNvSpPr txBox="1"/>
          <p:nvPr/>
        </p:nvSpPr>
        <p:spPr>
          <a:xfrm>
            <a:off x="5467833" y="3321476"/>
            <a:ext cx="1257060" cy="584775"/>
          </a:xfrm>
          <a:prstGeom prst="rect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7B73AB6-261A-2E19-B251-E1B0B0EC7BC8}"/>
              </a:ext>
            </a:extLst>
          </p:cNvPr>
          <p:cNvGrpSpPr/>
          <p:nvPr/>
        </p:nvGrpSpPr>
        <p:grpSpPr>
          <a:xfrm>
            <a:off x="320782" y="4834360"/>
            <a:ext cx="11459497" cy="1643684"/>
            <a:chOff x="320782" y="4834360"/>
            <a:chExt cx="11459497" cy="1643684"/>
          </a:xfrm>
        </p:grpSpPr>
        <p:pic>
          <p:nvPicPr>
            <p:cNvPr id="10" name="Picture 9" descr="1-47">
              <a:extLst>
                <a:ext uri="{FF2B5EF4-FFF2-40B4-BE49-F238E27FC236}">
                  <a16:creationId xmlns:a16="http://schemas.microsoft.com/office/drawing/2014/main" id="{32E28E60-F3F1-CCFE-40A0-8016D880D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5879" t="14501" r="15879" b="67757"/>
            <a:stretch>
              <a:fillRect/>
            </a:stretch>
          </p:blipFill>
          <p:spPr>
            <a:xfrm>
              <a:off x="320782" y="4834360"/>
              <a:ext cx="11459497" cy="1643684"/>
            </a:xfrm>
            <a:custGeom>
              <a:avLst/>
              <a:gdLst>
                <a:gd name="connsiteX0" fmla="*/ 273953 w 11459497"/>
                <a:gd name="connsiteY0" fmla="*/ 0 h 1643684"/>
                <a:gd name="connsiteX1" fmla="*/ 11185544 w 11459497"/>
                <a:gd name="connsiteY1" fmla="*/ 0 h 1643684"/>
                <a:gd name="connsiteX2" fmla="*/ 11459497 w 11459497"/>
                <a:gd name="connsiteY2" fmla="*/ 273953 h 1643684"/>
                <a:gd name="connsiteX3" fmla="*/ 11459497 w 11459497"/>
                <a:gd name="connsiteY3" fmla="*/ 1369731 h 1643684"/>
                <a:gd name="connsiteX4" fmla="*/ 11185544 w 11459497"/>
                <a:gd name="connsiteY4" fmla="*/ 1643684 h 1643684"/>
                <a:gd name="connsiteX5" fmla="*/ 273953 w 11459497"/>
                <a:gd name="connsiteY5" fmla="*/ 1643684 h 1643684"/>
                <a:gd name="connsiteX6" fmla="*/ 0 w 11459497"/>
                <a:gd name="connsiteY6" fmla="*/ 1369731 h 1643684"/>
                <a:gd name="connsiteX7" fmla="*/ 0 w 11459497"/>
                <a:gd name="connsiteY7" fmla="*/ 273953 h 1643684"/>
                <a:gd name="connsiteX8" fmla="*/ 273953 w 11459497"/>
                <a:gd name="connsiteY8" fmla="*/ 0 h 1643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59497" h="1643684">
                  <a:moveTo>
                    <a:pt x="273953" y="0"/>
                  </a:moveTo>
                  <a:lnTo>
                    <a:pt x="11185544" y="0"/>
                  </a:lnTo>
                  <a:cubicBezTo>
                    <a:pt x="11336844" y="0"/>
                    <a:pt x="11459497" y="122653"/>
                    <a:pt x="11459497" y="273953"/>
                  </a:cubicBezTo>
                  <a:lnTo>
                    <a:pt x="11459497" y="1369731"/>
                  </a:lnTo>
                  <a:cubicBezTo>
                    <a:pt x="11459497" y="1521031"/>
                    <a:pt x="11336844" y="1643684"/>
                    <a:pt x="11185544" y="1643684"/>
                  </a:cubicBezTo>
                  <a:lnTo>
                    <a:pt x="273953" y="1643684"/>
                  </a:lnTo>
                  <a:cubicBezTo>
                    <a:pt x="122653" y="1643684"/>
                    <a:pt x="0" y="1521031"/>
                    <a:pt x="0" y="1369731"/>
                  </a:cubicBezTo>
                  <a:lnTo>
                    <a:pt x="0" y="273953"/>
                  </a:lnTo>
                  <a:cubicBezTo>
                    <a:pt x="0" y="122653"/>
                    <a:pt x="122653" y="0"/>
                    <a:pt x="273953" y="0"/>
                  </a:cubicBezTo>
                  <a:close/>
                </a:path>
              </a:pathLst>
            </a:custGeom>
            <a:noFill/>
            <a:ln w="9525"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ounded Rectangle 10">
                  <a:extLst>
                    <a:ext uri="{FF2B5EF4-FFF2-40B4-BE49-F238E27FC236}">
                      <a16:creationId xmlns:a16="http://schemas.microsoft.com/office/drawing/2014/main" id="{7133E88C-1552-7D45-81DC-423EAB4E0B4A}"/>
                    </a:ext>
                  </a:extLst>
                </p:cNvPr>
                <p:cNvSpPr/>
                <p:nvPr/>
              </p:nvSpPr>
              <p:spPr>
                <a:xfrm>
                  <a:off x="320782" y="4834360"/>
                  <a:ext cx="11459497" cy="1643684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25000"/>
                    </a:lnSpc>
                  </a:pPr>
                  <a:r>
                    <a:rPr lang="en-US" sz="3600" b="1" i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Khối </a:t>
                  </a:r>
                  <a:r>
                    <a:rPr lang="en-US" sz="3600" b="1" i="1" dirty="0" err="1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lượng</a:t>
                  </a:r>
                  <a:r>
                    <a:rPr lang="en-US" sz="3600" b="1" i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600" b="1" i="1" dirty="0" err="1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3600" b="1" i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600" b="1" i="1" dirty="0" err="1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Mặt</a:t>
                  </a:r>
                  <a:r>
                    <a:rPr lang="en-US" sz="3600" b="1" i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600" b="1" i="1" dirty="0" err="1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Trời</a:t>
                  </a:r>
                  <a:r>
                    <a:rPr lang="en-US" sz="3600" b="1" i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600" b="1" i="1" dirty="0" err="1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gấp</a:t>
                  </a:r>
                  <a:r>
                    <a:rPr lang="en-US" sz="3600" b="1" i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600" b="1" i="1" dirty="0" err="1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khoảng</a:t>
                  </a:r>
                  <a:r>
                    <a:rPr lang="en-US" sz="3600" b="1" i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𝟏𝟗𝟗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sSup>
                        <m:sSupPr>
                          <m:ctrlPr>
                            <a:rPr lang="en-US" sz="3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3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</m:sSup>
                    </m:oMath>
                  </a14:m>
                  <a:r>
                    <a:rPr lang="en-US" sz="3600" b="1" i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600" b="1" i="1" dirty="0" err="1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lần</a:t>
                  </a:r>
                  <a:r>
                    <a:rPr lang="en-US" sz="3600" b="1" i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600" b="1" i="1" dirty="0" err="1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khối</a:t>
                  </a:r>
                  <a:r>
                    <a:rPr lang="en-US" sz="3600" b="1" i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pPr algn="ctr">
                    <a:lnSpc>
                      <a:spcPct val="125000"/>
                    </a:lnSpc>
                  </a:pPr>
                  <a:r>
                    <a:rPr lang="en-US" sz="3600" b="1" i="1" dirty="0" err="1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lượng</a:t>
                  </a:r>
                  <a:r>
                    <a:rPr lang="en-US" sz="3600" b="1" i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600" b="1" i="1" dirty="0" err="1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3600" b="1" i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600" b="1" i="1" dirty="0" err="1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Trái</a:t>
                  </a:r>
                  <a:r>
                    <a:rPr lang="en-US" sz="3600" b="1" i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600" b="1" i="1" err="1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Đất</a:t>
                  </a:r>
                  <a:r>
                    <a:rPr lang="en-US" sz="3600" b="1" i="1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:endParaRPr lang="en-US" sz="36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" name="Rounded Rectangle 10">
                  <a:extLst>
                    <a:ext uri="{FF2B5EF4-FFF2-40B4-BE49-F238E27FC236}">
                      <a16:creationId xmlns:a16="http://schemas.microsoft.com/office/drawing/2014/main" id="{7133E88C-1552-7D45-81DC-423EAB4E0B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782" y="4834360"/>
                  <a:ext cx="11459497" cy="1643684"/>
                </a:xfrm>
                <a:prstGeom prst="roundRect">
                  <a:avLst/>
                </a:prstGeom>
                <a:blipFill>
                  <a:blip r:embed="rId7"/>
                  <a:stretch>
                    <a:fillRect b="-1555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85807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50965" y="267171"/>
            <a:ext cx="11578034" cy="188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3200" b="1" u="sng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quẩn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E.coli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vi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quẩn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phải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CE3736-1898-0BEA-4618-668375C03EEF}"/>
              </a:ext>
            </a:extLst>
          </p:cNvPr>
          <p:cNvGrpSpPr/>
          <p:nvPr/>
        </p:nvGrpSpPr>
        <p:grpSpPr>
          <a:xfrm>
            <a:off x="353751" y="3212225"/>
            <a:ext cx="11459497" cy="3165426"/>
            <a:chOff x="353751" y="3212225"/>
            <a:chExt cx="11459497" cy="3165426"/>
          </a:xfrm>
        </p:grpSpPr>
        <p:pic>
          <p:nvPicPr>
            <p:cNvPr id="8" name="Picture 7" descr="1-47">
              <a:extLst>
                <a:ext uri="{FF2B5EF4-FFF2-40B4-BE49-F238E27FC236}">
                  <a16:creationId xmlns:a16="http://schemas.microsoft.com/office/drawing/2014/main" id="{7AD00BA2-1B71-EFF4-93AD-BBCC0078E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5879" t="10738" r="15879" b="56939"/>
            <a:stretch>
              <a:fillRect/>
            </a:stretch>
          </p:blipFill>
          <p:spPr>
            <a:xfrm>
              <a:off x="353751" y="3212225"/>
              <a:ext cx="11459497" cy="3165426"/>
            </a:xfrm>
            <a:custGeom>
              <a:avLst/>
              <a:gdLst>
                <a:gd name="connsiteX0" fmla="*/ 499117 w 11459497"/>
                <a:gd name="connsiteY0" fmla="*/ 0 h 2994641"/>
                <a:gd name="connsiteX1" fmla="*/ 10960381 w 11459497"/>
                <a:gd name="connsiteY1" fmla="*/ 0 h 2994641"/>
                <a:gd name="connsiteX2" fmla="*/ 11459497 w 11459497"/>
                <a:gd name="connsiteY2" fmla="*/ 499117 h 2994641"/>
                <a:gd name="connsiteX3" fmla="*/ 11459497 w 11459497"/>
                <a:gd name="connsiteY3" fmla="*/ 2495524 h 2994641"/>
                <a:gd name="connsiteX4" fmla="*/ 10960381 w 11459497"/>
                <a:gd name="connsiteY4" fmla="*/ 2994641 h 2994641"/>
                <a:gd name="connsiteX5" fmla="*/ 499117 w 11459497"/>
                <a:gd name="connsiteY5" fmla="*/ 2994641 h 2994641"/>
                <a:gd name="connsiteX6" fmla="*/ 0 w 11459497"/>
                <a:gd name="connsiteY6" fmla="*/ 2495524 h 2994641"/>
                <a:gd name="connsiteX7" fmla="*/ 0 w 11459497"/>
                <a:gd name="connsiteY7" fmla="*/ 499117 h 2994641"/>
                <a:gd name="connsiteX8" fmla="*/ 499117 w 11459497"/>
                <a:gd name="connsiteY8" fmla="*/ 0 h 299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59497" h="2994641">
                  <a:moveTo>
                    <a:pt x="499117" y="0"/>
                  </a:moveTo>
                  <a:lnTo>
                    <a:pt x="10960381" y="0"/>
                  </a:lnTo>
                  <a:cubicBezTo>
                    <a:pt x="11236035" y="0"/>
                    <a:pt x="11459497" y="223462"/>
                    <a:pt x="11459497" y="499117"/>
                  </a:cubicBezTo>
                  <a:lnTo>
                    <a:pt x="11459497" y="2495524"/>
                  </a:lnTo>
                  <a:cubicBezTo>
                    <a:pt x="11459497" y="2771179"/>
                    <a:pt x="11236035" y="2994641"/>
                    <a:pt x="10960381" y="2994641"/>
                  </a:cubicBezTo>
                  <a:lnTo>
                    <a:pt x="499117" y="2994641"/>
                  </a:lnTo>
                  <a:cubicBezTo>
                    <a:pt x="223462" y="2994641"/>
                    <a:pt x="0" y="2771179"/>
                    <a:pt x="0" y="2495524"/>
                  </a:cubicBezTo>
                  <a:lnTo>
                    <a:pt x="0" y="499117"/>
                  </a:lnTo>
                  <a:cubicBezTo>
                    <a:pt x="0" y="223462"/>
                    <a:pt x="223462" y="0"/>
                    <a:pt x="499117" y="0"/>
                  </a:cubicBezTo>
                  <a:close/>
                </a:path>
              </a:pathLst>
            </a:custGeom>
            <a:noFill/>
            <a:ln w="9525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251EE836-7682-594E-8F59-0DBED04AED94}"/>
                    </a:ext>
                  </a:extLst>
                </p:cNvPr>
                <p:cNvSpPr/>
                <p:nvPr/>
              </p:nvSpPr>
              <p:spPr>
                <a:xfrm>
                  <a:off x="717630" y="3287891"/>
                  <a:ext cx="10787605" cy="301409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20000"/>
                    </a:lnSpc>
                  </a:pPr>
                  <a:r>
                    <a:rPr lang="vi-VN" sz="3200" b="1" dirty="0">
                      <a:latin typeface="+mj-lt"/>
                    </a:rPr>
                    <a:t>Vì sau </a:t>
                  </a:r>
                  <a:r>
                    <a:rPr lang="vi-VN" sz="3200" b="1" dirty="0">
                      <a:solidFill>
                        <a:srgbClr val="CC0099"/>
                      </a:solidFill>
                      <a:latin typeface="+mj-lt"/>
                    </a:rPr>
                    <a:t>20 phút </a:t>
                  </a:r>
                  <a:r>
                    <a:rPr lang="vi-VN" sz="3200" b="1" dirty="0">
                      <a:latin typeface="+mj-lt"/>
                    </a:rPr>
                    <a:t>vi khuẩn nhân đôi một lần. Vậy Sau </a:t>
                  </a:r>
                  <a:r>
                    <a:rPr lang="vi-VN" sz="3200" b="1" dirty="0">
                      <a:solidFill>
                        <a:srgbClr val="CC0099"/>
                      </a:solidFill>
                      <a:latin typeface="+mj-lt"/>
                    </a:rPr>
                    <a:t>120 phút</a:t>
                  </a:r>
                  <a:r>
                    <a:rPr lang="vi-VN" sz="3200" b="1" dirty="0">
                      <a:latin typeface="+mj-lt"/>
                    </a:rPr>
                    <a:t> sẽ có </a:t>
                  </a:r>
                  <a:r>
                    <a:rPr lang="vi-VN" sz="3200" b="1" dirty="0">
                      <a:solidFill>
                        <a:srgbClr val="CC0099"/>
                      </a:solidFill>
                      <a:latin typeface="+mj-lt"/>
                    </a:rPr>
                    <a:t>6 lần </a:t>
                  </a:r>
                  <a:r>
                    <a:rPr lang="vi-VN" sz="3200" b="1" dirty="0">
                      <a:latin typeface="+mj-lt"/>
                    </a:rPr>
                    <a:t>nhân đôi.</a:t>
                  </a:r>
                  <a:endParaRPr lang="en-US" sz="3200" b="1" dirty="0">
                    <a:latin typeface="+mj-lt"/>
                  </a:endParaRPr>
                </a:p>
                <a:p>
                  <a:pPr algn="just">
                    <a:lnSpc>
                      <a:spcPct val="120000"/>
                    </a:lnSpc>
                  </a:pPr>
                  <a:r>
                    <a:rPr lang="vi-VN" sz="3200" b="1" dirty="0">
                      <a:latin typeface="+mj-lt"/>
                    </a:rPr>
                    <a:t>Cứ sau </a:t>
                  </a:r>
                  <a:r>
                    <a:rPr lang="vi-VN" sz="3200" b="1" dirty="0">
                      <a:solidFill>
                        <a:srgbClr val="CC0099"/>
                      </a:solidFill>
                      <a:latin typeface="+mj-lt"/>
                    </a:rPr>
                    <a:t>20 phút</a:t>
                  </a:r>
                  <a:r>
                    <a:rPr lang="vi-VN" sz="3200" b="1" dirty="0">
                      <a:latin typeface="+mj-lt"/>
                    </a:rPr>
                    <a:t>, vi khuẩn lại phân đôi một lần, tức là gấp </a:t>
                  </a:r>
                  <a:r>
                    <a:rPr lang="vi-VN" sz="3200" b="1" dirty="0">
                      <a:solidFill>
                        <a:srgbClr val="CC0099"/>
                      </a:solidFill>
                      <a:latin typeface="+mj-lt"/>
                    </a:rPr>
                    <a:t>2 lần </a:t>
                  </a:r>
                  <a:r>
                    <a:rPr lang="vi-VN" sz="3200" b="1" dirty="0">
                      <a:latin typeface="+mj-lt"/>
                    </a:rPr>
                    <a:t>số lượng ban đầu.</a:t>
                  </a:r>
                  <a:endParaRPr lang="en-US" sz="3200" b="1" dirty="0">
                    <a:latin typeface="+mj-lt"/>
                  </a:endParaRPr>
                </a:p>
                <a:p>
                  <a:pPr algn="just">
                    <a:lnSpc>
                      <a:spcPct val="120000"/>
                    </a:lnSpc>
                  </a:pPr>
                  <a:r>
                    <a:rPr lang="vi-VN" sz="3200" b="1" dirty="0">
                      <a:latin typeface="+mj-lt"/>
                    </a:rPr>
                    <a:t>Vậy sau </a:t>
                  </a:r>
                  <a:r>
                    <a:rPr lang="vi-VN" sz="3200" b="1" dirty="0">
                      <a:solidFill>
                        <a:srgbClr val="CC0099"/>
                      </a:solidFill>
                      <a:latin typeface="+mj-lt"/>
                    </a:rPr>
                    <a:t>120 phút</a:t>
                  </a:r>
                  <a:r>
                    <a:rPr lang="vi-VN" sz="3200" b="1" dirty="0">
                      <a:latin typeface="+mj-lt"/>
                    </a:rPr>
                    <a:t>, có tất cả: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200" b="1" i="1" smtClean="0">
                              <a:solidFill>
                                <a:srgbClr val="CC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rgbClr val="CC0099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rgbClr val="CC0099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sup>
                      </m:sSup>
                      <m:r>
                        <a:rPr lang="en-US" sz="3200" b="1">
                          <a:solidFill>
                            <a:srgbClr val="CC00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>
                          <a:solidFill>
                            <a:srgbClr val="CC0099"/>
                          </a:solidFill>
                          <a:latin typeface="Cambria Math" panose="02040503050406030204" pitchFamily="18" charset="0"/>
                        </a:rPr>
                        <m:t>𝟔𝟒</m:t>
                      </m:r>
                    </m:oMath>
                  </a14:m>
                  <a:r>
                    <a:rPr lang="vi-VN" sz="3200" b="1" dirty="0">
                      <a:solidFill>
                        <a:srgbClr val="CC0099"/>
                      </a:solidFill>
                      <a:latin typeface="+mj-lt"/>
                    </a:rPr>
                    <a:t> </a:t>
                  </a:r>
                  <a:r>
                    <a:rPr lang="vi-VN" sz="3200" b="1" dirty="0">
                      <a:latin typeface="+mj-lt"/>
                    </a:rPr>
                    <a:t>vi khuẩn</a:t>
                  </a:r>
                  <a:endParaRPr lang="x-none" sz="3200" b="1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251EE836-7682-594E-8F59-0DBED04AED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630" y="3287891"/>
                  <a:ext cx="10787605" cy="3014095"/>
                </a:xfrm>
                <a:prstGeom prst="rect">
                  <a:avLst/>
                </a:prstGeom>
                <a:blipFill>
                  <a:blip r:embed="rId4"/>
                  <a:stretch>
                    <a:fillRect l="-1470" t="-1212" r="-2374" b="-52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C079115-F158-1F6C-7611-E3A325E5C281}"/>
              </a:ext>
            </a:extLst>
          </p:cNvPr>
          <p:cNvSpPr txBox="1"/>
          <p:nvPr/>
        </p:nvSpPr>
        <p:spPr>
          <a:xfrm>
            <a:off x="5588608" y="2214851"/>
            <a:ext cx="1221284" cy="737473"/>
          </a:xfrm>
          <a:prstGeom prst="roundRect">
            <a:avLst>
              <a:gd name="adj" fmla="val 24667"/>
            </a:avLst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</p:spTree>
    <p:extLst>
      <p:ext uri="{BB962C8B-B14F-4D97-AF65-F5344CB8AC3E}">
        <p14:creationId xmlns:p14="http://schemas.microsoft.com/office/powerpoint/2010/main" val="4272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68"/>
          <p:cNvSpPr txBox="1">
            <a:spLocks/>
          </p:cNvSpPr>
          <p:nvPr/>
        </p:nvSpPr>
        <p:spPr>
          <a:xfrm>
            <a:off x="1147764" y="1462820"/>
            <a:ext cx="3516834" cy="5975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100240" y="2025684"/>
                <a:ext cx="8842414" cy="12752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en-US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nhiên</a:t>
                </a:r>
                <a:r>
                  <a:rPr lang="en-US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x,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25000"/>
                  </a:lnSpc>
                </a:pPr>
                <a:r>
                  <a:rPr lang="en-US" sz="32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𝒙</m:t>
                        </m:r>
                      </m:sup>
                    </m:sSup>
                    <m:r>
                      <a:rPr lang="en-US" sz="3200" b="1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𝟗</m:t>
                    </m:r>
                    <m:r>
                      <a:rPr lang="en-US" sz="3200" b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          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𝟑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latin typeface="Cambria Math"/>
                      </a:rPr>
                      <m:t>𝟖</m:t>
                    </m:r>
                  </m:oMath>
                </a14:m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240" y="2025684"/>
                <a:ext cx="8842414" cy="1275286"/>
              </a:xfrm>
              <a:prstGeom prst="rect">
                <a:avLst/>
              </a:prstGeom>
              <a:blipFill>
                <a:blip r:embed="rId4"/>
                <a:stretch>
                  <a:fillRect l="-1723" t="-1435" b="-14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2">
            <a:extLst>
              <a:ext uri="{FF2B5EF4-FFF2-40B4-BE49-F238E27FC236}">
                <a16:creationId xmlns:a16="http://schemas.microsoft.com/office/drawing/2014/main" id="{9BC2B9D6-5B48-9041-B5AC-FFF4254D0B4D}"/>
              </a:ext>
            </a:extLst>
          </p:cNvPr>
          <p:cNvGrpSpPr/>
          <p:nvPr/>
        </p:nvGrpSpPr>
        <p:grpSpPr>
          <a:xfrm>
            <a:off x="3159888" y="141012"/>
            <a:ext cx="6299200" cy="1075447"/>
            <a:chOff x="0" y="0"/>
            <a:chExt cx="2482041" cy="489560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857EC04F-5A43-8546-B021-51950879A447}"/>
                </a:ext>
              </a:extLst>
            </p:cNvPr>
            <p:cNvSpPr/>
            <p:nvPr/>
          </p:nvSpPr>
          <p:spPr>
            <a:xfrm>
              <a:off x="92710" y="293370"/>
              <a:ext cx="2376631" cy="183490"/>
            </a:xfrm>
            <a:custGeom>
              <a:avLst/>
              <a:gdLst/>
              <a:ahLst/>
              <a:cxnLst/>
              <a:rect l="l" t="t" r="r" b="b"/>
              <a:pathLst>
                <a:path w="2376631" h="183490">
                  <a:moveTo>
                    <a:pt x="0" y="128880"/>
                  </a:moveTo>
                  <a:lnTo>
                    <a:pt x="0" y="183490"/>
                  </a:lnTo>
                  <a:lnTo>
                    <a:pt x="2376631" y="183490"/>
                  </a:lnTo>
                  <a:lnTo>
                    <a:pt x="2376631" y="54610"/>
                  </a:lnTo>
                  <a:lnTo>
                    <a:pt x="2322021" y="0"/>
                  </a:lnTo>
                  <a:lnTo>
                    <a:pt x="2322021" y="128880"/>
                  </a:lnTo>
                  <a:close/>
                </a:path>
              </a:pathLst>
            </a:custGeom>
            <a:solidFill>
              <a:srgbClr val="D6774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C7804879-AF3B-1A45-9883-FBD28B81D5C5}"/>
                </a:ext>
              </a:extLst>
            </p:cNvPr>
            <p:cNvSpPr/>
            <p:nvPr/>
          </p:nvSpPr>
          <p:spPr>
            <a:xfrm>
              <a:off x="6350" y="11430"/>
              <a:ext cx="2402031" cy="398120"/>
            </a:xfrm>
            <a:custGeom>
              <a:avLst/>
              <a:gdLst/>
              <a:ahLst/>
              <a:cxnLst/>
              <a:rect l="l" t="t" r="r" b="b"/>
              <a:pathLst>
                <a:path w="2402031" h="398120">
                  <a:moveTo>
                    <a:pt x="2131521" y="0"/>
                  </a:moveTo>
                  <a:lnTo>
                    <a:pt x="0" y="1270"/>
                  </a:lnTo>
                  <a:lnTo>
                    <a:pt x="0" y="398120"/>
                  </a:lnTo>
                  <a:lnTo>
                    <a:pt x="2400761" y="398120"/>
                  </a:lnTo>
                  <a:lnTo>
                    <a:pt x="2402031" y="266700"/>
                  </a:lnTo>
                  <a:close/>
                </a:path>
              </a:pathLst>
            </a:custGeom>
            <a:solidFill>
              <a:srgbClr val="E8CFC1"/>
            </a:solidFill>
          </p:spPr>
          <p:txBody>
            <a:bodyPr/>
            <a:lstStyle/>
            <a:p>
              <a:pPr>
                <a:lnSpc>
                  <a:spcPct val="150000"/>
                </a:lnSpc>
              </a:pPr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VẬN DỤNG</a:t>
              </a:r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B0F2843-10E6-A445-8CF0-A56E66888F92}"/>
                </a:ext>
              </a:extLst>
            </p:cNvPr>
            <p:cNvSpPr/>
            <p:nvPr/>
          </p:nvSpPr>
          <p:spPr>
            <a:xfrm>
              <a:off x="0" y="0"/>
              <a:ext cx="2482041" cy="489560"/>
            </a:xfrm>
            <a:custGeom>
              <a:avLst/>
              <a:gdLst/>
              <a:ahLst/>
              <a:cxnLst/>
              <a:rect l="l" t="t" r="r" b="b"/>
              <a:pathLst>
                <a:path w="2482041" h="489560">
                  <a:moveTo>
                    <a:pt x="2414731" y="275590"/>
                  </a:moveTo>
                  <a:lnTo>
                    <a:pt x="2414731" y="275590"/>
                  </a:lnTo>
                  <a:lnTo>
                    <a:pt x="2413461" y="274320"/>
                  </a:lnTo>
                  <a:lnTo>
                    <a:pt x="2277571" y="138430"/>
                  </a:lnTo>
                  <a:lnTo>
                    <a:pt x="2210261" y="71120"/>
                  </a:lnTo>
                  <a:lnTo>
                    <a:pt x="2139141" y="0"/>
                  </a:lnTo>
                  <a:lnTo>
                    <a:pt x="0" y="0"/>
                  </a:lnTo>
                  <a:lnTo>
                    <a:pt x="0" y="422250"/>
                  </a:lnTo>
                  <a:lnTo>
                    <a:pt x="80010" y="422250"/>
                  </a:lnTo>
                  <a:lnTo>
                    <a:pt x="80010" y="489560"/>
                  </a:lnTo>
                  <a:lnTo>
                    <a:pt x="2482041" y="489560"/>
                  </a:lnTo>
                  <a:lnTo>
                    <a:pt x="2482041" y="342900"/>
                  </a:lnTo>
                  <a:lnTo>
                    <a:pt x="2414731" y="275590"/>
                  </a:lnTo>
                  <a:close/>
                  <a:moveTo>
                    <a:pt x="2142951" y="21590"/>
                  </a:moveTo>
                  <a:lnTo>
                    <a:pt x="2268681" y="146050"/>
                  </a:lnTo>
                  <a:lnTo>
                    <a:pt x="2393141" y="270510"/>
                  </a:lnTo>
                  <a:lnTo>
                    <a:pt x="2142951" y="270510"/>
                  </a:lnTo>
                  <a:lnTo>
                    <a:pt x="2142951" y="21590"/>
                  </a:lnTo>
                  <a:close/>
                  <a:moveTo>
                    <a:pt x="12700" y="409550"/>
                  </a:moveTo>
                  <a:lnTo>
                    <a:pt x="12700" y="12700"/>
                  </a:lnTo>
                  <a:lnTo>
                    <a:pt x="2130251" y="12700"/>
                  </a:lnTo>
                  <a:lnTo>
                    <a:pt x="2130251" y="278130"/>
                  </a:lnTo>
                  <a:cubicBezTo>
                    <a:pt x="2130251" y="281940"/>
                    <a:pt x="2132791" y="284480"/>
                    <a:pt x="2136601" y="284480"/>
                  </a:cubicBezTo>
                  <a:lnTo>
                    <a:pt x="2402031" y="284480"/>
                  </a:lnTo>
                  <a:lnTo>
                    <a:pt x="2402031" y="409550"/>
                  </a:lnTo>
                  <a:lnTo>
                    <a:pt x="12700" y="409550"/>
                  </a:lnTo>
                  <a:close/>
                  <a:moveTo>
                    <a:pt x="2469341" y="476860"/>
                  </a:moveTo>
                  <a:lnTo>
                    <a:pt x="92710" y="476860"/>
                  </a:lnTo>
                  <a:lnTo>
                    <a:pt x="92710" y="422250"/>
                  </a:lnTo>
                  <a:lnTo>
                    <a:pt x="2414731" y="422250"/>
                  </a:lnTo>
                  <a:lnTo>
                    <a:pt x="2414731" y="293370"/>
                  </a:lnTo>
                  <a:lnTo>
                    <a:pt x="2469341" y="347980"/>
                  </a:lnTo>
                  <a:lnTo>
                    <a:pt x="2469341" y="476860"/>
                  </a:lnTo>
                  <a:close/>
                </a:path>
              </a:pathLst>
            </a:custGeom>
            <a:solidFill>
              <a:srgbClr val="D67747"/>
            </a:solid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18" name="Picture 8">
            <a:extLst>
              <a:ext uri="{FF2B5EF4-FFF2-40B4-BE49-F238E27FC236}">
                <a16:creationId xmlns:a16="http://schemas.microsoft.com/office/drawing/2014/main" id="{0B7BE37D-B3A7-9D45-9928-FC2C783E67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724366" y="537830"/>
            <a:ext cx="427146" cy="4650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3748EF8-078C-084C-992B-664A48E90FDD}"/>
                  </a:ext>
                </a:extLst>
              </p:cNvPr>
              <p:cNvSpPr/>
              <p:nvPr/>
            </p:nvSpPr>
            <p:spPr>
              <a:xfrm>
                <a:off x="1800789" y="3707506"/>
                <a:ext cx="2643890" cy="2496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69870">
                  <a:lnSpc>
                    <a:spcPct val="125000"/>
                  </a:lnSpc>
                </a:pPr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>
                            <a:latin typeface="Cambria Math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en-US" sz="3200" i="1">
                            <a:latin typeface="Cambria Math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en-US" sz="3200" i="1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>
                        <a:latin typeface="Cambria Math"/>
                        <a:cs typeface="Times New Roman" panose="02020603050405020304" pitchFamily="18" charset="0"/>
                      </a:rPr>
                      <m:t>9</m:t>
                    </m:r>
                  </m:oMath>
                </a14:m>
                <a:endParaRPr lang="en-US" sz="32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69870">
                  <a:lnSpc>
                    <a:spcPct val="125000"/>
                  </a:lnSpc>
                </a:pPr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>
                            <a:latin typeface="Cambria Math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en-US" sz="3200" i="1">
                            <a:latin typeface="Cambria Math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en-US" sz="3200" i="1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>
                            <a:latin typeface="Cambria Math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en-US" sz="3200" i="1">
                            <a:latin typeface="Cambria Math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2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69870">
                  <a:lnSpc>
                    <a:spcPct val="125000"/>
                  </a:lnSpc>
                </a:pPr>
                <a:r>
                  <a:rPr lang="en-US" sz="3200"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ea typeface="Cambria Math"/>
                  <a:cs typeface="Times New Roman" panose="02020603050405020304" pitchFamily="18" charset="0"/>
                </a:endParaRPr>
              </a:p>
              <a:p>
                <a:pPr marL="169870">
                  <a:lnSpc>
                    <a:spcPct val="125000"/>
                  </a:lnSpc>
                </a:pP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14:m>
                  <m:oMath xmlns:m="http://schemas.openxmlformats.org/officeDocument/2006/math">
                    <m:r>
                      <a:rPr lang="en-US" sz="3200">
                        <a:latin typeface="Cambria Math" panose="02040503050406030204" pitchFamily="18" charset="0"/>
                        <a:ea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3748EF8-078C-084C-992B-664A48E90F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789" y="3707506"/>
                <a:ext cx="2643890" cy="2496837"/>
              </a:xfrm>
              <a:prstGeom prst="rect">
                <a:avLst/>
              </a:prstGeom>
              <a:blipFill>
                <a:blip r:embed="rId7"/>
                <a:stretch>
                  <a:fillRect t="-732" b="-6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411177" y="3707506"/>
                <a:ext cx="2911411" cy="2496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69870">
                  <a:lnSpc>
                    <a:spcPct val="125000"/>
                  </a:lnSpc>
                </a:pPr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>
                            <a:latin typeface="Cambria Math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69870">
                  <a:lnSpc>
                    <a:spcPct val="125000"/>
                  </a:lnSpc>
                </a:pPr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>
                                <a:latin typeface="Cambria Math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3200" i="1">
                                <a:latin typeface="Cambria Math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>
                                <a:latin typeface="Cambria Math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>
                            <a:latin typeface="Cambria Math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3200">
                            <a:latin typeface="Cambria Math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i="1">
                            <a:latin typeface="Cambria Math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32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69870">
                  <a:lnSpc>
                    <a:spcPct val="125000"/>
                  </a:lnSpc>
                </a:pPr>
                <a:r>
                  <a:rPr lang="en-US" sz="3200"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     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ea typeface="Cambria Math"/>
                  <a:cs typeface="Times New Roman" panose="02020603050405020304" pitchFamily="18" charset="0"/>
                </a:endParaRPr>
              </a:p>
              <a:p>
                <a:pPr marL="169870">
                  <a:lnSpc>
                    <a:spcPct val="125000"/>
                  </a:lnSpc>
                </a:pP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14:m>
                  <m:oMath xmlns:m="http://schemas.openxmlformats.org/officeDocument/2006/math">
                    <m:r>
                      <a:rPr lang="en-US" sz="3200">
                        <a:latin typeface="Cambria Math" panose="02040503050406030204" pitchFamily="18" charset="0"/>
                        <a:ea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2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1177" y="3707506"/>
                <a:ext cx="2911411" cy="2496837"/>
              </a:xfrm>
              <a:prstGeom prst="rect">
                <a:avLst/>
              </a:prstGeom>
              <a:blipFill>
                <a:blip r:embed="rId8"/>
                <a:stretch>
                  <a:fillRect t="-732" b="-6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04B2EF1-84FA-F5BF-0791-FF29DDC39806}"/>
              </a:ext>
            </a:extLst>
          </p:cNvPr>
          <p:cNvSpPr txBox="1"/>
          <p:nvPr/>
        </p:nvSpPr>
        <p:spPr>
          <a:xfrm>
            <a:off x="5467833" y="3321476"/>
            <a:ext cx="1257060" cy="584775"/>
          </a:xfrm>
          <a:prstGeom prst="rect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</p:spTree>
    <p:extLst>
      <p:ext uri="{BB962C8B-B14F-4D97-AF65-F5344CB8AC3E}">
        <p14:creationId xmlns:p14="http://schemas.microsoft.com/office/powerpoint/2010/main" val="280599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4" grpId="0"/>
      <p:bldP spid="5" grpId="0" animBg="1"/>
      <p:bldP spid="5" grpId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D6622DF-3935-074B-81CC-274BD406221B}"/>
              </a:ext>
            </a:extLst>
          </p:cNvPr>
          <p:cNvSpPr txBox="1"/>
          <p:nvPr/>
        </p:nvSpPr>
        <p:spPr>
          <a:xfrm>
            <a:off x="3352800" y="591273"/>
            <a:ext cx="5486400" cy="60542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x-none" sz="3334" b="1" dirty="0"/>
              <a:t>HƯỚNG DẪN TỰ HỌC Ở NHÀ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2040F7-3366-F44E-AD9A-36CEE1BC6F9A}"/>
              </a:ext>
            </a:extLst>
          </p:cNvPr>
          <p:cNvSpPr/>
          <p:nvPr/>
        </p:nvSpPr>
        <p:spPr>
          <a:xfrm>
            <a:off x="1174188" y="1461305"/>
            <a:ext cx="981018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23" indent="-457223" algn="just">
              <a:buFontTx/>
              <a:buChar char="-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khái niệm </a:t>
            </a:r>
            <a:r>
              <a:rPr lang="nl-NL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đọc lũy thừa , phân biệt cơ số, số và số mũ; cách viết lũy thừa, viết gọn một tích của nhiều số giống nhau bằng lũy </a:t>
            </a:r>
            <a:r>
              <a:rPr lang="nl-NL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được lũy thừa của một số </a:t>
            </a:r>
            <a:r>
              <a:rPr lang="nl-NL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23" indent="-457223" algn="just">
              <a:buFontTx/>
              <a:buChar char="-"/>
            </a:pPr>
            <a:r>
              <a:rPr lang="nl-NL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nl-NL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nl-NL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23" indent="-457223" algn="just">
              <a:buFontTx/>
              <a:buChar char="-"/>
            </a:pPr>
            <a:r>
              <a:rPr lang="nl-NL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endParaRPr lang="nl-NL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23" indent="-457223" algn="just">
              <a:buFontTx/>
              <a:buChar char="-"/>
            </a:pP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giờ sau: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23" indent="-457223" algn="just">
              <a:buFontTx/>
              <a:buChar char="-"/>
            </a:pP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BT 1, 2, 4, 7/SGK 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+ PBT</a:t>
            </a:r>
            <a:endParaRPr lang="nl-NL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88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7919" y="309725"/>
            <a:ext cx="563941" cy="34435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434655" y="652304"/>
            <a:ext cx="4752295" cy="661173"/>
            <a:chOff x="2740156" y="1581944"/>
            <a:chExt cx="4752295" cy="661173"/>
          </a:xfrm>
        </p:grpSpPr>
        <p:sp>
          <p:nvSpPr>
            <p:cNvPr id="184342" name="Line 22"/>
            <p:cNvSpPr>
              <a:spLocks noChangeShapeType="1"/>
            </p:cNvSpPr>
            <p:nvPr/>
          </p:nvSpPr>
          <p:spPr bwMode="auto">
            <a:xfrm flipH="1">
              <a:off x="3351020" y="1589881"/>
              <a:ext cx="1891751" cy="406395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84343" name="Line 23"/>
            <p:cNvSpPr>
              <a:spLocks noChangeShapeType="1"/>
            </p:cNvSpPr>
            <p:nvPr/>
          </p:nvSpPr>
          <p:spPr bwMode="auto">
            <a:xfrm>
              <a:off x="5229080" y="1581944"/>
              <a:ext cx="1756000" cy="414332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anose="02020603050405020304" pitchFamily="18" charset="0"/>
                <a:cs typeface="+mn-cs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40156" y="1863772"/>
              <a:ext cx="563941" cy="344357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85080" y="1898760"/>
              <a:ext cx="507371" cy="344357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2066991" y="1278488"/>
            <a:ext cx="3062377" cy="820638"/>
            <a:chOff x="1372492" y="2208128"/>
            <a:chExt cx="3062377" cy="820638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2492" y="2648897"/>
              <a:ext cx="507371" cy="344357"/>
            </a:xfrm>
            <a:prstGeom prst="rect">
              <a:avLst/>
            </a:prstGeom>
          </p:spPr>
        </p:pic>
        <p:sp>
          <p:nvSpPr>
            <p:cNvPr id="71" name="Line 22"/>
            <p:cNvSpPr>
              <a:spLocks noChangeShapeType="1"/>
            </p:cNvSpPr>
            <p:nvPr/>
          </p:nvSpPr>
          <p:spPr bwMode="auto">
            <a:xfrm flipH="1">
              <a:off x="1696935" y="2232914"/>
              <a:ext cx="1221748" cy="427137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2" name="Line 23"/>
            <p:cNvSpPr>
              <a:spLocks noChangeShapeType="1"/>
            </p:cNvSpPr>
            <p:nvPr/>
          </p:nvSpPr>
          <p:spPr bwMode="auto">
            <a:xfrm>
              <a:off x="2918682" y="2208128"/>
              <a:ext cx="1234217" cy="478253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anose="02020603050405020304" pitchFamily="18" charset="0"/>
                <a:cs typeface="+mn-cs"/>
              </a:endParaRPr>
            </a:p>
          </p:txBody>
        </p:sp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70928" y="2684409"/>
              <a:ext cx="563941" cy="344357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8306932" y="2115681"/>
            <a:ext cx="1508817" cy="709562"/>
            <a:chOff x="808551" y="3018040"/>
            <a:chExt cx="1508817" cy="709562"/>
          </a:xfrm>
        </p:grpSpPr>
        <p:sp>
          <p:nvSpPr>
            <p:cNvPr id="76" name="Line 22"/>
            <p:cNvSpPr>
              <a:spLocks noChangeShapeType="1"/>
            </p:cNvSpPr>
            <p:nvPr/>
          </p:nvSpPr>
          <p:spPr bwMode="auto">
            <a:xfrm flipH="1">
              <a:off x="960120" y="3018040"/>
              <a:ext cx="660266" cy="365206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7" name="Line 23"/>
            <p:cNvSpPr>
              <a:spLocks noChangeShapeType="1"/>
            </p:cNvSpPr>
            <p:nvPr/>
          </p:nvSpPr>
          <p:spPr bwMode="auto">
            <a:xfrm>
              <a:off x="1589906" y="3023072"/>
              <a:ext cx="589414" cy="360174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anose="02020603050405020304" pitchFamily="18" charset="0"/>
                <a:cs typeface="+mn-cs"/>
              </a:endParaRPr>
            </a:p>
          </p:txBody>
        </p:sp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8551" y="3383245"/>
              <a:ext cx="563941" cy="344357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09997" y="3383245"/>
              <a:ext cx="507371" cy="344357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6402075" y="1303274"/>
            <a:ext cx="3062377" cy="820638"/>
            <a:chOff x="1372492" y="2208128"/>
            <a:chExt cx="3062377" cy="820638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2492" y="2648897"/>
              <a:ext cx="507371" cy="344357"/>
            </a:xfrm>
            <a:prstGeom prst="rect">
              <a:avLst/>
            </a:prstGeom>
          </p:spPr>
        </p:pic>
        <p:sp>
          <p:nvSpPr>
            <p:cNvPr id="84" name="Line 22"/>
            <p:cNvSpPr>
              <a:spLocks noChangeShapeType="1"/>
            </p:cNvSpPr>
            <p:nvPr/>
          </p:nvSpPr>
          <p:spPr bwMode="auto">
            <a:xfrm flipH="1">
              <a:off x="1696935" y="2232914"/>
              <a:ext cx="1221748" cy="427137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85" name="Line 23"/>
            <p:cNvSpPr>
              <a:spLocks noChangeShapeType="1"/>
            </p:cNvSpPr>
            <p:nvPr/>
          </p:nvSpPr>
          <p:spPr bwMode="auto">
            <a:xfrm>
              <a:off x="2918682" y="2208128"/>
              <a:ext cx="1234217" cy="478253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anose="02020603050405020304" pitchFamily="18" charset="0"/>
                <a:cs typeface="+mn-cs"/>
              </a:endParaRPr>
            </a:p>
          </p:txBody>
        </p:sp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70928" y="2684409"/>
              <a:ext cx="563941" cy="3443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139521" y="2740426"/>
            <a:ext cx="1036665" cy="648436"/>
            <a:chOff x="474491" y="3665035"/>
            <a:chExt cx="1174975" cy="648436"/>
          </a:xfrm>
        </p:grpSpPr>
        <p:sp>
          <p:nvSpPr>
            <p:cNvPr id="88" name="Line 22"/>
            <p:cNvSpPr>
              <a:spLocks noChangeShapeType="1"/>
            </p:cNvSpPr>
            <p:nvPr/>
          </p:nvSpPr>
          <p:spPr bwMode="auto">
            <a:xfrm flipH="1">
              <a:off x="980540" y="3687052"/>
              <a:ext cx="180165" cy="279400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89" name="Line 23"/>
            <p:cNvSpPr>
              <a:spLocks noChangeShapeType="1"/>
            </p:cNvSpPr>
            <p:nvPr/>
          </p:nvSpPr>
          <p:spPr bwMode="auto">
            <a:xfrm>
              <a:off x="1173814" y="3665035"/>
              <a:ext cx="176502" cy="301417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anose="02020603050405020304" pitchFamily="18" charset="0"/>
                <a:cs typeface="+mn-cs"/>
              </a:endParaRPr>
            </a:p>
          </p:txBody>
        </p:sp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4491" y="3969114"/>
              <a:ext cx="563941" cy="344357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2095" y="3969114"/>
              <a:ext cx="507371" cy="344357"/>
            </a:xfrm>
            <a:prstGeom prst="rect">
              <a:avLst/>
            </a:prstGeom>
          </p:spPr>
        </p:pic>
      </p:grpSp>
      <p:grpSp>
        <p:nvGrpSpPr>
          <p:cNvPr id="93" name="Group 92"/>
          <p:cNvGrpSpPr/>
          <p:nvPr/>
        </p:nvGrpSpPr>
        <p:grpSpPr>
          <a:xfrm>
            <a:off x="3848983" y="2087727"/>
            <a:ext cx="1508817" cy="709562"/>
            <a:chOff x="808551" y="3018040"/>
            <a:chExt cx="1508817" cy="709562"/>
          </a:xfrm>
        </p:grpSpPr>
        <p:sp>
          <p:nvSpPr>
            <p:cNvPr id="94" name="Line 22"/>
            <p:cNvSpPr>
              <a:spLocks noChangeShapeType="1"/>
            </p:cNvSpPr>
            <p:nvPr/>
          </p:nvSpPr>
          <p:spPr bwMode="auto">
            <a:xfrm flipH="1">
              <a:off x="960120" y="3018040"/>
              <a:ext cx="660266" cy="365206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95" name="Line 23"/>
            <p:cNvSpPr>
              <a:spLocks noChangeShapeType="1"/>
            </p:cNvSpPr>
            <p:nvPr/>
          </p:nvSpPr>
          <p:spPr bwMode="auto">
            <a:xfrm>
              <a:off x="1589906" y="3023072"/>
              <a:ext cx="589414" cy="360174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anose="02020603050405020304" pitchFamily="18" charset="0"/>
                <a:cs typeface="+mn-cs"/>
              </a:endParaRPr>
            </a:p>
          </p:txBody>
        </p:sp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8551" y="3383245"/>
              <a:ext cx="563941" cy="344357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09997" y="3383245"/>
              <a:ext cx="507371" cy="344357"/>
            </a:xfrm>
            <a:prstGeom prst="rect">
              <a:avLst/>
            </a:prstGeom>
          </p:spPr>
        </p:pic>
      </p:grpSp>
      <p:grpSp>
        <p:nvGrpSpPr>
          <p:cNvPr id="98" name="Group 97"/>
          <p:cNvGrpSpPr/>
          <p:nvPr/>
        </p:nvGrpSpPr>
        <p:grpSpPr>
          <a:xfrm>
            <a:off x="6066567" y="2087727"/>
            <a:ext cx="1508817" cy="709562"/>
            <a:chOff x="808551" y="3018040"/>
            <a:chExt cx="1508817" cy="709562"/>
          </a:xfrm>
        </p:grpSpPr>
        <p:sp>
          <p:nvSpPr>
            <p:cNvPr id="99" name="Line 22"/>
            <p:cNvSpPr>
              <a:spLocks noChangeShapeType="1"/>
            </p:cNvSpPr>
            <p:nvPr/>
          </p:nvSpPr>
          <p:spPr bwMode="auto">
            <a:xfrm flipH="1">
              <a:off x="960120" y="3018040"/>
              <a:ext cx="660266" cy="365206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0" name="Line 23"/>
            <p:cNvSpPr>
              <a:spLocks noChangeShapeType="1"/>
            </p:cNvSpPr>
            <p:nvPr/>
          </p:nvSpPr>
          <p:spPr bwMode="auto">
            <a:xfrm>
              <a:off x="1589906" y="3023072"/>
              <a:ext cx="589414" cy="360174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anose="02020603050405020304" pitchFamily="18" charset="0"/>
                <a:cs typeface="+mn-cs"/>
              </a:endParaRPr>
            </a:p>
          </p:txBody>
        </p:sp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8551" y="3383245"/>
              <a:ext cx="563941" cy="344357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09997" y="3383245"/>
              <a:ext cx="507371" cy="344357"/>
            </a:xfrm>
            <a:prstGeom prst="rect">
              <a:avLst/>
            </a:prstGeom>
          </p:spPr>
        </p:pic>
      </p:grpSp>
      <p:grpSp>
        <p:nvGrpSpPr>
          <p:cNvPr id="103" name="Group 102"/>
          <p:cNvGrpSpPr/>
          <p:nvPr/>
        </p:nvGrpSpPr>
        <p:grpSpPr>
          <a:xfrm>
            <a:off x="1655450" y="2050300"/>
            <a:ext cx="1508817" cy="709562"/>
            <a:chOff x="808551" y="3018040"/>
            <a:chExt cx="1508817" cy="709562"/>
          </a:xfrm>
        </p:grpSpPr>
        <p:sp>
          <p:nvSpPr>
            <p:cNvPr id="104" name="Line 22"/>
            <p:cNvSpPr>
              <a:spLocks noChangeShapeType="1"/>
            </p:cNvSpPr>
            <p:nvPr/>
          </p:nvSpPr>
          <p:spPr bwMode="auto">
            <a:xfrm flipH="1">
              <a:off x="960120" y="3018040"/>
              <a:ext cx="660266" cy="365206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5" name="Line 23"/>
            <p:cNvSpPr>
              <a:spLocks noChangeShapeType="1"/>
            </p:cNvSpPr>
            <p:nvPr/>
          </p:nvSpPr>
          <p:spPr bwMode="auto">
            <a:xfrm>
              <a:off x="1589906" y="3023072"/>
              <a:ext cx="589414" cy="360174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anose="02020603050405020304" pitchFamily="18" charset="0"/>
                <a:cs typeface="+mn-cs"/>
              </a:endParaRPr>
            </a:p>
          </p:txBody>
        </p:sp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8551" y="3383245"/>
              <a:ext cx="563941" cy="344357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09997" y="3383245"/>
              <a:ext cx="507371" cy="344357"/>
            </a:xfrm>
            <a:prstGeom prst="rect">
              <a:avLst/>
            </a:prstGeom>
          </p:spPr>
        </p:pic>
      </p:grpSp>
      <p:grpSp>
        <p:nvGrpSpPr>
          <p:cNvPr id="109" name="Group 108"/>
          <p:cNvGrpSpPr/>
          <p:nvPr/>
        </p:nvGrpSpPr>
        <p:grpSpPr>
          <a:xfrm>
            <a:off x="5681159" y="2785273"/>
            <a:ext cx="1059841" cy="648436"/>
            <a:chOff x="474491" y="3665035"/>
            <a:chExt cx="1174975" cy="648436"/>
          </a:xfrm>
        </p:grpSpPr>
        <p:sp>
          <p:nvSpPr>
            <p:cNvPr id="110" name="Line 22"/>
            <p:cNvSpPr>
              <a:spLocks noChangeShapeType="1"/>
            </p:cNvSpPr>
            <p:nvPr/>
          </p:nvSpPr>
          <p:spPr bwMode="auto">
            <a:xfrm flipH="1">
              <a:off x="980540" y="3687052"/>
              <a:ext cx="180165" cy="279400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11" name="Line 23"/>
            <p:cNvSpPr>
              <a:spLocks noChangeShapeType="1"/>
            </p:cNvSpPr>
            <p:nvPr/>
          </p:nvSpPr>
          <p:spPr bwMode="auto">
            <a:xfrm>
              <a:off x="1173814" y="3665035"/>
              <a:ext cx="176502" cy="301417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anose="02020603050405020304" pitchFamily="18" charset="0"/>
                <a:cs typeface="+mn-cs"/>
              </a:endParaRPr>
            </a:p>
          </p:txBody>
        </p:sp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4491" y="3969114"/>
              <a:ext cx="563941" cy="344357"/>
            </a:xfrm>
            <a:prstGeom prst="rect">
              <a:avLst/>
            </a:prstGeom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2095" y="3969114"/>
              <a:ext cx="507371" cy="344357"/>
            </a:xfrm>
            <a:prstGeom prst="rect">
              <a:avLst/>
            </a:prstGeom>
          </p:spPr>
        </p:pic>
      </p:grpSp>
      <p:grpSp>
        <p:nvGrpSpPr>
          <p:cNvPr id="114" name="Group 113"/>
          <p:cNvGrpSpPr/>
          <p:nvPr/>
        </p:nvGrpSpPr>
        <p:grpSpPr>
          <a:xfrm>
            <a:off x="6856187" y="2785273"/>
            <a:ext cx="1005224" cy="648436"/>
            <a:chOff x="474491" y="3665035"/>
            <a:chExt cx="1174975" cy="648436"/>
          </a:xfrm>
        </p:grpSpPr>
        <p:sp>
          <p:nvSpPr>
            <p:cNvPr id="115" name="Line 22"/>
            <p:cNvSpPr>
              <a:spLocks noChangeShapeType="1"/>
            </p:cNvSpPr>
            <p:nvPr/>
          </p:nvSpPr>
          <p:spPr bwMode="auto">
            <a:xfrm flipH="1">
              <a:off x="980540" y="3687052"/>
              <a:ext cx="180165" cy="279400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16" name="Line 23"/>
            <p:cNvSpPr>
              <a:spLocks noChangeShapeType="1"/>
            </p:cNvSpPr>
            <p:nvPr/>
          </p:nvSpPr>
          <p:spPr bwMode="auto">
            <a:xfrm>
              <a:off x="1173814" y="3665035"/>
              <a:ext cx="176502" cy="301417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anose="02020603050405020304" pitchFamily="18" charset="0"/>
                <a:cs typeface="+mn-cs"/>
              </a:endParaRPr>
            </a:p>
          </p:txBody>
        </p:sp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4491" y="3969114"/>
              <a:ext cx="563941" cy="344357"/>
            </a:xfrm>
            <a:prstGeom prst="rect">
              <a:avLst/>
            </a:prstGeom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2095" y="3969114"/>
              <a:ext cx="507371" cy="344357"/>
            </a:xfrm>
            <a:prstGeom prst="rect">
              <a:avLst/>
            </a:prstGeom>
          </p:spPr>
        </p:pic>
      </p:grpSp>
      <p:grpSp>
        <p:nvGrpSpPr>
          <p:cNvPr id="119" name="Group 118"/>
          <p:cNvGrpSpPr/>
          <p:nvPr/>
        </p:nvGrpSpPr>
        <p:grpSpPr>
          <a:xfrm>
            <a:off x="8095514" y="2797289"/>
            <a:ext cx="1006013" cy="648436"/>
            <a:chOff x="474491" y="3665035"/>
            <a:chExt cx="1174975" cy="648436"/>
          </a:xfrm>
        </p:grpSpPr>
        <p:sp>
          <p:nvSpPr>
            <p:cNvPr id="120" name="Line 22"/>
            <p:cNvSpPr>
              <a:spLocks noChangeShapeType="1"/>
            </p:cNvSpPr>
            <p:nvPr/>
          </p:nvSpPr>
          <p:spPr bwMode="auto">
            <a:xfrm flipH="1">
              <a:off x="980540" y="3687052"/>
              <a:ext cx="180165" cy="279400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21" name="Line 23"/>
            <p:cNvSpPr>
              <a:spLocks noChangeShapeType="1"/>
            </p:cNvSpPr>
            <p:nvPr/>
          </p:nvSpPr>
          <p:spPr bwMode="auto">
            <a:xfrm>
              <a:off x="1173814" y="3665035"/>
              <a:ext cx="176502" cy="301417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anose="02020603050405020304" pitchFamily="18" charset="0"/>
                <a:cs typeface="+mn-cs"/>
              </a:endParaRPr>
            </a:p>
          </p:txBody>
        </p:sp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4491" y="3969114"/>
              <a:ext cx="563941" cy="344357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2095" y="3969114"/>
              <a:ext cx="507371" cy="344357"/>
            </a:xfrm>
            <a:prstGeom prst="rect">
              <a:avLst/>
            </a:prstGeom>
          </p:spPr>
        </p:pic>
      </p:grpSp>
      <p:grpSp>
        <p:nvGrpSpPr>
          <p:cNvPr id="124" name="Group 123"/>
          <p:cNvGrpSpPr/>
          <p:nvPr/>
        </p:nvGrpSpPr>
        <p:grpSpPr>
          <a:xfrm>
            <a:off x="9160506" y="2785273"/>
            <a:ext cx="1014085" cy="648436"/>
            <a:chOff x="474491" y="3665035"/>
            <a:chExt cx="1174975" cy="648436"/>
          </a:xfrm>
        </p:grpSpPr>
        <p:sp>
          <p:nvSpPr>
            <p:cNvPr id="125" name="Line 22"/>
            <p:cNvSpPr>
              <a:spLocks noChangeShapeType="1"/>
            </p:cNvSpPr>
            <p:nvPr/>
          </p:nvSpPr>
          <p:spPr bwMode="auto">
            <a:xfrm flipH="1">
              <a:off x="980540" y="3687052"/>
              <a:ext cx="180165" cy="279400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26" name="Line 23"/>
            <p:cNvSpPr>
              <a:spLocks noChangeShapeType="1"/>
            </p:cNvSpPr>
            <p:nvPr/>
          </p:nvSpPr>
          <p:spPr bwMode="auto">
            <a:xfrm>
              <a:off x="1173814" y="3665035"/>
              <a:ext cx="176502" cy="301417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anose="02020603050405020304" pitchFamily="18" charset="0"/>
                <a:cs typeface="+mn-cs"/>
              </a:endParaRPr>
            </a:p>
          </p:txBody>
        </p:sp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4491" y="3969114"/>
              <a:ext cx="563941" cy="344357"/>
            </a:xfrm>
            <a:prstGeom prst="rect">
              <a:avLst/>
            </a:prstGeom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2095" y="3969114"/>
              <a:ext cx="507371" cy="344357"/>
            </a:xfrm>
            <a:prstGeom prst="rect">
              <a:avLst/>
            </a:prstGeom>
          </p:spPr>
        </p:pic>
      </p:grpSp>
      <p:grpSp>
        <p:nvGrpSpPr>
          <p:cNvPr id="129" name="Group 128"/>
          <p:cNvGrpSpPr/>
          <p:nvPr/>
        </p:nvGrpSpPr>
        <p:grpSpPr>
          <a:xfrm>
            <a:off x="3424844" y="2797289"/>
            <a:ext cx="1104864" cy="648436"/>
            <a:chOff x="474491" y="3665035"/>
            <a:chExt cx="1174975" cy="648436"/>
          </a:xfrm>
        </p:grpSpPr>
        <p:sp>
          <p:nvSpPr>
            <p:cNvPr id="130" name="Line 22"/>
            <p:cNvSpPr>
              <a:spLocks noChangeShapeType="1"/>
            </p:cNvSpPr>
            <p:nvPr/>
          </p:nvSpPr>
          <p:spPr bwMode="auto">
            <a:xfrm flipH="1">
              <a:off x="980540" y="3687052"/>
              <a:ext cx="180165" cy="279400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31" name="Line 23"/>
            <p:cNvSpPr>
              <a:spLocks noChangeShapeType="1"/>
            </p:cNvSpPr>
            <p:nvPr/>
          </p:nvSpPr>
          <p:spPr bwMode="auto">
            <a:xfrm>
              <a:off x="1173814" y="3665035"/>
              <a:ext cx="176502" cy="301417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anose="02020603050405020304" pitchFamily="18" charset="0"/>
                <a:cs typeface="+mn-cs"/>
              </a:endParaRPr>
            </a:p>
          </p:txBody>
        </p:sp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4491" y="3969114"/>
              <a:ext cx="563941" cy="344357"/>
            </a:xfrm>
            <a:prstGeom prst="rect">
              <a:avLst/>
            </a:prstGeom>
          </p:spPr>
        </p:pic>
        <p:pic>
          <p:nvPicPr>
            <p:cNvPr id="133" name="Picture 1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2095" y="3969114"/>
              <a:ext cx="507371" cy="344357"/>
            </a:xfrm>
            <a:prstGeom prst="rect">
              <a:avLst/>
            </a:prstGeom>
          </p:spPr>
        </p:pic>
      </p:grpSp>
      <p:grpSp>
        <p:nvGrpSpPr>
          <p:cNvPr id="134" name="Group 133"/>
          <p:cNvGrpSpPr/>
          <p:nvPr/>
        </p:nvGrpSpPr>
        <p:grpSpPr>
          <a:xfrm>
            <a:off x="4603168" y="2785273"/>
            <a:ext cx="994757" cy="648436"/>
            <a:chOff x="474491" y="3665035"/>
            <a:chExt cx="1174975" cy="648436"/>
          </a:xfrm>
        </p:grpSpPr>
        <p:sp>
          <p:nvSpPr>
            <p:cNvPr id="135" name="Line 22"/>
            <p:cNvSpPr>
              <a:spLocks noChangeShapeType="1"/>
            </p:cNvSpPr>
            <p:nvPr/>
          </p:nvSpPr>
          <p:spPr bwMode="auto">
            <a:xfrm flipH="1">
              <a:off x="980540" y="3687052"/>
              <a:ext cx="180165" cy="279400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36" name="Line 23"/>
            <p:cNvSpPr>
              <a:spLocks noChangeShapeType="1"/>
            </p:cNvSpPr>
            <p:nvPr/>
          </p:nvSpPr>
          <p:spPr bwMode="auto">
            <a:xfrm>
              <a:off x="1173814" y="3665035"/>
              <a:ext cx="176502" cy="301417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anose="02020603050405020304" pitchFamily="18" charset="0"/>
                <a:cs typeface="+mn-cs"/>
              </a:endParaRPr>
            </a:p>
          </p:txBody>
        </p:sp>
        <p:pic>
          <p:nvPicPr>
            <p:cNvPr id="137" name="Picture 1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4491" y="3969114"/>
              <a:ext cx="563941" cy="344357"/>
            </a:xfrm>
            <a:prstGeom prst="rect">
              <a:avLst/>
            </a:prstGeom>
          </p:spPr>
        </p:pic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2095" y="3969114"/>
              <a:ext cx="507371" cy="344357"/>
            </a:xfrm>
            <a:prstGeom prst="rect">
              <a:avLst/>
            </a:prstGeom>
          </p:spPr>
        </p:pic>
      </p:grpSp>
      <p:grpSp>
        <p:nvGrpSpPr>
          <p:cNvPr id="139" name="Group 138"/>
          <p:cNvGrpSpPr/>
          <p:nvPr/>
        </p:nvGrpSpPr>
        <p:grpSpPr>
          <a:xfrm>
            <a:off x="2291373" y="2746549"/>
            <a:ext cx="1059136" cy="648436"/>
            <a:chOff x="474491" y="3665035"/>
            <a:chExt cx="1174975" cy="648436"/>
          </a:xfrm>
        </p:grpSpPr>
        <p:sp>
          <p:nvSpPr>
            <p:cNvPr id="140" name="Line 22"/>
            <p:cNvSpPr>
              <a:spLocks noChangeShapeType="1"/>
            </p:cNvSpPr>
            <p:nvPr/>
          </p:nvSpPr>
          <p:spPr bwMode="auto">
            <a:xfrm flipH="1">
              <a:off x="980540" y="3687052"/>
              <a:ext cx="180165" cy="279400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41" name="Line 23"/>
            <p:cNvSpPr>
              <a:spLocks noChangeShapeType="1"/>
            </p:cNvSpPr>
            <p:nvPr/>
          </p:nvSpPr>
          <p:spPr bwMode="auto">
            <a:xfrm>
              <a:off x="1173814" y="3665035"/>
              <a:ext cx="176502" cy="301417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anose="02020603050405020304" pitchFamily="18" charset="0"/>
                <a:cs typeface="+mn-cs"/>
              </a:endParaRPr>
            </a:p>
          </p:txBody>
        </p:sp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4491" y="3969114"/>
              <a:ext cx="563941" cy="344357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2095" y="3969114"/>
              <a:ext cx="507371" cy="344357"/>
            </a:xfrm>
            <a:prstGeom prst="rect">
              <a:avLst/>
            </a:prstGeom>
          </p:spPr>
        </p:pic>
      </p:grpSp>
      <p:grpSp>
        <p:nvGrpSpPr>
          <p:cNvPr id="144" name="Group 143"/>
          <p:cNvGrpSpPr/>
          <p:nvPr/>
        </p:nvGrpSpPr>
        <p:grpSpPr>
          <a:xfrm>
            <a:off x="788508" y="3388862"/>
            <a:ext cx="1014085" cy="648436"/>
            <a:chOff x="474491" y="3665035"/>
            <a:chExt cx="1174975" cy="648436"/>
          </a:xfrm>
        </p:grpSpPr>
        <p:sp>
          <p:nvSpPr>
            <p:cNvPr id="145" name="Line 22"/>
            <p:cNvSpPr>
              <a:spLocks noChangeShapeType="1"/>
            </p:cNvSpPr>
            <p:nvPr/>
          </p:nvSpPr>
          <p:spPr bwMode="auto">
            <a:xfrm flipH="1">
              <a:off x="980540" y="3687052"/>
              <a:ext cx="180165" cy="279400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46" name="Line 23"/>
            <p:cNvSpPr>
              <a:spLocks noChangeShapeType="1"/>
            </p:cNvSpPr>
            <p:nvPr/>
          </p:nvSpPr>
          <p:spPr bwMode="auto">
            <a:xfrm>
              <a:off x="1173814" y="3665035"/>
              <a:ext cx="176502" cy="301417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800">
                <a:latin typeface="Times New Roman" panose="02020603050405020304" pitchFamily="18" charset="0"/>
                <a:cs typeface="+mn-cs"/>
              </a:endParaRPr>
            </a:p>
          </p:txBody>
        </p:sp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4491" y="3969114"/>
              <a:ext cx="563941" cy="344357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2095" y="3969114"/>
              <a:ext cx="507371" cy="344357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2320676" y="3667966"/>
            <a:ext cx="1945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388300" y="972953"/>
            <a:ext cx="81495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20ph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10416541" y="1754769"/>
            <a:ext cx="78671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40ph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10416541" y="2458680"/>
            <a:ext cx="78671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60ph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10416541" y="3071219"/>
            <a:ext cx="78671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80ph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10416541" y="3575075"/>
            <a:ext cx="78671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100ph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10386061" y="4122778"/>
            <a:ext cx="81719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120ph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987643" y="5064893"/>
            <a:ext cx="287586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1</a:t>
            </a:r>
          </a:p>
        </p:txBody>
      </p:sp>
      <p:cxnSp>
        <p:nvCxnSpPr>
          <p:cNvPr id="13" name="Straight Arrow Connector 12"/>
          <p:cNvCxnSpPr>
            <a:stCxn id="161" idx="3"/>
          </p:cNvCxnSpPr>
          <p:nvPr/>
        </p:nvCxnSpPr>
        <p:spPr>
          <a:xfrm>
            <a:off x="1275229" y="5249559"/>
            <a:ext cx="637020" cy="6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/>
          <p:cNvSpPr txBox="1"/>
          <p:nvPr/>
        </p:nvSpPr>
        <p:spPr>
          <a:xfrm>
            <a:off x="1349048" y="4688396"/>
            <a:ext cx="71794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20ph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1917283" y="5049653"/>
            <a:ext cx="550002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1. 2</a:t>
            </a:r>
          </a:p>
        </p:txBody>
      </p:sp>
      <p:cxnSp>
        <p:nvCxnSpPr>
          <p:cNvPr id="170" name="Straight Arrow Connector 169"/>
          <p:cNvCxnSpPr/>
          <p:nvPr/>
        </p:nvCxnSpPr>
        <p:spPr>
          <a:xfrm>
            <a:off x="2479189" y="5234319"/>
            <a:ext cx="637020" cy="6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Box 170"/>
          <p:cNvSpPr txBox="1"/>
          <p:nvPr/>
        </p:nvSpPr>
        <p:spPr>
          <a:xfrm>
            <a:off x="2553008" y="4673156"/>
            <a:ext cx="71794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20ph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3121243" y="5034413"/>
            <a:ext cx="550002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2. 2</a:t>
            </a:r>
          </a:p>
        </p:txBody>
      </p:sp>
      <p:cxnSp>
        <p:nvCxnSpPr>
          <p:cNvPr id="173" name="Straight Arrow Connector 172"/>
          <p:cNvCxnSpPr/>
          <p:nvPr/>
        </p:nvCxnSpPr>
        <p:spPr>
          <a:xfrm>
            <a:off x="3713629" y="5241939"/>
            <a:ext cx="637020" cy="6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TextBox 173"/>
          <p:cNvSpPr txBox="1"/>
          <p:nvPr/>
        </p:nvSpPr>
        <p:spPr>
          <a:xfrm>
            <a:off x="3787448" y="4680776"/>
            <a:ext cx="71794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20ph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355683" y="5042033"/>
            <a:ext cx="812692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2. 2 . 2</a:t>
            </a:r>
          </a:p>
        </p:txBody>
      </p:sp>
      <p:cxnSp>
        <p:nvCxnSpPr>
          <p:cNvPr id="176" name="Straight Arrow Connector 175"/>
          <p:cNvCxnSpPr/>
          <p:nvPr/>
        </p:nvCxnSpPr>
        <p:spPr>
          <a:xfrm>
            <a:off x="5176669" y="5249559"/>
            <a:ext cx="637020" cy="6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TextBox 176"/>
          <p:cNvSpPr txBox="1"/>
          <p:nvPr/>
        </p:nvSpPr>
        <p:spPr>
          <a:xfrm>
            <a:off x="5250488" y="4688396"/>
            <a:ext cx="71794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20ph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5818723" y="5049653"/>
            <a:ext cx="1037464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2. 2 .2.2</a:t>
            </a:r>
          </a:p>
        </p:txBody>
      </p:sp>
      <p:cxnSp>
        <p:nvCxnSpPr>
          <p:cNvPr id="179" name="Straight Arrow Connector 178"/>
          <p:cNvCxnSpPr/>
          <p:nvPr/>
        </p:nvCxnSpPr>
        <p:spPr>
          <a:xfrm>
            <a:off x="6799729" y="5264799"/>
            <a:ext cx="637020" cy="6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TextBox 179"/>
          <p:cNvSpPr txBox="1"/>
          <p:nvPr/>
        </p:nvSpPr>
        <p:spPr>
          <a:xfrm>
            <a:off x="6873548" y="4703636"/>
            <a:ext cx="71794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20ph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7441782" y="5064893"/>
            <a:ext cx="1136577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2. 2 .2.2.2 </a:t>
            </a:r>
          </a:p>
        </p:txBody>
      </p:sp>
      <p:cxnSp>
        <p:nvCxnSpPr>
          <p:cNvPr id="182" name="Straight Arrow Connector 181"/>
          <p:cNvCxnSpPr/>
          <p:nvPr/>
        </p:nvCxnSpPr>
        <p:spPr>
          <a:xfrm>
            <a:off x="8582809" y="5264799"/>
            <a:ext cx="637020" cy="6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/>
          <p:cNvSpPr txBox="1"/>
          <p:nvPr/>
        </p:nvSpPr>
        <p:spPr>
          <a:xfrm>
            <a:off x="8656628" y="4703636"/>
            <a:ext cx="71794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20ph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9224862" y="5064893"/>
            <a:ext cx="1383257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2. 2 .2.2.2 .2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508" y="5553957"/>
            <a:ext cx="10326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kiện</a:t>
            </a:r>
            <a:r>
              <a:rPr lang="en-US" sz="2400" dirty="0"/>
              <a:t> </a:t>
            </a:r>
            <a:r>
              <a:rPr lang="en-US" sz="2400" dirty="0" err="1"/>
              <a:t>nuôi</a:t>
            </a:r>
            <a:r>
              <a:rPr lang="en-US" sz="2400" dirty="0"/>
              <a:t> </a:t>
            </a:r>
            <a:r>
              <a:rPr lang="en-US" sz="2400" dirty="0" err="1"/>
              <a:t>cấy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 </a:t>
            </a:r>
            <a:r>
              <a:rPr lang="en-US" sz="2400" dirty="0" err="1"/>
              <a:t>sau</a:t>
            </a:r>
            <a:r>
              <a:rPr lang="en-US" sz="2400" dirty="0"/>
              <a:t> 120 </a:t>
            </a:r>
            <a:r>
              <a:rPr lang="en-US" sz="2400" dirty="0" err="1"/>
              <a:t>phút</a:t>
            </a:r>
            <a:r>
              <a:rPr lang="en-US" sz="2400" dirty="0"/>
              <a:t> </a:t>
            </a:r>
            <a:r>
              <a:rPr lang="en-US" sz="2400" dirty="0" err="1"/>
              <a:t>cứ</a:t>
            </a:r>
            <a:r>
              <a:rPr lang="en-US" sz="2400" dirty="0"/>
              <a:t> 1 con vi </a:t>
            </a:r>
            <a:r>
              <a:rPr lang="en-US" sz="2400" dirty="0" err="1"/>
              <a:t>khuẩn</a:t>
            </a:r>
            <a:r>
              <a:rPr lang="en-US" sz="2400" dirty="0"/>
              <a:t> E.coli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ra</a:t>
            </a:r>
            <a:r>
              <a:rPr lang="en-US" sz="2400" dirty="0"/>
              <a:t>: 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2521167" y="5996803"/>
            <a:ext cx="1623066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2. 2 .2.2.2 .2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28675" y="5995445"/>
            <a:ext cx="1869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= 64 vi </a:t>
            </a:r>
            <a:r>
              <a:rPr lang="en-US" sz="2400" dirty="0" err="1"/>
              <a:t>khuẩn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7619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4" grpId="0" animBg="1"/>
      <p:bldP spid="166" grpId="0" animBg="1"/>
      <p:bldP spid="171" grpId="0" animBg="1"/>
      <p:bldP spid="172" grpId="0" animBg="1"/>
      <p:bldP spid="174" grpId="0" animBg="1"/>
      <p:bldP spid="175" grpId="0" animBg="1"/>
      <p:bldP spid="177" grpId="0" animBg="1"/>
      <p:bldP spid="178" grpId="0" animBg="1"/>
      <p:bldP spid="180" grpId="0" animBg="1"/>
      <p:bldP spid="181" grpId="0" animBg="1"/>
      <p:bldP spid="183" grpId="0" animBg="1"/>
      <p:bldP spid="184" grpId="0" animBg="1"/>
      <p:bldP spid="15" grpId="0"/>
      <p:bldP spid="189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369498" y="1080557"/>
            <a:ext cx="53831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I. PHÉP NÂNG LÊN LŨY THỪA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537787" y="2325257"/>
                <a:ext cx="5584373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36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+ </m:t>
                      </m:r>
                      <m:r>
                        <a:rPr lang="en-US" sz="36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36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+ </m:t>
                      </m:r>
                      <m:r>
                        <a:rPr lang="en-US" sz="36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36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+ </m:t>
                      </m:r>
                      <m:r>
                        <a:rPr lang="en-US" sz="36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36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+ </m:t>
                      </m:r>
                      <m:r>
                        <a:rPr lang="en-US" sz="36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36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+ 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7787" y="2325257"/>
                <a:ext cx="5584373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043773" y="2334034"/>
                <a:ext cx="1416951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r>
                        <a:rPr lang="en-US" sz="3600" i="1" dirty="0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3600" i="1" dirty="0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i="1" dirty="0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6</m:t>
                      </m:r>
                    </m:oMath>
                  </m:oMathPara>
                </a14:m>
                <a:endParaRPr lang="en-US" sz="36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3773" y="2334034"/>
                <a:ext cx="1416951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526485" y="3751222"/>
                <a:ext cx="522182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40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a:rPr lang="en-US" sz="40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40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a:rPr lang="en-US" sz="40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40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a:rPr lang="en-US" sz="40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40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a:rPr lang="en-US" sz="40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4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a:rPr lang="en-US" sz="4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4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= ? </m:t>
                      </m:r>
                    </m:oMath>
                  </m:oMathPara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485" y="3751222"/>
                <a:ext cx="5221828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9198894" y="2263662"/>
            <a:ext cx="112962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9335880" y="2753855"/>
            <a:ext cx="332760" cy="5994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10073993" y="1980305"/>
            <a:ext cx="460276" cy="5022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8892409" y="3186779"/>
            <a:ext cx="820132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394442" y="1610973"/>
            <a:ext cx="820132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ight Arrow 37"/>
          <p:cNvSpPr/>
          <p:nvPr/>
        </p:nvSpPr>
        <p:spPr>
          <a:xfrm rot="5400000">
            <a:off x="9374977" y="3346433"/>
            <a:ext cx="1109346" cy="2508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8953684" y="4009573"/>
            <a:ext cx="972870" cy="38327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926162" y="4270018"/>
            <a:ext cx="1027522" cy="67710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003">
            <a:schemeClr val="dk1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  <a:p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10076822" y="3381890"/>
            <a:ext cx="980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: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 flipH="1">
            <a:off x="9913737" y="3938500"/>
            <a:ext cx="6488" cy="107778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9153469" y="4944840"/>
            <a:ext cx="1103835" cy="9848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003">
            <a:schemeClr val="dk1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</a:p>
          <a:p>
            <a:endParaRPr lang="en-US" dirty="0"/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9957868" y="4031585"/>
            <a:ext cx="860884" cy="48779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0553308" y="4541692"/>
            <a:ext cx="1052783" cy="129266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003">
            <a:schemeClr val="dk1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6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10328515" y="2265325"/>
                <a:ext cx="1295621" cy="646331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64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8515" y="2265325"/>
                <a:ext cx="1295621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Oval 16"/>
          <p:cNvSpPr>
            <a:spLocks noChangeArrowheads="1"/>
          </p:cNvSpPr>
          <p:nvPr/>
        </p:nvSpPr>
        <p:spPr bwMode="auto">
          <a:xfrm>
            <a:off x="9555519" y="2387400"/>
            <a:ext cx="327359" cy="492798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" name="Oval 16"/>
          <p:cNvSpPr>
            <a:spLocks noChangeArrowheads="1"/>
          </p:cNvSpPr>
          <p:nvPr/>
        </p:nvSpPr>
        <p:spPr bwMode="auto">
          <a:xfrm>
            <a:off x="9885454" y="2341394"/>
            <a:ext cx="251567" cy="295429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148F85-EACC-934E-D77A-83291128A661}"/>
              </a:ext>
            </a:extLst>
          </p:cNvPr>
          <p:cNvSpPr/>
          <p:nvPr/>
        </p:nvSpPr>
        <p:spPr>
          <a:xfrm>
            <a:off x="542176" y="222993"/>
            <a:ext cx="11063670" cy="7334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LŨY THỪA VỚI SỐ MŨ TỰ NHIÊN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DB4A22D-7547-59A6-ABDE-27C7C0DC01C7}"/>
              </a:ext>
            </a:extLst>
          </p:cNvPr>
          <p:cNvGrpSpPr/>
          <p:nvPr/>
        </p:nvGrpSpPr>
        <p:grpSpPr>
          <a:xfrm>
            <a:off x="369498" y="1582266"/>
            <a:ext cx="5943938" cy="707886"/>
            <a:chOff x="369498" y="1582266"/>
            <a:chExt cx="5943938" cy="70788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4F684C9-D067-6755-E458-0523B8FD7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9498" y="1650419"/>
              <a:ext cx="1086002" cy="57158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133D31B-CCBC-A291-4899-4E154FFF90FD}"/>
                </a:ext>
              </a:extLst>
            </p:cNvPr>
            <p:cNvSpPr txBox="1"/>
            <p:nvPr/>
          </p:nvSpPr>
          <p:spPr>
            <a:xfrm>
              <a:off x="1526485" y="1582266"/>
              <a:ext cx="478695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 viết gọn tổng sau:</a:t>
              </a:r>
            </a:p>
          </p:txBody>
        </p:sp>
      </p:grpSp>
      <p:pic>
        <p:nvPicPr>
          <p:cNvPr id="20" name="Picture 6">
            <a:extLst>
              <a:ext uri="{FF2B5EF4-FFF2-40B4-BE49-F238E27FC236}">
                <a16:creationId xmlns:a16="http://schemas.microsoft.com/office/drawing/2014/main" id="{C08B51A2-CE69-D711-7247-79CCC8E243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31" y="2922455"/>
            <a:ext cx="876382" cy="10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D2348B2-502C-B005-EBD1-87CF152154B8}"/>
              </a:ext>
            </a:extLst>
          </p:cNvPr>
          <p:cNvSpPr txBox="1"/>
          <p:nvPr/>
        </p:nvSpPr>
        <p:spPr>
          <a:xfrm>
            <a:off x="845928" y="3033839"/>
            <a:ext cx="76626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Tích sau được viết gọn như thế nào?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1FE983F-9D0A-36F0-DE31-2F8F15872EBC}"/>
              </a:ext>
            </a:extLst>
          </p:cNvPr>
          <p:cNvSpPr txBox="1"/>
          <p:nvPr/>
        </p:nvSpPr>
        <p:spPr>
          <a:xfrm>
            <a:off x="369498" y="4523661"/>
            <a:ext cx="17055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8158044-A493-0DE3-BEF3-CA1B8C4D3648}"/>
                  </a:ext>
                </a:extLst>
              </p:cNvPr>
              <p:cNvSpPr txBox="1"/>
              <p:nvPr/>
            </p:nvSpPr>
            <p:spPr>
              <a:xfrm>
                <a:off x="1391392" y="5296100"/>
                <a:ext cx="5221828" cy="923330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54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54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54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54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54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54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54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54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54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54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540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4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5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5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540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54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8158044-A493-0DE3-BEF3-CA1B8C4D36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392" y="5296100"/>
                <a:ext cx="5221828" cy="923330"/>
              </a:xfrm>
              <a:prstGeom prst="rect">
                <a:avLst/>
              </a:prstGeom>
              <a:blipFill>
                <a:blip r:embed="rId10"/>
                <a:stretch>
                  <a:fillRect t="-18543" b="-39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564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 animBg="1"/>
      <p:bldP spid="30" grpId="0"/>
      <p:bldP spid="33" grpId="0" animBg="1"/>
      <p:bldP spid="37" grpId="0" animBg="1"/>
      <p:bldP spid="39" grpId="0" animBg="1"/>
      <p:bldP spid="38" grpId="0" animBg="1"/>
      <p:bldP spid="46" grpId="0" animBg="1"/>
      <p:bldP spid="47" grpId="0"/>
      <p:bldP spid="55" grpId="0" animBg="1"/>
      <p:bldP spid="58" grpId="0" animBg="1"/>
      <p:bldP spid="59" grpId="0" animBg="1"/>
      <p:bldP spid="50" grpId="0" animBg="1"/>
      <p:bldP spid="51" grpId="0" animBg="1"/>
      <p:bldP spid="21" grpId="0"/>
      <p:bldP spid="31" grpId="0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356412" y="1017503"/>
            <a:ext cx="538223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I. PHÉP NÂNG LÊN LŨY THỪA</a:t>
            </a:r>
          </a:p>
        </p:txBody>
      </p:sp>
      <p:sp>
        <p:nvSpPr>
          <p:cNvPr id="70" name="Text Box 8"/>
          <p:cNvSpPr txBox="1">
            <a:spLocks noChangeArrowheads="1"/>
          </p:cNvSpPr>
          <p:nvPr/>
        </p:nvSpPr>
        <p:spPr bwMode="auto">
          <a:xfrm>
            <a:off x="643301" y="5449326"/>
            <a:ext cx="89532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(hay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a)</a:t>
            </a:r>
          </a:p>
        </p:txBody>
      </p:sp>
      <p:sp>
        <p:nvSpPr>
          <p:cNvPr id="71" name="Text Box 9"/>
          <p:cNvSpPr txBox="1">
            <a:spLocks noChangeArrowheads="1"/>
          </p:cNvSpPr>
          <p:nvPr/>
        </p:nvSpPr>
        <p:spPr bwMode="auto">
          <a:xfrm>
            <a:off x="643302" y="5940876"/>
            <a:ext cx="89211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(hay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a)</a:t>
            </a:r>
          </a:p>
        </p:txBody>
      </p:sp>
      <p:sp>
        <p:nvSpPr>
          <p:cNvPr id="72" name="Text Box 6"/>
          <p:cNvSpPr txBox="1">
            <a:spLocks noChangeArrowheads="1"/>
          </p:cNvSpPr>
          <p:nvPr/>
        </p:nvSpPr>
        <p:spPr bwMode="auto">
          <a:xfrm>
            <a:off x="704409" y="4457357"/>
            <a:ext cx="23715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u="sng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b="1" i="1" u="sng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en-US" altLang="en-US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3" name="Rectangle 10"/>
          <p:cNvSpPr>
            <a:spLocks noChangeArrowheads="1"/>
          </p:cNvSpPr>
          <p:nvPr/>
        </p:nvSpPr>
        <p:spPr bwMode="auto">
          <a:xfrm>
            <a:off x="643301" y="4955960"/>
            <a:ext cx="90696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en-US" alt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luỹ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luỹ</a:t>
            </a:r>
            <a:r>
              <a:rPr lang="en-US" altLang="en-US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altLang="en-US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altLang="en-US" sz="28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148F85-EACC-934E-D77A-83291128A661}"/>
              </a:ext>
            </a:extLst>
          </p:cNvPr>
          <p:cNvSpPr/>
          <p:nvPr/>
        </p:nvSpPr>
        <p:spPr>
          <a:xfrm>
            <a:off x="462305" y="205394"/>
            <a:ext cx="11063670" cy="7334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LŨY THỪA VỚI SỐ MŨ TỰ NHIÊN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950791-135A-FD38-16A6-211E98484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12" y="1464375"/>
            <a:ext cx="11479176" cy="303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6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40"/>
                            </p:stCondLst>
                            <p:childTnLst>
                              <p:par>
                                <p:cTn id="3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0" grpId="0"/>
      <p:bldP spid="71" grpId="0"/>
      <p:bldP spid="72" grpId="0"/>
      <p:bldP spid="7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H="1">
            <a:off x="6371137" y="457646"/>
            <a:ext cx="15711" cy="61167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68792" y="1097595"/>
            <a:ext cx="5855930" cy="120032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a) 3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b)5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194029" y="2439338"/>
            <a:ext cx="624029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50000"/>
              </a:spcBef>
              <a:buFontTx/>
              <a:buAutoNum type="alphaLcParenR"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2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2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luỹ</a:t>
            </a:r>
            <a:r>
              <a:rPr lang="en-US" altLang="en-US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luỹ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Rectangle 10"/>
          <p:cNvSpPr>
            <a:spLocks noChangeArrowheads="1"/>
          </p:cNvSpPr>
          <p:nvPr/>
        </p:nvSpPr>
        <p:spPr bwMode="auto">
          <a:xfrm>
            <a:off x="261262" y="4376061"/>
            <a:ext cx="6193161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2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2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luỹ</a:t>
            </a:r>
            <a:r>
              <a:rPr lang="en-US" altLang="en-US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luỹ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altLang="en-US" sz="2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</a:p>
          <a:p>
            <a:pPr>
              <a:spcBef>
                <a:spcPct val="50000"/>
              </a:spcBef>
              <a:buNone/>
            </a:pPr>
            <a:endParaRPr lang="en-US" altLang="en-US" sz="2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6404061" y="1066073"/>
            <a:ext cx="5595347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 eaLnBrk="1" hangingPunct="1">
              <a:spcBef>
                <a:spcPct val="0"/>
              </a:spcBef>
              <a:buFontTx/>
              <a:buAutoNum type="alphaLcParenR"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2 . 2 . 2 . 2 . 2                              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3 . 3 . 3 . 3 . 3 . 3</a:t>
            </a: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392728" y="2780157"/>
            <a:ext cx="935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Giải </a:t>
            </a:r>
            <a:endParaRPr lang="en-US" altLang="en-US" sz="240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6502696" y="3278307"/>
            <a:ext cx="3216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. 2 . 2 . 2 . 2 =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6502696" y="3953951"/>
            <a:ext cx="3659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. 3 . 3 . 3 . 3 . 3 = 3 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33E5A2-8CE5-A4BF-9A24-FE000224DD88}"/>
              </a:ext>
            </a:extLst>
          </p:cNvPr>
          <p:cNvSpPr/>
          <p:nvPr/>
        </p:nvSpPr>
        <p:spPr>
          <a:xfrm>
            <a:off x="542176" y="286305"/>
            <a:ext cx="11063670" cy="7334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LŨY THỪA VỚI SỐ MŨ TỰ NHIÊN</a:t>
            </a:r>
          </a:p>
        </p:txBody>
      </p:sp>
    </p:spTree>
    <p:extLst>
      <p:ext uri="{BB962C8B-B14F-4D97-AF65-F5344CB8AC3E}">
        <p14:creationId xmlns:p14="http://schemas.microsoft.com/office/powerpoint/2010/main" val="173720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/>
      <p:bldP spid="29" grpId="0" animBg="1"/>
      <p:bldP spid="30" grpId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7334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   LŨY THỪA VỚI SỐ MŨ TỰ NHIÊN</a:t>
            </a:r>
          </a:p>
        </p:txBody>
      </p:sp>
      <p:cxnSp>
        <p:nvCxnSpPr>
          <p:cNvPr id="9" name="Straight Connector 8"/>
          <p:cNvCxnSpPr>
            <a:stCxn id="7" idx="2"/>
          </p:cNvCxnSpPr>
          <p:nvPr/>
        </p:nvCxnSpPr>
        <p:spPr>
          <a:xfrm flipH="1">
            <a:off x="6080289" y="741238"/>
            <a:ext cx="15711" cy="61167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90664" y="1001599"/>
            <a:ext cx="54879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dirty="0" err="1">
                <a:solidFill>
                  <a:srgbClr val="FF0000"/>
                </a:solidFill>
                <a:latin typeface="Arial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 1</a:t>
            </a:r>
            <a:r>
              <a:rPr lang="en-US" sz="2400" b="1" dirty="0">
                <a:solidFill>
                  <a:srgbClr val="000066"/>
                </a:solidFill>
                <a:latin typeface="Arial" charset="0"/>
              </a:rPr>
              <a:t>. </a:t>
            </a:r>
            <a:r>
              <a:rPr lang="en-US" sz="2400" b="1" dirty="0" err="1">
                <a:solidFill>
                  <a:srgbClr val="000066"/>
                </a:solidFill>
                <a:latin typeface="Arial" charset="0"/>
              </a:rPr>
              <a:t>Viết</a:t>
            </a:r>
            <a:r>
              <a:rPr lang="en-US" sz="2400" b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charset="0"/>
              </a:rPr>
              <a:t>và</a:t>
            </a:r>
            <a:r>
              <a:rPr lang="en-US" sz="2400" b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charset="0"/>
              </a:rPr>
              <a:t>tính</a:t>
            </a:r>
            <a:r>
              <a:rPr lang="en-US" sz="2400" b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charset="0"/>
              </a:rPr>
              <a:t>các</a:t>
            </a:r>
            <a:r>
              <a:rPr lang="en-US" sz="2400" b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charset="0"/>
              </a:rPr>
              <a:t>lũy</a:t>
            </a:r>
            <a:r>
              <a:rPr lang="en-US" sz="2400" b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charset="0"/>
              </a:rPr>
              <a:t>thừa</a:t>
            </a:r>
            <a:r>
              <a:rPr lang="en-US" sz="2400" b="1" dirty="0">
                <a:solidFill>
                  <a:srgbClr val="000066"/>
                </a:solidFill>
                <a:latin typeface="Arial" charset="0"/>
              </a:rPr>
              <a:t> </a:t>
            </a:r>
          </a:p>
          <a:p>
            <a:pPr marL="457200" indent="-457200">
              <a:buFontTx/>
              <a:buAutoNum type="alphaLcParenR"/>
              <a:defRPr/>
            </a:pPr>
            <a:r>
              <a:rPr lang="en-US" sz="2400" b="1" dirty="0" err="1">
                <a:solidFill>
                  <a:srgbClr val="000066"/>
                </a:solidFill>
                <a:latin typeface="Arial" charset="0"/>
              </a:rPr>
              <a:t>Năm</a:t>
            </a:r>
            <a:r>
              <a:rPr lang="en-US" sz="2400" b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charset="0"/>
              </a:rPr>
              <a:t>mũ</a:t>
            </a:r>
            <a:r>
              <a:rPr lang="en-US" sz="2400" b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charset="0"/>
              </a:rPr>
              <a:t>hai</a:t>
            </a:r>
            <a:endParaRPr lang="en-US" sz="2400" b="1" dirty="0">
              <a:solidFill>
                <a:srgbClr val="000066"/>
              </a:solidFill>
              <a:latin typeface="Arial" charset="0"/>
            </a:endParaRPr>
          </a:p>
          <a:p>
            <a:pPr marL="457200" indent="-457200">
              <a:buFontTx/>
              <a:buAutoNum type="alphaLcParenR"/>
              <a:defRPr/>
            </a:pPr>
            <a:r>
              <a:rPr lang="en-US" sz="2400" b="1" dirty="0" err="1">
                <a:solidFill>
                  <a:srgbClr val="000066"/>
                </a:solidFill>
                <a:latin typeface="Arial" charset="0"/>
              </a:rPr>
              <a:t>Hai</a:t>
            </a:r>
            <a:r>
              <a:rPr lang="en-US" sz="2400" b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charset="0"/>
              </a:rPr>
              <a:t>lũy</a:t>
            </a:r>
            <a:r>
              <a:rPr lang="en-US" sz="2400" b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charset="0"/>
              </a:rPr>
              <a:t>thừa</a:t>
            </a:r>
            <a:r>
              <a:rPr lang="en-US" sz="2400" b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charset="0"/>
              </a:rPr>
              <a:t>bảy</a:t>
            </a:r>
            <a:endParaRPr lang="en-US" sz="2400" b="1" dirty="0">
              <a:solidFill>
                <a:srgbClr val="000066"/>
              </a:solidFill>
              <a:latin typeface="Arial" charset="0"/>
            </a:endParaRPr>
          </a:p>
          <a:p>
            <a:pPr marL="457200" indent="-457200">
              <a:buFontTx/>
              <a:buAutoNum type="alphaLcParenR"/>
              <a:defRPr/>
            </a:pPr>
            <a:r>
              <a:rPr lang="en-US" sz="2400" b="1" dirty="0" err="1">
                <a:solidFill>
                  <a:srgbClr val="000066"/>
                </a:solidFill>
                <a:latin typeface="Arial" charset="0"/>
              </a:rPr>
              <a:t>Lũy</a:t>
            </a:r>
            <a:r>
              <a:rPr lang="en-US" sz="2400" b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charset="0"/>
              </a:rPr>
              <a:t>thừa</a:t>
            </a:r>
            <a:r>
              <a:rPr lang="en-US" sz="2400" b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charset="0"/>
              </a:rPr>
              <a:t>bậc</a:t>
            </a:r>
            <a:r>
              <a:rPr lang="en-US" sz="2400" b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charset="0"/>
              </a:rPr>
              <a:t>ba</a:t>
            </a:r>
            <a:r>
              <a:rPr lang="en-US" sz="2400" b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charset="0"/>
              </a:rPr>
              <a:t>của</a:t>
            </a:r>
            <a:r>
              <a:rPr lang="en-US" sz="2400" b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charset="0"/>
              </a:rPr>
              <a:t>sáu</a:t>
            </a:r>
            <a:r>
              <a:rPr lang="en-US" sz="2400" b="1" dirty="0">
                <a:solidFill>
                  <a:srgbClr val="000066"/>
                </a:solidFill>
                <a:latin typeface="Arial" charset="0"/>
              </a:rPr>
              <a:t> 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71664" y="2601800"/>
            <a:ext cx="8745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8000"/>
                </a:solidFill>
              </a:rPr>
              <a:t> Giải </a:t>
            </a:r>
            <a:endParaRPr lang="en-US" altLang="en-US" sz="2000">
              <a:solidFill>
                <a:srgbClr val="008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>
                <a:spLocks noChangeArrowheads="1"/>
              </p:cNvSpPr>
              <p:nvPr/>
            </p:nvSpPr>
            <p:spPr bwMode="auto">
              <a:xfrm>
                <a:off x="241960" y="3150280"/>
                <a:ext cx="313115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457200" indent="-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en-US" altLang="en-US" sz="2400" b="1" dirty="0">
                    <a:solidFill>
                      <a:srgbClr val="FF0000"/>
                    </a:solidFill>
                  </a:rPr>
                  <a:t>a)  </a:t>
                </a:r>
                <a14:m>
                  <m:oMath xmlns:m="http://schemas.openxmlformats.org/officeDocument/2006/math">
                    <m:r>
                      <a:rPr lang="en-US" altLang="en-US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altLang="en-US" sz="2400" b="1" i="1" baseline="300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en-US" sz="2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altLang="en-US" sz="2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altLang="en-US" sz="2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.</m:t>
                    </m:r>
                    <m:r>
                      <a:rPr lang="en-US" altLang="en-US" sz="2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altLang="en-US" sz="2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=</m:t>
                    </m:r>
                    <m:r>
                      <a:rPr lang="en-US" alt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𝟐𝟓</m:t>
                    </m:r>
                  </m:oMath>
                </a14:m>
                <a:endParaRPr lang="en-US" alt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1960" y="3150280"/>
                <a:ext cx="3131159" cy="461665"/>
              </a:xfrm>
              <a:prstGeom prst="rect">
                <a:avLst/>
              </a:prstGeom>
              <a:blipFill>
                <a:blip r:embed="rId3"/>
                <a:stretch>
                  <a:fillRect l="-3119" t="-9211" b="-3026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>
                <a:spLocks noChangeArrowheads="1"/>
              </p:cNvSpPr>
              <p:nvPr/>
            </p:nvSpPr>
            <p:spPr bwMode="auto">
              <a:xfrm>
                <a:off x="241960" y="3627569"/>
                <a:ext cx="5506982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457200" indent="-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 dirty="0">
                    <a:solidFill>
                      <a:srgbClr val="FF0000"/>
                    </a:solidFill>
                  </a:rPr>
                  <a:t>b)  </a:t>
                </a:r>
                <a14:m>
                  <m:oMath xmlns:m="http://schemas.openxmlformats.org/officeDocument/2006/math">
                    <m:r>
                      <a:rPr lang="en-US" altLang="en-US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en-US" sz="2400" b="1" i="1" baseline="300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𝟕</m:t>
                    </m:r>
                    <m:r>
                      <a:rPr lang="en-US" altLang="en-US" sz="2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altLang="en-US" sz="2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en-US" sz="2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. </m:t>
                    </m:r>
                    <m:r>
                      <a:rPr lang="en-US" altLang="en-US" sz="2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en-US" sz="2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. </m:t>
                    </m:r>
                    <m:r>
                      <a:rPr lang="en-US" altLang="en-US" sz="2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en-US" sz="2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. </m:t>
                    </m:r>
                    <m:r>
                      <a:rPr lang="en-US" altLang="en-US" sz="2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en-US" sz="2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. </m:t>
                    </m:r>
                    <m:r>
                      <a:rPr lang="en-US" altLang="en-US" sz="2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en-US" sz="2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. </m:t>
                    </m:r>
                    <m:r>
                      <a:rPr lang="en-US" altLang="en-US" sz="2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en-US" sz="2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. </m:t>
                    </m:r>
                    <m:r>
                      <a:rPr lang="en-US" altLang="en-US" sz="2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en-US" sz="2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altLang="en-US" sz="2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𝟏𝟐𝟖</m:t>
                    </m:r>
                  </m:oMath>
                </a14:m>
                <a:endParaRPr lang="en-US" alt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1960" y="3627569"/>
                <a:ext cx="5506982" cy="461665"/>
              </a:xfrm>
              <a:prstGeom prst="rect">
                <a:avLst/>
              </a:prstGeom>
              <a:blipFill>
                <a:blip r:embed="rId4"/>
                <a:stretch>
                  <a:fillRect l="-1772" t="-9211" b="-3026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>
                <a:spLocks noChangeArrowheads="1"/>
              </p:cNvSpPr>
              <p:nvPr/>
            </p:nvSpPr>
            <p:spPr bwMode="auto">
              <a:xfrm>
                <a:off x="241959" y="4149248"/>
                <a:ext cx="356070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457200" indent="-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rgbClr val="FF0000"/>
                    </a:solidFill>
                  </a:rPr>
                  <a:t>a)  </a:t>
                </a:r>
                <a14:m>
                  <m:oMath xmlns:m="http://schemas.openxmlformats.org/officeDocument/2006/math">
                    <m:r>
                      <a:rPr lang="en-US" alt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altLang="en-US" sz="2400" b="1" i="1" baseline="300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alt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alt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alt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. </m:t>
                    </m:r>
                    <m:r>
                      <a:rPr lang="en-US" alt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alt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. </m:t>
                    </m:r>
                    <m:r>
                      <a:rPr lang="en-US" alt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alt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alt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𝟐𝟏𝟔</m:t>
                    </m:r>
                  </m:oMath>
                </a14:m>
                <a:endParaRPr lang="en-US" altLang="en-US" sz="24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1959" y="4149248"/>
                <a:ext cx="3560704" cy="461665"/>
              </a:xfrm>
              <a:prstGeom prst="rect">
                <a:avLst/>
              </a:prstGeom>
              <a:blipFill>
                <a:blip r:embed="rId5"/>
                <a:stretch>
                  <a:fillRect l="-2740" t="-9333" b="-32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355222" y="1098584"/>
            <a:ext cx="4396514" cy="954107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FF0000"/>
                </a:solidFill>
              </a:rPr>
              <a:t>Ví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dụ</a:t>
            </a:r>
            <a:r>
              <a:rPr lang="en-US" altLang="en-US" sz="2800" dirty="0">
                <a:solidFill>
                  <a:srgbClr val="FF0000"/>
                </a:solidFill>
              </a:rPr>
              <a:t> 3. </a:t>
            </a:r>
            <a:r>
              <a:rPr lang="en-US" altLang="en-US" sz="2800" dirty="0" err="1">
                <a:solidFill>
                  <a:srgbClr val="000066"/>
                </a:solidFill>
              </a:rPr>
              <a:t>Tính</a:t>
            </a:r>
            <a:r>
              <a:rPr lang="en-US" altLang="en-US" sz="2800" dirty="0">
                <a:solidFill>
                  <a:srgbClr val="000066"/>
                </a:solidFill>
              </a:rPr>
              <a:t> </a:t>
            </a:r>
            <a:r>
              <a:rPr lang="en-US" altLang="en-US" sz="2800" dirty="0" err="1">
                <a:solidFill>
                  <a:srgbClr val="000066"/>
                </a:solidFill>
              </a:rPr>
              <a:t>các</a:t>
            </a:r>
            <a:r>
              <a:rPr lang="en-US" altLang="en-US" sz="2800" dirty="0">
                <a:solidFill>
                  <a:srgbClr val="000066"/>
                </a:solidFill>
              </a:rPr>
              <a:t> </a:t>
            </a:r>
            <a:r>
              <a:rPr lang="en-US" altLang="en-US" sz="2800" dirty="0" err="1">
                <a:solidFill>
                  <a:srgbClr val="000066"/>
                </a:solidFill>
              </a:rPr>
              <a:t>lũy</a:t>
            </a:r>
            <a:r>
              <a:rPr lang="en-US" altLang="en-US" sz="2800" dirty="0">
                <a:solidFill>
                  <a:srgbClr val="000066"/>
                </a:solidFill>
              </a:rPr>
              <a:t> </a:t>
            </a:r>
            <a:r>
              <a:rPr lang="en-US" altLang="en-US" sz="2800" dirty="0" err="1">
                <a:solidFill>
                  <a:srgbClr val="000066"/>
                </a:solidFill>
              </a:rPr>
              <a:t>thừa</a:t>
            </a:r>
            <a:r>
              <a:rPr lang="en-US" altLang="en-US" sz="2800" dirty="0">
                <a:solidFill>
                  <a:srgbClr val="FF0000"/>
                </a:solidFill>
              </a:rPr>
              <a:t>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66"/>
                </a:solidFill>
              </a:rPr>
              <a:t>a) </a:t>
            </a:r>
            <a:r>
              <a:rPr lang="en-US" altLang="en-US" sz="2800" b="1" dirty="0">
                <a:solidFill>
                  <a:srgbClr val="FF0000"/>
                </a:solidFill>
              </a:rPr>
              <a:t>10</a:t>
            </a:r>
            <a:r>
              <a:rPr lang="en-US" altLang="en-US" sz="2800" b="1" baseline="30000" dirty="0">
                <a:solidFill>
                  <a:srgbClr val="FF0000"/>
                </a:solidFill>
              </a:rPr>
              <a:t>3</a:t>
            </a:r>
            <a:r>
              <a:rPr lang="en-US" altLang="en-US" sz="2800" b="1" dirty="0">
                <a:solidFill>
                  <a:srgbClr val="FF0000"/>
                </a:solidFill>
              </a:rPr>
              <a:t>                       </a:t>
            </a:r>
            <a:r>
              <a:rPr lang="en-US" altLang="en-US" sz="2800" b="1" dirty="0">
                <a:solidFill>
                  <a:srgbClr val="000066"/>
                </a:solidFill>
              </a:rPr>
              <a:t>b)</a:t>
            </a:r>
            <a:r>
              <a:rPr lang="en-US" altLang="en-US" sz="2800" b="1" dirty="0">
                <a:solidFill>
                  <a:srgbClr val="FF0000"/>
                </a:solidFill>
              </a:rPr>
              <a:t>10</a:t>
            </a:r>
            <a:r>
              <a:rPr lang="en-US" altLang="en-US" sz="2800" b="1" baseline="30000" dirty="0">
                <a:solidFill>
                  <a:srgbClr val="FF0000"/>
                </a:solidFill>
              </a:rPr>
              <a:t>6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endParaRPr lang="en-US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>
                <a:spLocks noChangeArrowheads="1"/>
              </p:cNvSpPr>
              <p:nvPr/>
            </p:nvSpPr>
            <p:spPr bwMode="auto">
              <a:xfrm>
                <a:off x="6280609" y="2798884"/>
                <a:ext cx="3573607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 dirty="0">
                    <a:solidFill>
                      <a:srgbClr val="000066"/>
                    </a:solidFill>
                  </a:rPr>
                  <a:t>a) </a:t>
                </a:r>
                <a14:m>
                  <m:oMath xmlns:m="http://schemas.openxmlformats.org/officeDocument/2006/math">
                    <m:r>
                      <a:rPr lang="en-US" altLang="en-US" sz="2000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2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altLang="en-US" sz="2000" b="1" i="1" baseline="300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altLang="en-US" sz="20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altLang="en-US" sz="20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altLang="en-US" sz="20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en-US" sz="20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altLang="en-US" sz="20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en-US" sz="20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altLang="en-US" sz="20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altLang="en-US" sz="20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𝟏𝟎𝟎𝟎</m:t>
                    </m:r>
                  </m:oMath>
                </a14:m>
                <a:endParaRPr lang="en-US" altLang="en-US" sz="20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80609" y="2798884"/>
                <a:ext cx="3573607" cy="400110"/>
              </a:xfrm>
              <a:prstGeom prst="rect">
                <a:avLst/>
              </a:prstGeom>
              <a:blipFill>
                <a:blip r:embed="rId6"/>
                <a:stretch>
                  <a:fillRect l="-1704" t="-6061" b="-2727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6280610" y="3332284"/>
                <a:ext cx="5386667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000066"/>
                    </a:solidFill>
                  </a:rPr>
                  <a:t>b)  </a:t>
                </a:r>
                <a14:m>
                  <m:oMath xmlns:m="http://schemas.openxmlformats.org/officeDocument/2006/math">
                    <m:r>
                      <a:rPr lang="en-US" alt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altLang="en-US" sz="2000" b="1" i="1" baseline="300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alt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alt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alt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alt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alt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alt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alt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alt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alt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𝟎𝟎𝟎</m:t>
                    </m:r>
                    <m:r>
                      <a:rPr lang="en-US" alt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𝟎𝟎𝟎</m:t>
                    </m:r>
                  </m:oMath>
                </a14:m>
                <a:endParaRPr lang="en-US" altLang="en-US" sz="200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80610" y="3332284"/>
                <a:ext cx="5386667" cy="400110"/>
              </a:xfrm>
              <a:prstGeom prst="rect">
                <a:avLst/>
              </a:prstGeom>
              <a:blipFill>
                <a:blip r:embed="rId7"/>
                <a:stretch>
                  <a:fillRect l="-1131" t="-7692" b="-2923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6355223" y="2409290"/>
            <a:ext cx="7559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8000"/>
                </a:solidFill>
              </a:rPr>
              <a:t> </a:t>
            </a:r>
            <a:r>
              <a:rPr lang="en-US" altLang="en-US" sz="2000" b="1" dirty="0" err="1">
                <a:solidFill>
                  <a:srgbClr val="008000"/>
                </a:solidFill>
              </a:rPr>
              <a:t>Giải</a:t>
            </a:r>
            <a:r>
              <a:rPr lang="en-US" altLang="en-US" sz="2000" b="1" dirty="0">
                <a:solidFill>
                  <a:srgbClr val="008000"/>
                </a:solidFill>
              </a:rPr>
              <a:t> </a:t>
            </a:r>
            <a:endParaRPr lang="en-US" altLang="en-US" sz="2000" dirty="0">
              <a:solidFill>
                <a:srgbClr val="008000"/>
              </a:solidFill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8460558" y="5057393"/>
            <a:ext cx="212911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 dirty="0">
                <a:solidFill>
                  <a:srgbClr val="6600CC"/>
                </a:solidFill>
              </a:rPr>
              <a:t>n</a:t>
            </a:r>
            <a:r>
              <a:rPr lang="en-US" altLang="en-US" sz="1600" i="1" dirty="0"/>
              <a:t> </a:t>
            </a:r>
            <a:r>
              <a:rPr lang="en-US" altLang="en-US" sz="1600" i="1" dirty="0" err="1"/>
              <a:t>chữ</a:t>
            </a:r>
            <a:r>
              <a:rPr lang="en-US" altLang="en-US" sz="1600" i="1" dirty="0"/>
              <a:t> </a:t>
            </a:r>
            <a:r>
              <a:rPr lang="en-US" altLang="en-US" sz="1600" i="1" dirty="0" err="1"/>
              <a:t>số</a:t>
            </a:r>
            <a:r>
              <a:rPr lang="en-US" altLang="en-US" sz="1600" i="1" dirty="0"/>
              <a:t> 0</a:t>
            </a: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7460531" y="4645759"/>
            <a:ext cx="2692700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/>
              <a:t> </a:t>
            </a:r>
            <a:r>
              <a:rPr lang="en-US" altLang="en-US" sz="2000" b="1" dirty="0">
                <a:solidFill>
                  <a:srgbClr val="FF0000"/>
                </a:solidFill>
              </a:rPr>
              <a:t>10</a:t>
            </a:r>
            <a:r>
              <a:rPr lang="en-US" altLang="en-US" sz="2000" b="1" baseline="30000" dirty="0">
                <a:solidFill>
                  <a:srgbClr val="6600CC"/>
                </a:solidFill>
              </a:rPr>
              <a:t>n </a:t>
            </a:r>
            <a:r>
              <a:rPr lang="en-US" altLang="en-US" sz="2000" b="1" dirty="0"/>
              <a:t> =  1 0 … 0        </a:t>
            </a:r>
          </a:p>
        </p:txBody>
      </p:sp>
      <p:sp>
        <p:nvSpPr>
          <p:cNvPr id="24" name="AutoShape 7"/>
          <p:cNvSpPr>
            <a:spLocks/>
          </p:cNvSpPr>
          <p:nvPr/>
        </p:nvSpPr>
        <p:spPr bwMode="auto">
          <a:xfrm rot="16200000">
            <a:off x="8866619" y="4684952"/>
            <a:ext cx="45719" cy="697587"/>
          </a:xfrm>
          <a:prstGeom prst="leftBrace">
            <a:avLst>
              <a:gd name="adj1" fmla="val 150000"/>
              <a:gd name="adj2" fmla="val 50000"/>
            </a:avLst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622331" y="4036159"/>
            <a:ext cx="48218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*) </a:t>
            </a:r>
            <a:r>
              <a:rPr lang="en-US" altLang="en-US" sz="2000" b="1">
                <a:solidFill>
                  <a:srgbClr val="CC3300"/>
                </a:solidFill>
              </a:rPr>
              <a:t>Với n số tự nhiên khác 0 ta luôn có </a:t>
            </a:r>
          </a:p>
        </p:txBody>
      </p:sp>
    </p:spTree>
    <p:extLst>
      <p:ext uri="{BB962C8B-B14F-4D97-AF65-F5344CB8AC3E}">
        <p14:creationId xmlns:p14="http://schemas.microsoft.com/office/powerpoint/2010/main" val="68602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 animBg="1"/>
      <p:bldP spid="18" grpId="0"/>
      <p:bldP spid="19" grpId="0"/>
      <p:bldP spid="20" grpId="0"/>
      <p:bldP spid="22" grpId="0"/>
      <p:bldP spid="23" grpId="0" animBg="1"/>
      <p:bldP spid="24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7334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   LŨY THỪA VỚI SỐ MŨ TỰ NHIÊN</a:t>
            </a:r>
          </a:p>
        </p:txBody>
      </p:sp>
      <p:cxnSp>
        <p:nvCxnSpPr>
          <p:cNvPr id="9" name="Straight Connector 8"/>
          <p:cNvCxnSpPr>
            <a:stCxn id="7" idx="2"/>
          </p:cNvCxnSpPr>
          <p:nvPr/>
        </p:nvCxnSpPr>
        <p:spPr>
          <a:xfrm flipH="1">
            <a:off x="6080289" y="741238"/>
            <a:ext cx="15711" cy="61167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6242639" y="783564"/>
            <a:ext cx="563160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3333FF"/>
                </a:solidFill>
                <a:latin typeface="+mn-lt"/>
              </a:rPr>
              <a:t>Ví</a:t>
            </a:r>
            <a:r>
              <a:rPr lang="en-US" altLang="en-US" sz="2400" b="1" dirty="0">
                <a:solidFill>
                  <a:srgbClr val="3333FF"/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+mn-lt"/>
              </a:rPr>
              <a:t>dụ</a:t>
            </a:r>
            <a:r>
              <a:rPr lang="en-US" altLang="en-US" sz="2400" b="1" dirty="0">
                <a:solidFill>
                  <a:srgbClr val="3333FF"/>
                </a:solidFill>
                <a:latin typeface="+mn-lt"/>
              </a:rPr>
              <a:t> 4. </a:t>
            </a:r>
          </a:p>
          <a:p>
            <a:pPr marL="457200" indent="-457200" eaLnBrk="1" hangingPunct="1">
              <a:spcBef>
                <a:spcPct val="0"/>
              </a:spcBef>
              <a:buFontTx/>
              <a:buAutoNum type="alphaLcParenR"/>
            </a:pPr>
            <a:r>
              <a:rPr lang="en-US" altLang="en-US" sz="2400" dirty="0" err="1">
                <a:solidFill>
                  <a:srgbClr val="002060"/>
                </a:solidFill>
                <a:latin typeface="+mn-lt"/>
              </a:rPr>
              <a:t>Viết</a:t>
            </a:r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 16 </a:t>
            </a:r>
            <a:r>
              <a:rPr lang="en-US" altLang="en-US" sz="2400" dirty="0" err="1">
                <a:solidFill>
                  <a:srgbClr val="002060"/>
                </a:solidFill>
                <a:latin typeface="+mn-lt"/>
              </a:rPr>
              <a:t>dưới</a:t>
            </a:r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+mn-lt"/>
              </a:rPr>
              <a:t>dạng</a:t>
            </a:r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+mn-lt"/>
              </a:rPr>
              <a:t>lũy</a:t>
            </a:r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+mn-lt"/>
              </a:rPr>
              <a:t>thừa</a:t>
            </a:r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+mn-lt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 2</a:t>
            </a:r>
          </a:p>
          <a:p>
            <a:pPr marL="457200" indent="-457200" eaLnBrk="1" hangingPunct="1">
              <a:spcBef>
                <a:spcPct val="0"/>
              </a:spcBef>
              <a:buFontTx/>
              <a:buAutoNum type="alphaLcParenR"/>
            </a:pPr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+mn-lt"/>
              </a:rPr>
              <a:t>Viết</a:t>
            </a:r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 100 000 </a:t>
            </a:r>
            <a:r>
              <a:rPr lang="en-US" altLang="en-US" sz="2400" dirty="0" err="1">
                <a:solidFill>
                  <a:srgbClr val="002060"/>
                </a:solidFill>
                <a:latin typeface="+mn-lt"/>
              </a:rPr>
              <a:t>dưới</a:t>
            </a:r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+mn-lt"/>
              </a:rPr>
              <a:t>dạng</a:t>
            </a:r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+mn-lt"/>
              </a:rPr>
              <a:t>lũy</a:t>
            </a:r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+mn-lt"/>
              </a:rPr>
              <a:t>thừa</a:t>
            </a:r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+mn-lt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 10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6208334" y="2090752"/>
            <a:ext cx="8210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8000"/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+mn-lt"/>
              </a:rPr>
              <a:t>Giải</a:t>
            </a:r>
            <a:r>
              <a:rPr lang="en-US" altLang="en-US" sz="2400" b="1" dirty="0">
                <a:solidFill>
                  <a:srgbClr val="008000"/>
                </a:solidFill>
                <a:latin typeface="+mn-lt"/>
              </a:rPr>
              <a:t> </a:t>
            </a:r>
            <a:endParaRPr lang="en-US" altLang="en-US" sz="2400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851440" y="2535710"/>
            <a:ext cx="3493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0000"/>
                </a:solidFill>
              </a:rPr>
              <a:t>a) 16 =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2 . 2 . 2 . 2 </a:t>
            </a:r>
            <a:r>
              <a:rPr lang="en-US" sz="2400" b="1" dirty="0">
                <a:solidFill>
                  <a:srgbClr val="FF0000"/>
                </a:solidFill>
              </a:rPr>
              <a:t>= </a:t>
            </a:r>
            <a:r>
              <a:rPr lang="en-US" sz="2400" b="1" dirty="0">
                <a:solidFill>
                  <a:srgbClr val="0000FF"/>
                </a:solidFill>
              </a:rPr>
              <a:t>2</a:t>
            </a:r>
            <a:r>
              <a:rPr lang="en-US" sz="2400" b="1" baseline="30000" dirty="0">
                <a:solidFill>
                  <a:srgbClr val="0000FF"/>
                </a:solidFill>
              </a:rPr>
              <a:t>4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860075" y="2965598"/>
            <a:ext cx="49487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0000"/>
                </a:solidFill>
              </a:rPr>
              <a:t>b) 100 000 =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10 . 10 . 10 . 10 . 10 </a:t>
            </a:r>
            <a:r>
              <a:rPr lang="en-US" sz="2400" b="1" dirty="0">
                <a:solidFill>
                  <a:srgbClr val="FF0000"/>
                </a:solidFill>
              </a:rPr>
              <a:t>= </a:t>
            </a:r>
            <a:r>
              <a:rPr lang="en-US" sz="2400" b="1" dirty="0">
                <a:solidFill>
                  <a:srgbClr val="0000FF"/>
                </a:solidFill>
              </a:rPr>
              <a:t>10</a:t>
            </a:r>
            <a:r>
              <a:rPr lang="en-US" sz="2400" b="1" baseline="30000" dirty="0">
                <a:solidFill>
                  <a:srgbClr val="0000FF"/>
                </a:solidFill>
              </a:rPr>
              <a:t>5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178288" y="3901932"/>
            <a:ext cx="5739651" cy="15696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3333FF"/>
                </a:solidFill>
                <a:latin typeface="+mn-lt"/>
              </a:rPr>
              <a:t>Bài</a:t>
            </a:r>
            <a:r>
              <a:rPr lang="en-US" altLang="en-US" sz="2400" b="1" dirty="0">
                <a:solidFill>
                  <a:srgbClr val="3333FF"/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+mn-lt"/>
              </a:rPr>
              <a:t>tập</a:t>
            </a:r>
            <a:r>
              <a:rPr lang="en-US" altLang="en-US" sz="2400" b="1" dirty="0">
                <a:solidFill>
                  <a:srgbClr val="3333FF"/>
                </a:solidFill>
                <a:latin typeface="+mn-lt"/>
              </a:rPr>
              <a:t> 2 </a:t>
            </a:r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.</a:t>
            </a:r>
            <a:r>
              <a:rPr lang="en-US" altLang="en-US" sz="2400" dirty="0" err="1">
                <a:solidFill>
                  <a:srgbClr val="002060"/>
                </a:solidFill>
                <a:latin typeface="+mn-lt"/>
              </a:rPr>
              <a:t>Viết</a:t>
            </a:r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+mn-lt"/>
              </a:rPr>
              <a:t>các</a:t>
            </a:r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+mn-lt"/>
              </a:rPr>
              <a:t>số</a:t>
            </a:r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+mn-lt"/>
              </a:rPr>
              <a:t>sau</a:t>
            </a:r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+mn-lt"/>
              </a:rPr>
              <a:t>dưới</a:t>
            </a:r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+mn-lt"/>
              </a:rPr>
              <a:t>dạng</a:t>
            </a:r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+mn-lt"/>
              </a:rPr>
              <a:t>lũy</a:t>
            </a:r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+mn-lt"/>
              </a:rPr>
              <a:t>thừa</a:t>
            </a:r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+mn-lt"/>
              </a:rPr>
              <a:t>với</a:t>
            </a:r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+mn-lt"/>
              </a:rPr>
              <a:t>cơ</a:t>
            </a:r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+mn-lt"/>
              </a:rPr>
              <a:t>số</a:t>
            </a:r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+mn-lt"/>
              </a:rPr>
              <a:t>cho</a:t>
            </a:r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+mn-lt"/>
              </a:rPr>
              <a:t>trước</a:t>
            </a:r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+mn-lt"/>
              </a:rPr>
              <a:t>           a) 25 , </a:t>
            </a:r>
            <a:r>
              <a:rPr lang="en-US" altLang="en-US" sz="2400" b="1" dirty="0" err="1">
                <a:solidFill>
                  <a:srgbClr val="002060"/>
                </a:solidFill>
                <a:latin typeface="+mn-lt"/>
              </a:rPr>
              <a:t>cơ</a:t>
            </a:r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n-lt"/>
              </a:rPr>
              <a:t>số</a:t>
            </a:r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 5</a:t>
            </a:r>
            <a:r>
              <a:rPr lang="en-US" altLang="en-US" sz="2400" b="1" dirty="0">
                <a:solidFill>
                  <a:srgbClr val="FF0000"/>
                </a:solidFill>
                <a:latin typeface="+mn-lt"/>
              </a:rPr>
              <a:t>  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+mn-lt"/>
              </a:rPr>
              <a:t>           b) 64 , </a:t>
            </a:r>
            <a:r>
              <a:rPr lang="en-US" altLang="en-US" sz="2400" b="1" dirty="0" err="1">
                <a:solidFill>
                  <a:srgbClr val="002060"/>
                </a:solidFill>
                <a:latin typeface="+mn-lt"/>
              </a:rPr>
              <a:t>cơ</a:t>
            </a:r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n-lt"/>
              </a:rPr>
              <a:t>số</a:t>
            </a:r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 4</a:t>
            </a: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290664" y="5397215"/>
            <a:ext cx="8210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8000"/>
                </a:solidFill>
                <a:latin typeface="+mn-lt"/>
              </a:rPr>
              <a:t> Giải </a:t>
            </a:r>
            <a:endParaRPr lang="en-US" altLang="en-US" sz="240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549889" y="5584165"/>
            <a:ext cx="21868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0000"/>
                </a:solidFill>
              </a:rPr>
              <a:t>a) 25 =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5 . 5 </a:t>
            </a:r>
            <a:r>
              <a:rPr lang="en-US" sz="2400" b="1" dirty="0">
                <a:solidFill>
                  <a:srgbClr val="FF0000"/>
                </a:solidFill>
              </a:rPr>
              <a:t>= </a:t>
            </a:r>
            <a:r>
              <a:rPr lang="en-US" sz="2400" b="1" dirty="0">
                <a:solidFill>
                  <a:srgbClr val="0000FF"/>
                </a:solidFill>
              </a:rPr>
              <a:t>5</a:t>
            </a:r>
            <a:r>
              <a:rPr lang="en-US" sz="2400" b="1" baseline="30000" dirty="0">
                <a:solidFill>
                  <a:srgbClr val="0000FF"/>
                </a:solidFill>
              </a:rPr>
              <a:t>2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549888" y="6117565"/>
            <a:ext cx="25619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0000"/>
                </a:solidFill>
              </a:rPr>
              <a:t>a) 64 =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4 . 4 . 4 </a:t>
            </a:r>
            <a:r>
              <a:rPr lang="en-US" sz="2400" b="1" dirty="0">
                <a:solidFill>
                  <a:srgbClr val="FF0000"/>
                </a:solidFill>
              </a:rPr>
              <a:t>= </a:t>
            </a:r>
            <a:r>
              <a:rPr lang="en-US" sz="2400" b="1" dirty="0">
                <a:solidFill>
                  <a:srgbClr val="0000FF"/>
                </a:solidFill>
              </a:rPr>
              <a:t>4</a:t>
            </a:r>
            <a:r>
              <a:rPr lang="en-US" sz="2400" b="1" baseline="30000" dirty="0">
                <a:solidFill>
                  <a:srgbClr val="0000FF"/>
                </a:solidFill>
              </a:rPr>
              <a:t>3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90664" y="858926"/>
            <a:ext cx="54879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000" b="1" dirty="0" err="1">
                <a:solidFill>
                  <a:srgbClr val="3333FF"/>
                </a:solidFill>
                <a:latin typeface="Arial" charset="0"/>
              </a:rPr>
              <a:t>Bài</a:t>
            </a:r>
            <a:r>
              <a:rPr lang="en-US" sz="20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Arial" charset="0"/>
              </a:rPr>
              <a:t>tập</a:t>
            </a:r>
            <a:r>
              <a:rPr lang="en-US" sz="2000" b="1" dirty="0">
                <a:solidFill>
                  <a:srgbClr val="3333FF"/>
                </a:solidFill>
                <a:latin typeface="Arial" charset="0"/>
              </a:rPr>
              <a:t> 1. </a:t>
            </a:r>
            <a:r>
              <a:rPr lang="en-US" sz="2000" b="1" dirty="0" err="1">
                <a:solidFill>
                  <a:srgbClr val="000066"/>
                </a:solidFill>
                <a:latin typeface="Arial" charset="0"/>
              </a:rPr>
              <a:t>Viết</a:t>
            </a:r>
            <a:r>
              <a:rPr lang="en-US" sz="2000" b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charset="0"/>
              </a:rPr>
              <a:t>và</a:t>
            </a:r>
            <a:r>
              <a:rPr lang="en-US" sz="2000" b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charset="0"/>
              </a:rPr>
              <a:t>tính</a:t>
            </a:r>
            <a:r>
              <a:rPr lang="en-US" sz="2000" b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charset="0"/>
              </a:rPr>
              <a:t>các</a:t>
            </a:r>
            <a:r>
              <a:rPr lang="en-US" sz="2000" b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charset="0"/>
              </a:rPr>
              <a:t>lũy</a:t>
            </a:r>
            <a:r>
              <a:rPr lang="en-US" sz="2000" b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charset="0"/>
              </a:rPr>
              <a:t>thừa</a:t>
            </a:r>
            <a:r>
              <a:rPr lang="en-US" sz="2000" b="1" dirty="0">
                <a:solidFill>
                  <a:srgbClr val="000066"/>
                </a:solidFill>
                <a:latin typeface="Arial" charset="0"/>
              </a:rPr>
              <a:t> </a:t>
            </a:r>
          </a:p>
          <a:p>
            <a:pPr marL="457200" indent="-457200">
              <a:buFontTx/>
              <a:buAutoNum type="alphaLcParenR"/>
              <a:defRPr/>
            </a:pPr>
            <a:r>
              <a:rPr lang="en-US" sz="2000" b="1" dirty="0" err="1">
                <a:solidFill>
                  <a:srgbClr val="000066"/>
                </a:solidFill>
                <a:latin typeface="Arial" charset="0"/>
              </a:rPr>
              <a:t>Năm</a:t>
            </a:r>
            <a:r>
              <a:rPr lang="en-US" sz="2000" b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charset="0"/>
              </a:rPr>
              <a:t>mũ</a:t>
            </a:r>
            <a:r>
              <a:rPr lang="en-US" sz="2000" b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charset="0"/>
              </a:rPr>
              <a:t>hai</a:t>
            </a:r>
            <a:endParaRPr lang="en-US" sz="2000" b="1" dirty="0">
              <a:solidFill>
                <a:srgbClr val="000066"/>
              </a:solidFill>
              <a:latin typeface="Arial" charset="0"/>
            </a:endParaRPr>
          </a:p>
          <a:p>
            <a:pPr marL="457200" indent="-457200">
              <a:buFontTx/>
              <a:buAutoNum type="alphaLcParenR"/>
              <a:defRPr/>
            </a:pPr>
            <a:r>
              <a:rPr lang="en-US" sz="2000" b="1" dirty="0" err="1">
                <a:solidFill>
                  <a:srgbClr val="000066"/>
                </a:solidFill>
                <a:latin typeface="Arial" charset="0"/>
              </a:rPr>
              <a:t>Hai</a:t>
            </a:r>
            <a:r>
              <a:rPr lang="en-US" sz="2000" b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charset="0"/>
              </a:rPr>
              <a:t>lũy</a:t>
            </a:r>
            <a:r>
              <a:rPr lang="en-US" sz="2000" b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charset="0"/>
              </a:rPr>
              <a:t>thừa</a:t>
            </a:r>
            <a:r>
              <a:rPr lang="en-US" sz="2000" b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charset="0"/>
              </a:rPr>
              <a:t>bảy</a:t>
            </a:r>
            <a:endParaRPr lang="en-US" sz="2000" b="1" dirty="0">
              <a:solidFill>
                <a:srgbClr val="000066"/>
              </a:solidFill>
              <a:latin typeface="Arial" charset="0"/>
            </a:endParaRPr>
          </a:p>
          <a:p>
            <a:pPr marL="457200" indent="-457200">
              <a:buFontTx/>
              <a:buAutoNum type="alphaLcParenR"/>
              <a:defRPr/>
            </a:pPr>
            <a:r>
              <a:rPr lang="en-US" sz="2000" b="1" dirty="0" err="1">
                <a:solidFill>
                  <a:srgbClr val="000066"/>
                </a:solidFill>
                <a:latin typeface="Arial" charset="0"/>
              </a:rPr>
              <a:t>Lũy</a:t>
            </a:r>
            <a:r>
              <a:rPr lang="en-US" sz="2000" b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charset="0"/>
              </a:rPr>
              <a:t>thừa</a:t>
            </a:r>
            <a:r>
              <a:rPr lang="en-US" sz="2000" b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charset="0"/>
              </a:rPr>
              <a:t>bậc</a:t>
            </a:r>
            <a:r>
              <a:rPr lang="en-US" sz="2000" b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charset="0"/>
              </a:rPr>
              <a:t>ba</a:t>
            </a:r>
            <a:r>
              <a:rPr lang="en-US" sz="2000" b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charset="0"/>
              </a:rPr>
              <a:t>của</a:t>
            </a:r>
            <a:r>
              <a:rPr lang="en-US" sz="2000" b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charset="0"/>
              </a:rPr>
              <a:t>sáu</a:t>
            </a:r>
            <a:r>
              <a:rPr lang="en-US" sz="2000" b="1" dirty="0">
                <a:solidFill>
                  <a:srgbClr val="000066"/>
                </a:solidFill>
                <a:latin typeface="Arial" charset="0"/>
              </a:rPr>
              <a:t> </a:t>
            </a: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671664" y="2248119"/>
            <a:ext cx="8745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8000"/>
                </a:solidFill>
              </a:rPr>
              <a:t> Giải </a:t>
            </a:r>
            <a:endParaRPr lang="en-US" altLang="en-US" sz="2000">
              <a:solidFill>
                <a:srgbClr val="008000"/>
              </a:solidFill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241961" y="2565488"/>
            <a:ext cx="23089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</a:rPr>
              <a:t>a)  5</a:t>
            </a:r>
            <a:r>
              <a:rPr lang="en-US" altLang="en-US" sz="2000" b="1" baseline="30000" dirty="0">
                <a:solidFill>
                  <a:srgbClr val="FF0000"/>
                </a:solidFill>
              </a:rPr>
              <a:t>2</a:t>
            </a:r>
            <a:r>
              <a:rPr lang="en-US" altLang="en-US" sz="2000" b="1" dirty="0">
                <a:solidFill>
                  <a:srgbClr val="FF0000"/>
                </a:solidFill>
              </a:rPr>
              <a:t> = 5 .5 = 25</a:t>
            </a: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241960" y="3022688"/>
            <a:ext cx="45584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</a:rPr>
              <a:t>b)  2</a:t>
            </a:r>
            <a:r>
              <a:rPr lang="en-US" altLang="en-US" sz="2000" b="1" baseline="30000" dirty="0">
                <a:solidFill>
                  <a:srgbClr val="FF0000"/>
                </a:solidFill>
              </a:rPr>
              <a:t>7</a:t>
            </a:r>
            <a:r>
              <a:rPr lang="en-US" altLang="en-US" sz="2000" b="1" dirty="0">
                <a:solidFill>
                  <a:srgbClr val="FF0000"/>
                </a:solidFill>
              </a:rPr>
              <a:t> = 2 . 2 . 2 . 2 . 2 . 2 . 2 = 128</a:t>
            </a: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241959" y="3433832"/>
            <a:ext cx="29474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a)  6</a:t>
            </a:r>
            <a:r>
              <a:rPr lang="en-US" altLang="en-US" sz="2000" b="1" baseline="30000">
                <a:solidFill>
                  <a:srgbClr val="FF0000"/>
                </a:solidFill>
              </a:rPr>
              <a:t>3</a:t>
            </a:r>
            <a:r>
              <a:rPr lang="en-US" altLang="en-US" sz="2000" b="1">
                <a:solidFill>
                  <a:srgbClr val="FF0000"/>
                </a:solidFill>
              </a:rPr>
              <a:t> = 6 . 6 . 6 = 216</a:t>
            </a:r>
          </a:p>
        </p:txBody>
      </p:sp>
    </p:spTree>
    <p:extLst>
      <p:ext uri="{BB962C8B-B14F-4D97-AF65-F5344CB8AC3E}">
        <p14:creationId xmlns:p14="http://schemas.microsoft.com/office/powerpoint/2010/main" val="2972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 animBg="1"/>
      <p:bldP spid="31" grpId="0"/>
      <p:bldP spid="32" grpId="0"/>
      <p:bldP spid="33" grpId="0"/>
      <p:bldP spid="39" grpId="0"/>
      <p:bldP spid="40" grpId="0"/>
      <p:bldP spid="41" grpId="0"/>
      <p:bldP spid="42" grpId="0"/>
      <p:bldP spid="4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7">
    <wetp:webextensionref xmlns:r="http://schemas.openxmlformats.org/officeDocument/2006/relationships" r:id="rId1"/>
  </wetp:taskpane>
  <wetp:taskpane dockstate="right" visibility="0" width="438" row="6">
    <wetp:webextensionref xmlns:r="http://schemas.openxmlformats.org/officeDocument/2006/relationships" r:id="rId2"/>
  </wetp:taskpane>
  <wetp:taskpane dockstate="right" visibility="0" width="438" row="1">
    <wetp:webextensionref xmlns:r="http://schemas.openxmlformats.org/officeDocument/2006/relationships" r:id="rId3"/>
  </wetp:taskpane>
</wetp:taskpanes>
</file>

<file path=ppt/webextensions/webextension1.xml><?xml version="1.0" encoding="utf-8"?>
<we:webextension xmlns:we="http://schemas.microsoft.com/office/webextensions/webextension/2010/11" id="{5AB73226-639F-4D5A-87B6-3B0C16DD31A7}">
  <we:reference id="wa104379997" version="3.0.0.0" store="en-US" storeType="OMEX"/>
  <we:alternateReferences>
    <we:reference id="WA104379997" version="3.0.0.0" store="WA104379997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9EDF9F48-DE1D-4164-9C2F-EDB5832BCE01}">
  <we:reference id="wa200005566" version="3.0.0.2" store="en-US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A33EEF08-124F-460E-B9C5-4C0BBB30DBA3}">
  <we:reference id="wa104380169" version="1.1.2.0" store="en-US" storeType="OMEX"/>
  <we:alternateReferences>
    <we:reference id="WA104380169" version="1.1.2.0" store="WA104380169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2337</Words>
  <Application>Microsoft Office PowerPoint</Application>
  <PresentationFormat>Widescreen</PresentationFormat>
  <Paragraphs>338</Paragraphs>
  <Slides>33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.VnBahamasBH</vt:lpstr>
      <vt:lpstr>Arial</vt:lpstr>
      <vt:lpstr>Calibri</vt:lpstr>
      <vt:lpstr>Calibri Light</vt:lpstr>
      <vt:lpstr>Cambria Math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2021-09-02T13:38:33Z</dcterms:created>
  <dcterms:modified xsi:type="dcterms:W3CDTF">2024-09-28T03:23:40Z</dcterms:modified>
</cp:coreProperties>
</file>