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432" r:id="rId2"/>
    <p:sldId id="421" r:id="rId3"/>
    <p:sldId id="423" r:id="rId4"/>
    <p:sldId id="413" r:id="rId5"/>
    <p:sldId id="418" r:id="rId6"/>
    <p:sldId id="414" r:id="rId7"/>
    <p:sldId id="415" r:id="rId8"/>
    <p:sldId id="416" r:id="rId9"/>
    <p:sldId id="417" r:id="rId10"/>
    <p:sldId id="402" r:id="rId11"/>
    <p:sldId id="425" r:id="rId12"/>
    <p:sldId id="424" r:id="rId13"/>
    <p:sldId id="404" r:id="rId14"/>
    <p:sldId id="426" r:id="rId15"/>
    <p:sldId id="427" r:id="rId16"/>
    <p:sldId id="428" r:id="rId17"/>
    <p:sldId id="429" r:id="rId18"/>
    <p:sldId id="431" r:id="rId19"/>
    <p:sldId id="430" r:id="rId20"/>
    <p:sldId id="410" r:id="rId21"/>
    <p:sldId id="435" r:id="rId22"/>
    <p:sldId id="406" r:id="rId23"/>
    <p:sldId id="436" r:id="rId24"/>
    <p:sldId id="437" r:id="rId25"/>
    <p:sldId id="438" r:id="rId26"/>
    <p:sldId id="314" r:id="rId27"/>
    <p:sldId id="330" r:id="rId28"/>
    <p:sldId id="433" r:id="rId29"/>
    <p:sldId id="4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6648"/>
    <a:srgbClr val="7192A9"/>
    <a:srgbClr val="48C0B6"/>
    <a:srgbClr val="CC3300"/>
    <a:srgbClr val="FFDAAB"/>
    <a:srgbClr val="0FB7BD"/>
    <a:srgbClr val="048DA4"/>
    <a:srgbClr val="00A9A5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95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361850-F820-4483-BE64-DB2A8B913F44}">
      <dgm:prSet phldrT="[Text]"/>
      <dgm:spPr/>
      <dgm:t>
        <a:bodyPr/>
        <a:lstStyle/>
        <a:p>
          <a:pPr algn="ctr"/>
          <a:r>
            <a:rPr lang="en-US" dirty="0"/>
            <a:t>Vocabulary</a:t>
          </a:r>
        </a:p>
      </dgm:t>
    </dgm:pt>
    <dgm:pt modelId="{906469E9-08A3-46B2-940A-7E6DC7D21DCF}" type="parTrans" cxnId="{97D123D3-2673-43CF-85B2-4EC5AAF28854}">
      <dgm:prSet/>
      <dgm:spPr/>
      <dgm:t>
        <a:bodyPr/>
        <a:lstStyle/>
        <a:p>
          <a:endParaRPr lang="en-US"/>
        </a:p>
      </dgm:t>
    </dgm:pt>
    <dgm:pt modelId="{0E3CEBBD-F15F-476E-AB13-CA45AE3D8495}" type="sibTrans" cxnId="{97D123D3-2673-43CF-85B2-4EC5AAF28854}">
      <dgm:prSet/>
      <dgm:spPr/>
      <dgm:t>
        <a:bodyPr/>
        <a:lstStyle/>
        <a:p>
          <a:endParaRPr lang="en-US"/>
        </a:p>
      </dgm:t>
    </dgm:pt>
    <dgm:pt modelId="{4B3AF590-F5B3-4E50-983F-332FF45B0BF3}">
      <dgm:prSet phldrT="[Text]" phldr="1"/>
      <dgm:spPr/>
      <dgm:t>
        <a:bodyPr/>
        <a:lstStyle/>
        <a:p>
          <a:endParaRPr lang="en-US" dirty="0"/>
        </a:p>
      </dgm:t>
    </dgm:pt>
    <dgm:pt modelId="{734375FB-53D8-49C1-BF31-488F18A9002A}" type="parTrans" cxnId="{176891C9-9B76-48B8-A044-63ACCA4600A7}">
      <dgm:prSet/>
      <dgm:spPr/>
      <dgm:t>
        <a:bodyPr/>
        <a:lstStyle/>
        <a:p>
          <a:endParaRPr lang="en-US"/>
        </a:p>
      </dgm:t>
    </dgm:pt>
    <dgm:pt modelId="{FF3BBA6F-1948-4C99-B9A9-019A428A0C65}" type="sibTrans" cxnId="{176891C9-9B76-48B8-A044-63ACCA4600A7}">
      <dgm:prSet/>
      <dgm:spPr/>
      <dgm:t>
        <a:bodyPr/>
        <a:lstStyle/>
        <a:p>
          <a:endParaRPr lang="en-US"/>
        </a:p>
      </dgm:t>
    </dgm:pt>
    <dgm:pt modelId="{BDC1493D-FBBD-4B1B-8D02-EF9346592A01}">
      <dgm:prSet phldrT="[Text]"/>
      <dgm:spPr/>
      <dgm:t>
        <a:bodyPr/>
        <a:lstStyle/>
        <a:p>
          <a:pPr algn="ctr"/>
          <a:r>
            <a:rPr lang="en-US" dirty="0"/>
            <a:t>Grammar </a:t>
          </a:r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E720DC9-A326-4280-AD54-230CB08BDB67}">
      <dgm:prSet phldrT="[Text]" phldr="1"/>
      <dgm:spPr/>
      <dgm:t>
        <a:bodyPr/>
        <a:lstStyle/>
        <a:p>
          <a:endParaRPr lang="en-US" dirty="0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/>
      <dgm:spPr/>
      <dgm:t>
        <a:bodyPr/>
        <a:lstStyle/>
        <a:p>
          <a:pPr algn="ctr"/>
          <a:r>
            <a:rPr lang="en-US"/>
            <a:t>Project</a:t>
          </a:r>
          <a:endParaRPr lang="en-US" dirty="0"/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phldr="1"/>
      <dgm:spPr/>
      <dgm:t>
        <a:bodyPr/>
        <a:lstStyle/>
        <a:p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015F-0882-4FA8-8FDE-1AFB66FCD4DA}" type="pres">
      <dgm:prSet presAssocID="{F359A7F1-BCE8-4CF0-887C-4286C958CB8E}" presName="composite" presStyleCnt="0"/>
      <dgm:spPr/>
    </dgm:pt>
    <dgm:pt modelId="{F097B7CF-60C7-4E50-9224-C78313D55970}" type="pres">
      <dgm:prSet presAssocID="{F359A7F1-BCE8-4CF0-887C-4286C958CB8E}" presName="chevron1" presStyleLbl="alignNode1" presStyleIdx="0" presStyleCnt="21"/>
      <dgm:spPr/>
    </dgm:pt>
    <dgm:pt modelId="{F3E8A5E3-98CD-438E-9484-0DEB08FEF9D4}" type="pres">
      <dgm:prSet presAssocID="{F359A7F1-BCE8-4CF0-887C-4286C958CB8E}" presName="chevron2" presStyleLbl="alignNode1" presStyleIdx="1" presStyleCnt="21"/>
      <dgm:spPr/>
    </dgm:pt>
    <dgm:pt modelId="{D4A5C8F4-EFE4-4167-A6FA-01CFC1C55E0D}" type="pres">
      <dgm:prSet presAssocID="{F359A7F1-BCE8-4CF0-887C-4286C958CB8E}" presName="chevron3" presStyleLbl="alignNode1" presStyleIdx="2" presStyleCnt="21"/>
      <dgm:spPr/>
    </dgm:pt>
    <dgm:pt modelId="{6D302C33-5C2D-445A-B2A7-A423E9E4C411}" type="pres">
      <dgm:prSet presAssocID="{F359A7F1-BCE8-4CF0-887C-4286C958CB8E}" presName="chevron4" presStyleLbl="alignNode1" presStyleIdx="3" presStyleCnt="21"/>
      <dgm:spPr/>
    </dgm:pt>
    <dgm:pt modelId="{6B499179-454E-4A73-92FB-AF8A159DAAA9}" type="pres">
      <dgm:prSet presAssocID="{F359A7F1-BCE8-4CF0-887C-4286C958CB8E}" presName="chevron5" presStyleLbl="alignNode1" presStyleIdx="4" presStyleCnt="21"/>
      <dgm:spPr/>
    </dgm:pt>
    <dgm:pt modelId="{DDEB82FA-73D1-46AB-AB81-361DFACA0A4C}" type="pres">
      <dgm:prSet presAssocID="{F359A7F1-BCE8-4CF0-887C-4286C958CB8E}" presName="chevron6" presStyleLbl="alignNode1" presStyleIdx="5" presStyleCnt="21"/>
      <dgm:spPr/>
    </dgm:pt>
    <dgm:pt modelId="{87CB067E-A715-4E4C-AE3F-03C2D0F2E46A}" type="pres">
      <dgm:prSet presAssocID="{F359A7F1-BCE8-4CF0-887C-4286C958CB8E}" presName="chevron7" presStyleLbl="alignNode1" presStyleIdx="6" presStyleCnt="21"/>
      <dgm:spPr/>
    </dgm:pt>
    <dgm:pt modelId="{87C1876D-D292-4260-AE19-EFE00827F60D}" type="pres">
      <dgm:prSet presAssocID="{F359A7F1-BCE8-4CF0-887C-4286C958CB8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6BA95E-35A4-4EDD-AB7D-CBD3ACBF5FAC}" type="pres">
      <dgm:prSet presAssocID="{AB10B885-9BCC-4E17-AA5C-A01C6DB405C0}" presName="sibTrans" presStyleCnt="0"/>
      <dgm:spPr/>
    </dgm:pt>
    <dgm:pt modelId="{253B6541-FA96-4E99-A6F4-E99E92EF007A}" type="pres">
      <dgm:prSet presAssocID="{4B3AF590-F5B3-4E50-983F-332FF45B0BF3}" presName="parenttextcomposite" presStyleCnt="0"/>
      <dgm:spPr/>
    </dgm:pt>
    <dgm:pt modelId="{CE9643F3-B266-43EE-939B-D2CA20AAA601}" type="pres">
      <dgm:prSet presAssocID="{4B3AF590-F5B3-4E50-983F-332FF45B0BF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9BE83-BF86-4346-B4AA-D14E2D1EE8D3}" type="pres">
      <dgm:prSet presAssocID="{4B3AF590-F5B3-4E50-983F-332FF45B0BF3}" presName="composite" presStyleCnt="0"/>
      <dgm:spPr/>
    </dgm:pt>
    <dgm:pt modelId="{6932007E-BFF1-474A-AAEB-7AC2F683094E}" type="pres">
      <dgm:prSet presAssocID="{4B3AF590-F5B3-4E50-983F-332FF45B0BF3}" presName="chevron1" presStyleLbl="alignNode1" presStyleIdx="7" presStyleCnt="21"/>
      <dgm:spPr/>
    </dgm:pt>
    <dgm:pt modelId="{B44D1DF5-76B2-4FA5-A1B7-6513455CDC7C}" type="pres">
      <dgm:prSet presAssocID="{4B3AF590-F5B3-4E50-983F-332FF45B0BF3}" presName="chevron2" presStyleLbl="alignNode1" presStyleIdx="8" presStyleCnt="21"/>
      <dgm:spPr/>
    </dgm:pt>
    <dgm:pt modelId="{1890C6C4-FE54-458F-841C-1E6F98E93A81}" type="pres">
      <dgm:prSet presAssocID="{4B3AF590-F5B3-4E50-983F-332FF45B0BF3}" presName="chevron3" presStyleLbl="alignNode1" presStyleIdx="9" presStyleCnt="21"/>
      <dgm:spPr/>
    </dgm:pt>
    <dgm:pt modelId="{DBF430FF-772F-4E76-A32B-4FDF2C3F4739}" type="pres">
      <dgm:prSet presAssocID="{4B3AF590-F5B3-4E50-983F-332FF45B0BF3}" presName="chevron4" presStyleLbl="alignNode1" presStyleIdx="10" presStyleCnt="21"/>
      <dgm:spPr/>
    </dgm:pt>
    <dgm:pt modelId="{5D3FB7F4-6951-4FA8-B484-78C45CCC6F69}" type="pres">
      <dgm:prSet presAssocID="{4B3AF590-F5B3-4E50-983F-332FF45B0BF3}" presName="chevron5" presStyleLbl="alignNode1" presStyleIdx="11" presStyleCnt="21"/>
      <dgm:spPr/>
    </dgm:pt>
    <dgm:pt modelId="{D3726249-2DC6-40D9-8E4D-818EFFC8A2D0}" type="pres">
      <dgm:prSet presAssocID="{4B3AF590-F5B3-4E50-983F-332FF45B0BF3}" presName="chevron6" presStyleLbl="alignNode1" presStyleIdx="12" presStyleCnt="21"/>
      <dgm:spPr/>
    </dgm:pt>
    <dgm:pt modelId="{9609BAC6-C356-41DB-B1E7-93332BB75278}" type="pres">
      <dgm:prSet presAssocID="{4B3AF590-F5B3-4E50-983F-332FF45B0BF3}" presName="chevron7" presStyleLbl="alignNode1" presStyleIdx="13" presStyleCnt="21"/>
      <dgm:spPr/>
    </dgm:pt>
    <dgm:pt modelId="{7EE42D12-6FC0-432E-B13D-348FAA3019E8}" type="pres">
      <dgm:prSet presAssocID="{4B3AF590-F5B3-4E50-983F-332FF45B0BF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B0E33-941C-49DE-ACE8-C0B809929C89}" type="pres">
      <dgm:prSet presAssocID="{FF3BBA6F-1948-4C99-B9A9-019A428A0C65}" presName="sibTrans" presStyleCnt="0"/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A5E32-3BD1-4A8E-9A3F-8E3DA3A90AC0}" type="pres">
      <dgm:prSet presAssocID="{7E720DC9-A326-4280-AD54-230CB08BDB67}" presName="composite" presStyleCnt="0"/>
      <dgm:spPr/>
    </dgm:pt>
    <dgm:pt modelId="{B8FB2B6F-DBFF-4A1D-9DEB-91D3C5AA6CAF}" type="pres">
      <dgm:prSet presAssocID="{7E720DC9-A326-4280-AD54-230CB08BDB67}" presName="chevron1" presStyleLbl="alignNode1" presStyleIdx="14" presStyleCnt="21"/>
      <dgm:spPr/>
    </dgm:pt>
    <dgm:pt modelId="{388A6533-04E5-4573-8CC4-8D5782C69BE7}" type="pres">
      <dgm:prSet presAssocID="{7E720DC9-A326-4280-AD54-230CB08BDB67}" presName="chevron2" presStyleLbl="alignNode1" presStyleIdx="15" presStyleCnt="21"/>
      <dgm:spPr/>
    </dgm:pt>
    <dgm:pt modelId="{E8FE21CC-2A3F-4F7C-B09D-E8FEAD3765CF}" type="pres">
      <dgm:prSet presAssocID="{7E720DC9-A326-4280-AD54-230CB08BDB67}" presName="chevron3" presStyleLbl="alignNode1" presStyleIdx="16" presStyleCnt="21"/>
      <dgm:spPr/>
    </dgm:pt>
    <dgm:pt modelId="{22C713CD-67F8-4A7C-AB78-5D636FD64CE1}" type="pres">
      <dgm:prSet presAssocID="{7E720DC9-A326-4280-AD54-230CB08BDB67}" presName="chevron4" presStyleLbl="alignNode1" presStyleIdx="17" presStyleCnt="21"/>
      <dgm:spPr/>
    </dgm:pt>
    <dgm:pt modelId="{84623B81-9945-4B56-BC32-56587510BD00}" type="pres">
      <dgm:prSet presAssocID="{7E720DC9-A326-4280-AD54-230CB08BDB67}" presName="chevron5" presStyleLbl="alignNode1" presStyleIdx="18" presStyleCnt="21"/>
      <dgm:spPr/>
    </dgm:pt>
    <dgm:pt modelId="{2A910F6E-7F08-4C6E-9656-D0C6E3C12348}" type="pres">
      <dgm:prSet presAssocID="{7E720DC9-A326-4280-AD54-230CB08BDB67}" presName="chevron6" presStyleLbl="alignNode1" presStyleIdx="19" presStyleCnt="21"/>
      <dgm:spPr/>
    </dgm:pt>
    <dgm:pt modelId="{9F583B51-3E4D-4E06-BC9A-6512E6BAF584}" type="pres">
      <dgm:prSet presAssocID="{7E720DC9-A326-4280-AD54-230CB08BDB67}" presName="chevron7" presStyleLbl="alignNode1" presStyleIdx="20" presStyleCnt="21"/>
      <dgm:spPr/>
    </dgm:pt>
    <dgm:pt modelId="{58013576-29AF-479D-8A1F-0D285327867C}" type="pres">
      <dgm:prSet presAssocID="{7E720DC9-A326-4280-AD54-230CB08BDB6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DD1A2B-2A99-4A9C-86DA-7080FFAECBDF}" type="presOf" srcId="{7E720DC9-A326-4280-AD54-230CB08BDB67}" destId="{68AF96BA-2B11-4470-B9C3-000D46886C52}" srcOrd="0" destOrd="0" presId="urn:microsoft.com/office/officeart/2008/layout/VerticalAccentList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DD0C59A2-3F8F-48FB-B149-63BA3906D34F}" type="presOf" srcId="{D0361850-F820-4483-BE64-DB2A8B913F44}" destId="{87C1876D-D292-4260-AE19-EFE00827F60D}" srcOrd="0" destOrd="0" presId="urn:microsoft.com/office/officeart/2008/layout/VerticalAccentList"/>
    <dgm:cxn modelId="{8017B814-79AE-49BD-95BA-605396ADEEA2}" type="presOf" srcId="{BDC1493D-FBBD-4B1B-8D02-EF9346592A01}" destId="{7EE42D12-6FC0-432E-B13D-348FAA3019E8}" srcOrd="0" destOrd="0" presId="urn:microsoft.com/office/officeart/2008/layout/VerticalAccentList"/>
    <dgm:cxn modelId="{8415FB2A-EA69-49A3-ABD7-C1C04D146A31}" srcId="{7E720DC9-A326-4280-AD54-230CB08BDB67}" destId="{7C374F37-6E76-4D85-98D1-1E3389BE0E74}" srcOrd="0" destOrd="0" parTransId="{5BD47664-595E-469B-BFB8-945C9CDED290}" sibTransId="{DAA2EA72-7470-4933-8E10-55DF1F10E8DE}"/>
    <dgm:cxn modelId="{39038F92-A168-4A4A-812A-5360F420851C}" type="presOf" srcId="{7C374F37-6E76-4D85-98D1-1E3389BE0E74}" destId="{58013576-29AF-479D-8A1F-0D285327867C}" srcOrd="0" destOrd="0" presId="urn:microsoft.com/office/officeart/2008/layout/VerticalAccentList"/>
    <dgm:cxn modelId="{97D123D3-2673-43CF-85B2-4EC5AAF28854}" srcId="{F359A7F1-BCE8-4CF0-887C-4286C958CB8E}" destId="{D0361850-F820-4483-BE64-DB2A8B913F44}" srcOrd="0" destOrd="0" parTransId="{906469E9-08A3-46B2-940A-7E6DC7D21DCF}" sibTransId="{0E3CEBBD-F15F-476E-AB13-CA45AE3D8495}"/>
    <dgm:cxn modelId="{D6A39376-9538-4FDF-957F-1C11F9A97B84}" srcId="{ACAB3453-E635-455B-AFA7-F68631D0FCE5}" destId="{7E720DC9-A326-4280-AD54-230CB08BDB67}" srcOrd="2" destOrd="0" parTransId="{3D2DFA3B-2AC8-4EDA-9C37-4C16D01DB08E}" sibTransId="{D50EAE30-AC98-4F5D-A8A6-8E8BCFFF7F66}"/>
    <dgm:cxn modelId="{E34EF060-9EAA-4A69-8511-2DCE3D1E8C01}" srcId="{4B3AF590-F5B3-4E50-983F-332FF45B0BF3}" destId="{BDC1493D-FBBD-4B1B-8D02-EF9346592A01}" srcOrd="0" destOrd="0" parTransId="{B4B757FA-F4C8-4E23-A5EC-32FC19CB8965}" sibTransId="{5177F4E0-5B27-47BD-8993-1996491CC167}"/>
    <dgm:cxn modelId="{3A1905DC-A5FB-4DAE-8FE3-FB4C66807687}" type="presOf" srcId="{4B3AF590-F5B3-4E50-983F-332FF45B0BF3}" destId="{CE9643F3-B266-43EE-939B-D2CA20AAA601}" srcOrd="0" destOrd="0" presId="urn:microsoft.com/office/officeart/2008/layout/VerticalAccentList"/>
    <dgm:cxn modelId="{176891C9-9B76-48B8-A044-63ACCA4600A7}" srcId="{ACAB3453-E635-455B-AFA7-F68631D0FCE5}" destId="{4B3AF590-F5B3-4E50-983F-332FF45B0BF3}" srcOrd="1" destOrd="0" parTransId="{734375FB-53D8-49C1-BF31-488F18A9002A}" sibTransId="{FF3BBA6F-1948-4C99-B9A9-019A428A0C65}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E03F0B08-D24E-4649-A95C-E4652495539E}" type="presParOf" srcId="{E846787F-960D-4743-AFC6-C0DAC4E32B1A}" destId="{68E1015F-0882-4FA8-8FDE-1AFB66FCD4DA}" srcOrd="1" destOrd="0" presId="urn:microsoft.com/office/officeart/2008/layout/VerticalAccentList"/>
    <dgm:cxn modelId="{1980B2B3-2CEB-40E9-B0B7-FB023E61E844}" type="presParOf" srcId="{68E1015F-0882-4FA8-8FDE-1AFB66FCD4DA}" destId="{F097B7CF-60C7-4E50-9224-C78313D55970}" srcOrd="0" destOrd="0" presId="urn:microsoft.com/office/officeart/2008/layout/VerticalAccentList"/>
    <dgm:cxn modelId="{8CE1A0C7-C987-43E5-81DB-83A3D184005E}" type="presParOf" srcId="{68E1015F-0882-4FA8-8FDE-1AFB66FCD4DA}" destId="{F3E8A5E3-98CD-438E-9484-0DEB08FEF9D4}" srcOrd="1" destOrd="0" presId="urn:microsoft.com/office/officeart/2008/layout/VerticalAccentList"/>
    <dgm:cxn modelId="{C9144AAA-8E19-440F-B39A-A8E07120D0AF}" type="presParOf" srcId="{68E1015F-0882-4FA8-8FDE-1AFB66FCD4DA}" destId="{D4A5C8F4-EFE4-4167-A6FA-01CFC1C55E0D}" srcOrd="2" destOrd="0" presId="urn:microsoft.com/office/officeart/2008/layout/VerticalAccentList"/>
    <dgm:cxn modelId="{CDBFBD83-5197-4D41-B821-9C49F4B20255}" type="presParOf" srcId="{68E1015F-0882-4FA8-8FDE-1AFB66FCD4DA}" destId="{6D302C33-5C2D-445A-B2A7-A423E9E4C411}" srcOrd="3" destOrd="0" presId="urn:microsoft.com/office/officeart/2008/layout/VerticalAccentList"/>
    <dgm:cxn modelId="{756215DD-B2BE-441E-B960-B36C1E9D342A}" type="presParOf" srcId="{68E1015F-0882-4FA8-8FDE-1AFB66FCD4DA}" destId="{6B499179-454E-4A73-92FB-AF8A159DAAA9}" srcOrd="4" destOrd="0" presId="urn:microsoft.com/office/officeart/2008/layout/VerticalAccentList"/>
    <dgm:cxn modelId="{FA551A00-5503-470D-9323-5E5D3007ADB3}" type="presParOf" srcId="{68E1015F-0882-4FA8-8FDE-1AFB66FCD4DA}" destId="{DDEB82FA-73D1-46AB-AB81-361DFACA0A4C}" srcOrd="5" destOrd="0" presId="urn:microsoft.com/office/officeart/2008/layout/VerticalAccentList"/>
    <dgm:cxn modelId="{787F098C-E620-49CA-BE71-DDA8612B6514}" type="presParOf" srcId="{68E1015F-0882-4FA8-8FDE-1AFB66FCD4DA}" destId="{87CB067E-A715-4E4C-AE3F-03C2D0F2E46A}" srcOrd="6" destOrd="0" presId="urn:microsoft.com/office/officeart/2008/layout/VerticalAccentList"/>
    <dgm:cxn modelId="{53D4511B-6F3E-498E-9975-575A73C4A80B}" type="presParOf" srcId="{68E1015F-0882-4FA8-8FDE-1AFB66FCD4DA}" destId="{87C1876D-D292-4260-AE19-EFE00827F60D}" srcOrd="7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21A5E5C4-7253-43EA-86E3-4771E99FDE77}" type="presParOf" srcId="{E846787F-960D-4743-AFC6-C0DAC4E32B1A}" destId="{253B6541-FA96-4E99-A6F4-E99E92EF007A}" srcOrd="3" destOrd="0" presId="urn:microsoft.com/office/officeart/2008/layout/VerticalAccentList"/>
    <dgm:cxn modelId="{99B32E21-6D3D-4F74-8D63-AC8978605A9D}" type="presParOf" srcId="{253B6541-FA96-4E99-A6F4-E99E92EF007A}" destId="{CE9643F3-B266-43EE-939B-D2CA20AAA601}" srcOrd="0" destOrd="0" presId="urn:microsoft.com/office/officeart/2008/layout/VerticalAccentList"/>
    <dgm:cxn modelId="{E1E0EA6C-988E-4A0C-BF37-E33AC8AA3A6F}" type="presParOf" srcId="{E846787F-960D-4743-AFC6-C0DAC4E32B1A}" destId="{6B49BE83-BF86-4346-B4AA-D14E2D1EE8D3}" srcOrd="4" destOrd="0" presId="urn:microsoft.com/office/officeart/2008/layout/VerticalAccentList"/>
    <dgm:cxn modelId="{5699DA3B-2A7A-4AB8-B76F-BC427A0968E5}" type="presParOf" srcId="{6B49BE83-BF86-4346-B4AA-D14E2D1EE8D3}" destId="{6932007E-BFF1-474A-AAEB-7AC2F683094E}" srcOrd="0" destOrd="0" presId="urn:microsoft.com/office/officeart/2008/layout/VerticalAccentList"/>
    <dgm:cxn modelId="{52968989-CBD8-4AEE-BEB6-C3AD7B68AD3D}" type="presParOf" srcId="{6B49BE83-BF86-4346-B4AA-D14E2D1EE8D3}" destId="{B44D1DF5-76B2-4FA5-A1B7-6513455CDC7C}" srcOrd="1" destOrd="0" presId="urn:microsoft.com/office/officeart/2008/layout/VerticalAccentList"/>
    <dgm:cxn modelId="{A928F29B-A6B3-4E0F-916F-5B84668BB229}" type="presParOf" srcId="{6B49BE83-BF86-4346-B4AA-D14E2D1EE8D3}" destId="{1890C6C4-FE54-458F-841C-1E6F98E93A81}" srcOrd="2" destOrd="0" presId="urn:microsoft.com/office/officeart/2008/layout/VerticalAccentList"/>
    <dgm:cxn modelId="{A63FAED7-2FE7-40EB-ADF6-093D7D398489}" type="presParOf" srcId="{6B49BE83-BF86-4346-B4AA-D14E2D1EE8D3}" destId="{DBF430FF-772F-4E76-A32B-4FDF2C3F4739}" srcOrd="3" destOrd="0" presId="urn:microsoft.com/office/officeart/2008/layout/VerticalAccentList"/>
    <dgm:cxn modelId="{D57827CB-4805-47AE-905D-76A678982C07}" type="presParOf" srcId="{6B49BE83-BF86-4346-B4AA-D14E2D1EE8D3}" destId="{5D3FB7F4-6951-4FA8-B484-78C45CCC6F69}" srcOrd="4" destOrd="0" presId="urn:microsoft.com/office/officeart/2008/layout/VerticalAccentList"/>
    <dgm:cxn modelId="{6330D6E2-E308-4D75-925C-A9BA9D027D96}" type="presParOf" srcId="{6B49BE83-BF86-4346-B4AA-D14E2D1EE8D3}" destId="{D3726249-2DC6-40D9-8E4D-818EFFC8A2D0}" srcOrd="5" destOrd="0" presId="urn:microsoft.com/office/officeart/2008/layout/VerticalAccentList"/>
    <dgm:cxn modelId="{2DA93655-1008-41AA-9189-D489279DA5B5}" type="presParOf" srcId="{6B49BE83-BF86-4346-B4AA-D14E2D1EE8D3}" destId="{9609BAC6-C356-41DB-B1E7-93332BB75278}" srcOrd="6" destOrd="0" presId="urn:microsoft.com/office/officeart/2008/layout/VerticalAccentList"/>
    <dgm:cxn modelId="{A59D1601-8725-4163-B1FB-18560FCAE57A}" type="presParOf" srcId="{6B49BE83-BF86-4346-B4AA-D14E2D1EE8D3}" destId="{7EE42D12-6FC0-432E-B13D-348FAA3019E8}" srcOrd="7" destOrd="0" presId="urn:microsoft.com/office/officeart/2008/layout/VerticalAccentList"/>
    <dgm:cxn modelId="{DC90856E-7507-43EF-A055-55BB462A1916}" type="presParOf" srcId="{E846787F-960D-4743-AFC6-C0DAC4E32B1A}" destId="{BE9B0E33-941C-49DE-ACE8-C0B809929C89}" srcOrd="5" destOrd="0" presId="urn:microsoft.com/office/officeart/2008/layout/VerticalAccentList"/>
    <dgm:cxn modelId="{8C3ED0DE-7C0A-468C-9E66-DE53834264BB}" type="presParOf" srcId="{E846787F-960D-4743-AFC6-C0DAC4E32B1A}" destId="{D9A248E0-174F-4A54-AB78-40BD213867F8}" srcOrd="6" destOrd="0" presId="urn:microsoft.com/office/officeart/2008/layout/VerticalAccentList"/>
    <dgm:cxn modelId="{CC68F113-3C02-433C-BF7E-7AD3B11DBDF5}" type="presParOf" srcId="{D9A248E0-174F-4A54-AB78-40BD213867F8}" destId="{68AF96BA-2B11-4470-B9C3-000D46886C52}" srcOrd="0" destOrd="0" presId="urn:microsoft.com/office/officeart/2008/layout/VerticalAccentList"/>
    <dgm:cxn modelId="{835AA747-0583-4250-902A-AB608AB9D4C3}" type="presParOf" srcId="{E846787F-960D-4743-AFC6-C0DAC4E32B1A}" destId="{414A5E32-3BD1-4A8E-9A3F-8E3DA3A90AC0}" srcOrd="7" destOrd="0" presId="urn:microsoft.com/office/officeart/2008/layout/VerticalAccentList"/>
    <dgm:cxn modelId="{F439A964-7511-4552-89B8-C64C775FA57B}" type="presParOf" srcId="{414A5E32-3BD1-4A8E-9A3F-8E3DA3A90AC0}" destId="{B8FB2B6F-DBFF-4A1D-9DEB-91D3C5AA6CAF}" srcOrd="0" destOrd="0" presId="urn:microsoft.com/office/officeart/2008/layout/VerticalAccentList"/>
    <dgm:cxn modelId="{2B68B6D6-0DA3-4A84-8A97-99432ADFEA94}" type="presParOf" srcId="{414A5E32-3BD1-4A8E-9A3F-8E3DA3A90AC0}" destId="{388A6533-04E5-4573-8CC4-8D5782C69BE7}" srcOrd="1" destOrd="0" presId="urn:microsoft.com/office/officeart/2008/layout/VerticalAccentList"/>
    <dgm:cxn modelId="{874A87E3-C9D4-416E-96A2-DD4E4FB90606}" type="presParOf" srcId="{414A5E32-3BD1-4A8E-9A3F-8E3DA3A90AC0}" destId="{E8FE21CC-2A3F-4F7C-B09D-E8FEAD3765CF}" srcOrd="2" destOrd="0" presId="urn:microsoft.com/office/officeart/2008/layout/VerticalAccentList"/>
    <dgm:cxn modelId="{564FE2F6-9A80-46BD-B127-ED6C1A52C67B}" type="presParOf" srcId="{414A5E32-3BD1-4A8E-9A3F-8E3DA3A90AC0}" destId="{22C713CD-67F8-4A7C-AB78-5D636FD64CE1}" srcOrd="3" destOrd="0" presId="urn:microsoft.com/office/officeart/2008/layout/VerticalAccentList"/>
    <dgm:cxn modelId="{1E0F71C2-8CFE-4D00-9EB8-757A8FA97DE4}" type="presParOf" srcId="{414A5E32-3BD1-4A8E-9A3F-8E3DA3A90AC0}" destId="{84623B81-9945-4B56-BC32-56587510BD00}" srcOrd="4" destOrd="0" presId="urn:microsoft.com/office/officeart/2008/layout/VerticalAccentList"/>
    <dgm:cxn modelId="{2AA5555E-A370-4535-B343-C4F3E3038332}" type="presParOf" srcId="{414A5E32-3BD1-4A8E-9A3F-8E3DA3A90AC0}" destId="{2A910F6E-7F08-4C6E-9656-D0C6E3C12348}" srcOrd="5" destOrd="0" presId="urn:microsoft.com/office/officeart/2008/layout/VerticalAccentList"/>
    <dgm:cxn modelId="{70CD6D2D-5C36-4367-A603-C32CFF82EFBD}" type="presParOf" srcId="{414A5E32-3BD1-4A8E-9A3F-8E3DA3A90AC0}" destId="{9F583B51-3E4D-4E06-BC9A-6512E6BAF584}" srcOrd="6" destOrd="0" presId="urn:microsoft.com/office/officeart/2008/layout/VerticalAccentList"/>
    <dgm:cxn modelId="{287F87A0-C788-4A5F-AC8E-8D84CA732713}" type="presParOf" srcId="{414A5E32-3BD1-4A8E-9A3F-8E3DA3A90AC0}" destId="{58013576-29AF-479D-8A1F-0D285327867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1022357" y="6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65"/>
        <a:ext cx="5087770" cy="462524"/>
      </dsp:txXfrm>
    </dsp:sp>
    <dsp:sp modelId="{F097B7CF-60C7-4E50-9224-C78313D55970}">
      <dsp:nvSpPr>
        <dsp:cNvPr id="0" name=""/>
        <dsp:cNvSpPr/>
      </dsp:nvSpPr>
      <dsp:spPr>
        <a:xfrm>
          <a:off x="1022357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A5E3-98CD-438E-9484-0DEB08FEF9D4}">
      <dsp:nvSpPr>
        <dsp:cNvPr id="0" name=""/>
        <dsp:cNvSpPr/>
      </dsp:nvSpPr>
      <dsp:spPr>
        <a:xfrm>
          <a:off x="1737472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C8F4-EFE4-4167-A6FA-01CFC1C55E0D}">
      <dsp:nvSpPr>
        <dsp:cNvPr id="0" name=""/>
        <dsp:cNvSpPr/>
      </dsp:nvSpPr>
      <dsp:spPr>
        <a:xfrm>
          <a:off x="2453151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02C33-5C2D-445A-B2A7-A423E9E4C411}">
      <dsp:nvSpPr>
        <dsp:cNvPr id="0" name=""/>
        <dsp:cNvSpPr/>
      </dsp:nvSpPr>
      <dsp:spPr>
        <a:xfrm>
          <a:off x="3168266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99179-454E-4A73-92FB-AF8A159DAAA9}">
      <dsp:nvSpPr>
        <dsp:cNvPr id="0" name=""/>
        <dsp:cNvSpPr/>
      </dsp:nvSpPr>
      <dsp:spPr>
        <a:xfrm>
          <a:off x="3883945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82FA-73D1-46AB-AB81-361DFACA0A4C}">
      <dsp:nvSpPr>
        <dsp:cNvPr id="0" name=""/>
        <dsp:cNvSpPr/>
      </dsp:nvSpPr>
      <dsp:spPr>
        <a:xfrm>
          <a:off x="459906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067E-A715-4E4C-AE3F-03C2D0F2E46A}">
      <dsp:nvSpPr>
        <dsp:cNvPr id="0" name=""/>
        <dsp:cNvSpPr/>
      </dsp:nvSpPr>
      <dsp:spPr>
        <a:xfrm>
          <a:off x="531474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876D-D292-4260-AE19-EFE00827F60D}">
      <dsp:nvSpPr>
        <dsp:cNvPr id="0" name=""/>
        <dsp:cNvSpPr/>
      </dsp:nvSpPr>
      <dsp:spPr>
        <a:xfrm>
          <a:off x="1022357" y="556807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Vocabulary</a:t>
          </a:r>
        </a:p>
      </dsp:txBody>
      <dsp:txXfrm>
        <a:off x="1022357" y="556807"/>
        <a:ext cx="5153911" cy="753743"/>
      </dsp:txXfrm>
    </dsp:sp>
    <dsp:sp modelId="{CE9643F3-B266-43EE-939B-D2CA20AAA601}">
      <dsp:nvSpPr>
        <dsp:cNvPr id="0" name=""/>
        <dsp:cNvSpPr/>
      </dsp:nvSpPr>
      <dsp:spPr>
        <a:xfrm>
          <a:off x="1022357" y="147002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1470025"/>
        <a:ext cx="5087770" cy="462524"/>
      </dsp:txXfrm>
    </dsp:sp>
    <dsp:sp modelId="{6932007E-BFF1-474A-AAEB-7AC2F683094E}">
      <dsp:nvSpPr>
        <dsp:cNvPr id="0" name=""/>
        <dsp:cNvSpPr/>
      </dsp:nvSpPr>
      <dsp:spPr>
        <a:xfrm>
          <a:off x="1022357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DF5-76B2-4FA5-A1B7-6513455CDC7C}">
      <dsp:nvSpPr>
        <dsp:cNvPr id="0" name=""/>
        <dsp:cNvSpPr/>
      </dsp:nvSpPr>
      <dsp:spPr>
        <a:xfrm>
          <a:off x="1737472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0C6C4-FE54-458F-841C-1E6F98E93A81}">
      <dsp:nvSpPr>
        <dsp:cNvPr id="0" name=""/>
        <dsp:cNvSpPr/>
      </dsp:nvSpPr>
      <dsp:spPr>
        <a:xfrm>
          <a:off x="2453151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430FF-772F-4E76-A32B-4FDF2C3F4739}">
      <dsp:nvSpPr>
        <dsp:cNvPr id="0" name=""/>
        <dsp:cNvSpPr/>
      </dsp:nvSpPr>
      <dsp:spPr>
        <a:xfrm>
          <a:off x="3168266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B7F4-6951-4FA8-B484-78C45CCC6F69}">
      <dsp:nvSpPr>
        <dsp:cNvPr id="0" name=""/>
        <dsp:cNvSpPr/>
      </dsp:nvSpPr>
      <dsp:spPr>
        <a:xfrm>
          <a:off x="3883945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26249-2DC6-40D9-8E4D-818EFFC8A2D0}">
      <dsp:nvSpPr>
        <dsp:cNvPr id="0" name=""/>
        <dsp:cNvSpPr/>
      </dsp:nvSpPr>
      <dsp:spPr>
        <a:xfrm>
          <a:off x="459906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BAC6-C356-41DB-B1E7-93332BB75278}">
      <dsp:nvSpPr>
        <dsp:cNvPr id="0" name=""/>
        <dsp:cNvSpPr/>
      </dsp:nvSpPr>
      <dsp:spPr>
        <a:xfrm>
          <a:off x="531474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2D12-6FC0-432E-B13D-348FAA3019E8}">
      <dsp:nvSpPr>
        <dsp:cNvPr id="0" name=""/>
        <dsp:cNvSpPr/>
      </dsp:nvSpPr>
      <dsp:spPr>
        <a:xfrm>
          <a:off x="1022357" y="202676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Grammar </a:t>
          </a:r>
        </a:p>
      </dsp:txBody>
      <dsp:txXfrm>
        <a:off x="1022357" y="2026768"/>
        <a:ext cx="5153911" cy="753743"/>
      </dsp:txXfrm>
    </dsp:sp>
    <dsp:sp modelId="{68AF96BA-2B11-4470-B9C3-000D46886C52}">
      <dsp:nvSpPr>
        <dsp:cNvPr id="0" name=""/>
        <dsp:cNvSpPr/>
      </dsp:nvSpPr>
      <dsp:spPr>
        <a:xfrm>
          <a:off x="1022357" y="2939986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2939986"/>
        <a:ext cx="5087770" cy="462524"/>
      </dsp:txXfrm>
    </dsp:sp>
    <dsp:sp modelId="{B8FB2B6F-DBFF-4A1D-9DEB-91D3C5AA6CAF}">
      <dsp:nvSpPr>
        <dsp:cNvPr id="0" name=""/>
        <dsp:cNvSpPr/>
      </dsp:nvSpPr>
      <dsp:spPr>
        <a:xfrm>
          <a:off x="1022357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A6533-04E5-4573-8CC4-8D5782C69BE7}">
      <dsp:nvSpPr>
        <dsp:cNvPr id="0" name=""/>
        <dsp:cNvSpPr/>
      </dsp:nvSpPr>
      <dsp:spPr>
        <a:xfrm>
          <a:off x="1737472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21CC-2A3F-4F7C-B09D-E8FEAD3765CF}">
      <dsp:nvSpPr>
        <dsp:cNvPr id="0" name=""/>
        <dsp:cNvSpPr/>
      </dsp:nvSpPr>
      <dsp:spPr>
        <a:xfrm>
          <a:off x="2453151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713CD-67F8-4A7C-AB78-5D636FD64CE1}">
      <dsp:nvSpPr>
        <dsp:cNvPr id="0" name=""/>
        <dsp:cNvSpPr/>
      </dsp:nvSpPr>
      <dsp:spPr>
        <a:xfrm>
          <a:off x="3168266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3B81-9945-4B56-BC32-56587510BD00}">
      <dsp:nvSpPr>
        <dsp:cNvPr id="0" name=""/>
        <dsp:cNvSpPr/>
      </dsp:nvSpPr>
      <dsp:spPr>
        <a:xfrm>
          <a:off x="3883945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10F6E-7F08-4C6E-9656-D0C6E3C12348}">
      <dsp:nvSpPr>
        <dsp:cNvPr id="0" name=""/>
        <dsp:cNvSpPr/>
      </dsp:nvSpPr>
      <dsp:spPr>
        <a:xfrm>
          <a:off x="459906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83B51-3E4D-4E06-BC9A-6512E6BAF584}">
      <dsp:nvSpPr>
        <dsp:cNvPr id="0" name=""/>
        <dsp:cNvSpPr/>
      </dsp:nvSpPr>
      <dsp:spPr>
        <a:xfrm>
          <a:off x="531474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13576-29AF-479D-8A1F-0D285327867C}">
      <dsp:nvSpPr>
        <dsp:cNvPr id="0" name=""/>
        <dsp:cNvSpPr/>
      </dsp:nvSpPr>
      <dsp:spPr>
        <a:xfrm>
          <a:off x="1022357" y="349672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Project</a:t>
          </a:r>
          <a:endParaRPr lang="en-US" sz="3600" kern="1200" dirty="0"/>
        </a:p>
      </dsp:txBody>
      <dsp:txXfrm>
        <a:off x="1022357" y="3496728"/>
        <a:ext cx="5153911" cy="75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6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84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6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0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5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5.xml"/><Relationship Id="rId7" Type="http://schemas.openxmlformats.org/officeDocument/2006/relationships/slide" Target="slide1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117987"/>
            <a:ext cx="11916696" cy="6656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76400" y="117987"/>
            <a:ext cx="8372168" cy="646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7" tIns="45714" rIns="91427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TINH AN TAY Secondary </a:t>
            </a:r>
            <a:r>
              <a:rPr lang="en-US" altLang="en-US" sz="3600" b="1" dirty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School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47108" y="1722969"/>
            <a:ext cx="6858000" cy="2171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 morning class !!! </a:t>
            </a:r>
          </a:p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English  8           </a:t>
            </a:r>
          </a:p>
        </p:txBody>
      </p:sp>
    </p:spTree>
    <p:extLst>
      <p:ext uri="{BB962C8B-B14F-4D97-AF65-F5344CB8AC3E}">
        <p14:creationId xmlns:p14="http://schemas.microsoft.com/office/powerpoint/2010/main" val="277494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918" y="1477586"/>
            <a:ext cx="11714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dirty="0"/>
              <a:t>The tsunami brought __________ to cities and towns near the sea.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destroy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2. </a:t>
            </a:r>
            <a:r>
              <a:rPr lang="en-US" sz="3200" dirty="0"/>
              <a:t>The government has developed some systems to help make __________ about natural disasters.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predict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dirty="0"/>
              <a:t>We are donating money and food to help the ______ of the landslide.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victim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dirty="0"/>
              <a:t>The local authorities _______ the villagers about a landslide yesterday</a:t>
            </a:r>
            <a:r>
              <a:rPr lang="en-US" sz="3200" dirty="0">
                <a:solidFill>
                  <a:srgbClr val="0070C0"/>
                </a:solidFill>
              </a:rPr>
              <a:t>. (</a:t>
            </a:r>
            <a:r>
              <a:rPr lang="en-US" sz="3200" b="1" dirty="0">
                <a:solidFill>
                  <a:srgbClr val="0070C0"/>
                </a:solidFill>
              </a:rPr>
              <a:t>warning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dirty="0"/>
              <a:t>Rescue _______ are trying hard to save people in the flooded area.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work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0923" y="845082"/>
            <a:ext cx="949513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each blank with </a:t>
            </a:r>
            <a:r>
              <a:rPr lang="en-US" sz="2400" b="1" dirty="0"/>
              <a:t>the</a:t>
            </a:r>
            <a:r>
              <a:rPr lang="en-US" sz="2800" b="1" dirty="0"/>
              <a:t> correct form of the word in brackets.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317" y="8636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2069" y="1477586"/>
            <a:ext cx="217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destruction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065" y="2949574"/>
            <a:ext cx="207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predictions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57307" y="3436120"/>
            <a:ext cx="139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victims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6955" y="4407515"/>
            <a:ext cx="154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warned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1480" y="5397499"/>
            <a:ext cx="1655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workers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102" y="7396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(do) _____ at 8 o’clock yesterday morning?</a:t>
            </a:r>
          </a:p>
          <a:p>
            <a:endParaRPr lang="en-US" sz="10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10112785" y="6231158"/>
            <a:ext cx="619432" cy="56535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/>
          <p:cNvSpPr/>
          <p:nvPr/>
        </p:nvSpPr>
        <p:spPr>
          <a:xfrm>
            <a:off x="10891837" y="5854960"/>
            <a:ext cx="1113350" cy="6292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0497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hlinkClick r:id="rId2" action="ppaction://hlinksldjump"/>
          </p:cNvPr>
          <p:cNvSpPr/>
          <p:nvPr/>
        </p:nvSpPr>
        <p:spPr>
          <a:xfrm>
            <a:off x="5328072" y="2292036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5328072" y="392904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Rounded Rectangle 15">
            <a:hlinkClick r:id="rId4" action="ppaction://hlinksldjump"/>
          </p:cNvPr>
          <p:cNvSpPr/>
          <p:nvPr/>
        </p:nvSpPr>
        <p:spPr>
          <a:xfrm>
            <a:off x="7573194" y="3929039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9655783" y="231248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Rounded Rectangle 17">
            <a:hlinkClick r:id="rId6" action="ppaction://hlinksldjump"/>
          </p:cNvPr>
          <p:cNvSpPr/>
          <p:nvPr/>
        </p:nvSpPr>
        <p:spPr>
          <a:xfrm>
            <a:off x="7531123" y="2312481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5" name="Right Arrow 34">
            <a:hlinkClick r:id="rId7" action="ppaction://hlinksldjump"/>
          </p:cNvPr>
          <p:cNvSpPr/>
          <p:nvPr/>
        </p:nvSpPr>
        <p:spPr>
          <a:xfrm>
            <a:off x="11046156" y="6368087"/>
            <a:ext cx="711272" cy="46233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0908" y="2047031"/>
            <a:ext cx="4035328" cy="403064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6700" r="16700"/>
          <a:stretch/>
        </p:blipFill>
        <p:spPr>
          <a:xfrm>
            <a:off x="458078" y="1767898"/>
            <a:ext cx="4680989" cy="4600189"/>
          </a:xfrm>
          <a:prstGeom prst="ellipse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544572" y="3814178"/>
            <a:ext cx="508000" cy="4963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320938" y="3444131"/>
            <a:ext cx="424873" cy="96981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9667199" y="3929038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8291" y="6397108"/>
            <a:ext cx="20965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WORK IN 2 GROUPS</a:t>
            </a:r>
          </a:p>
        </p:txBody>
      </p:sp>
    </p:spTree>
    <p:extLst>
      <p:ext uri="{BB962C8B-B14F-4D97-AF65-F5344CB8AC3E}">
        <p14:creationId xmlns:p14="http://schemas.microsoft.com/office/powerpoint/2010/main" val="11412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801" y="1871504"/>
            <a:ext cx="11765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______ you (do) _______ at 8 o’clock yesterday morning?</a:t>
            </a:r>
          </a:p>
          <a:p>
            <a:endParaRPr lang="en-US" sz="36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2960" y="1868477"/>
            <a:ext cx="1194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4793" y="1896259"/>
            <a:ext cx="126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</a:rPr>
              <a:t>doing</a:t>
            </a:r>
          </a:p>
        </p:txBody>
      </p:sp>
      <p:sp>
        <p:nvSpPr>
          <p:cNvPr id="33" name="Action Button: Home 32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42679" y="183679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83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313" y="1481266"/>
            <a:ext cx="1176537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6328" y="163420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1729" y="2183575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1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92" y="1648859"/>
            <a:ext cx="117653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5545" y="1756581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3944" y="2341356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15188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23938" y="151882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listening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0188" y="1717981"/>
            <a:ext cx="11765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8361" y="1735416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didn’t go 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(do) _____ at 8 o’clock yesterday morning?</a:t>
            </a:r>
          </a:p>
          <a:p>
            <a:endParaRPr lang="en-US" sz="10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9575" y="1369352"/>
            <a:ext cx="119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1337" y="202793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17541" y="263969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38775" y="3127823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08061" y="3779283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628" y="4202774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4027" y="49076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1472" y="1375032"/>
            <a:ext cx="126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doing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603" y="491887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listening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5575" y="5872639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didn’t go </a:t>
            </a:r>
          </a:p>
        </p:txBody>
      </p:sp>
    </p:spTree>
    <p:extLst>
      <p:ext uri="{BB962C8B-B14F-4D97-AF65-F5344CB8AC3E}">
        <p14:creationId xmlns:p14="http://schemas.microsoft.com/office/powerpoint/2010/main" val="39113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9" grpId="0"/>
      <p:bldP spid="30" grpId="0"/>
      <p:bldP spid="18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13676" y="4044019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937860" y="4044019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932937" y="4044020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volcanic 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5907960" y="4044020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8020480" y="4053835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029216"/>
            <a:ext cx="1931753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34776" y="4022943"/>
            <a:ext cx="202636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67641" y="4022943"/>
            <a:ext cx="1957911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1286" y="4022944"/>
            <a:ext cx="204553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99374" y="4044019"/>
            <a:ext cx="2053750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10086780" y="4063685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64398" y="4044019"/>
            <a:ext cx="1999459" cy="15861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F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UP:  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 the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pictures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48613" y="152637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691" y="151240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8103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88801" y="1521131"/>
            <a:ext cx="1981199" cy="17803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79562" y="1520685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027821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296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312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28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44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60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74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2" grpId="0" animBg="1"/>
      <p:bldP spid="32" grpId="1" animBg="1"/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was ________________________________.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grandfather  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mother 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father _____________________________.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brother ______________________.</a:t>
            </a:r>
            <a:endParaRPr lang="en-US" sz="3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33717" y="3244334"/>
            <a:ext cx="192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051C"/>
                </a:solidFill>
                <a:latin typeface="Roboto"/>
              </a:rPr>
              <a:t>was watching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was ________________________________.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grandfather  ____________.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mother ______________________.______.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father _____________________________.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brother ______________________.</a:t>
            </a:r>
            <a:endParaRPr lang="en-US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7867" y="2172871"/>
            <a:ext cx="3776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Roboto"/>
              </a:rPr>
              <a:t>doing my homework.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42973" y="2909180"/>
            <a:ext cx="3079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watching TV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309" y="4763436"/>
            <a:ext cx="4019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listening to music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836" y="3589398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surfing  the </a:t>
            </a:r>
            <a:r>
              <a:rPr lang="en-US" sz="2800" b="1" i="1" dirty="0" err="1">
                <a:solidFill>
                  <a:srgbClr val="0070C0"/>
                </a:solidFill>
                <a:latin typeface="Roboto"/>
              </a:rPr>
              <a:t>facebook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4313" y="4183500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watering flowers.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7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7" grpId="0"/>
      <p:bldP spid="8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1" y="101307"/>
            <a:ext cx="27969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71" t="1745" r="3440" b="1018"/>
          <a:stretch/>
        </p:blipFill>
        <p:spPr>
          <a:xfrm>
            <a:off x="381001" y="1782516"/>
            <a:ext cx="4972050" cy="481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40" t="9752" r="14424" b="9631"/>
          <a:stretch/>
        </p:blipFill>
        <p:spPr>
          <a:xfrm>
            <a:off x="381001" y="805674"/>
            <a:ext cx="9220200" cy="857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418" y="3040318"/>
            <a:ext cx="3399386" cy="337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735" y="2089784"/>
            <a:ext cx="3029999" cy="23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953" y="1022379"/>
            <a:ext cx="11297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OpenSans"/>
              </a:rPr>
              <a:t>1. Choose a natural disaster you want to learn more about.</a:t>
            </a:r>
            <a:endParaRPr lang="en-US" sz="28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1323295" y="1881896"/>
            <a:ext cx="77912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volcanic eruption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flood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earthquake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landslide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tornado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cyclone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hurricane / storm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tsunami</a:t>
            </a:r>
          </a:p>
        </p:txBody>
      </p:sp>
    </p:spTree>
    <p:extLst>
      <p:ext uri="{BB962C8B-B14F-4D97-AF65-F5344CB8AC3E}">
        <p14:creationId xmlns:p14="http://schemas.microsoft.com/office/powerpoint/2010/main" val="7807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8257" y="1109544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OpenSans"/>
              </a:rPr>
              <a:t>2. Research it. You can use these questions to guide you:</a:t>
            </a:r>
            <a:endParaRPr lang="vi-VN" sz="28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244" y="1903359"/>
            <a:ext cx="102058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causes it?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Where and when does it usually happen?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effects can it have?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should people do before, during, and after it happens?</a:t>
            </a:r>
          </a:p>
        </p:txBody>
      </p:sp>
    </p:spTree>
    <p:extLst>
      <p:ext uri="{BB962C8B-B14F-4D97-AF65-F5344CB8AC3E}">
        <p14:creationId xmlns:p14="http://schemas.microsoft.com/office/powerpoint/2010/main" val="408494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1276" y="1038517"/>
            <a:ext cx="10500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3. Create a poster about this natural disaster. </a:t>
            </a:r>
          </a:p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          Draw pictures or find suitable photos for it.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4701"/>
          <a:stretch/>
        </p:blipFill>
        <p:spPr>
          <a:xfrm>
            <a:off x="682418" y="1992624"/>
            <a:ext cx="4558175" cy="2270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3686" b="54052"/>
          <a:stretch/>
        </p:blipFill>
        <p:spPr>
          <a:xfrm>
            <a:off x="682419" y="4293101"/>
            <a:ext cx="4558175" cy="2501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4056" b="1"/>
          <a:stretch/>
        </p:blipFill>
        <p:spPr>
          <a:xfrm>
            <a:off x="5761702" y="2102524"/>
            <a:ext cx="4837472" cy="46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8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4667" y="0"/>
            <a:ext cx="378996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3B4EE5-D525-4443-B04E-58910A374BDA}"/>
              </a:ext>
            </a:extLst>
          </p:cNvPr>
          <p:cNvSpPr txBox="1"/>
          <p:nvPr/>
        </p:nvSpPr>
        <p:spPr>
          <a:xfrm>
            <a:off x="2863471" y="987773"/>
            <a:ext cx="89209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you have: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more vocabulary items you have learnt in the unit.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the differences between the past simple and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the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researched more deeply into a natural disaster.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xmlns="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9252" y="119374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99000" y="0"/>
            <a:ext cx="3435529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344" y="1530732"/>
            <a:ext cx="90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Prepare for revision for the middle term.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23" y="3086214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35" y="27831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75" y="2844800"/>
            <a:ext cx="38655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661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13" y="235385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91" y="233988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8103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8801" y="2348163"/>
            <a:ext cx="1981199" cy="16391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79562" y="2348163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27821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211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6065852" y="3556102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0659" y="3509983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10129649" y="3542256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volcanic 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8031299" y="3556103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4033510" y="3519798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2053164" y="3542256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UP:  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 the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picturte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36" y="1746118"/>
            <a:ext cx="2074876" cy="1701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9" y="1750142"/>
            <a:ext cx="1936955" cy="16473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20" y="1687833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10" y="1774665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735" y="1796263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478" y="1687834"/>
            <a:ext cx="2209522" cy="17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304" y="104366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84167" y="158517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 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725119" y="1439546"/>
            <a:ext cx="4951043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6" y="1271150"/>
            <a:ext cx="964452" cy="91649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209005865"/>
              </p:ext>
            </p:extLst>
          </p:nvPr>
        </p:nvGraphicFramePr>
        <p:xfrm>
          <a:off x="2363469" y="2065187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193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782" y="704249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0177" y="70480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962" y="6083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53550" y="1506675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flood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92" y="1458531"/>
            <a:ext cx="7310771" cy="469615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81925" y="1741556"/>
            <a:ext cx="1571625" cy="2381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8351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0098" y="907738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7493" y="90829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278" y="8118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63253" y="2019318"/>
            <a:ext cx="1556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storm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010554" y="2205036"/>
            <a:ext cx="1163557" cy="36118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755"/>
          <a:stretch/>
        </p:blipFill>
        <p:spPr>
          <a:xfrm>
            <a:off x="759634" y="1738958"/>
            <a:ext cx="7381476" cy="50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8152" y="95019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5547" y="9507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332" y="8543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06065" y="1644787"/>
            <a:ext cx="267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earthquake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41"/>
          <a:stretch/>
        </p:blipFill>
        <p:spPr>
          <a:xfrm>
            <a:off x="958152" y="1746241"/>
            <a:ext cx="6917516" cy="478137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141924" y="1785194"/>
            <a:ext cx="1930241" cy="42707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42464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1738958"/>
            <a:ext cx="7143750" cy="4940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937" y="940347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8332" y="9409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844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3967" y="1812994"/>
            <a:ext cx="388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volcanic eruption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643410" y="1962389"/>
            <a:ext cx="1917597" cy="409096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2851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2523" y="87274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9918" y="873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703" y="77685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8219" y="1642023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landslide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56" r="3348" b="1908"/>
          <a:stretch/>
        </p:blipFill>
        <p:spPr>
          <a:xfrm>
            <a:off x="822523" y="1492399"/>
            <a:ext cx="6927752" cy="504781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50275" y="1642023"/>
            <a:ext cx="1186261" cy="3539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8885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5356</TotalTime>
  <Words>1076</Words>
  <Application>Microsoft Office PowerPoint</Application>
  <PresentationFormat>Custom</PresentationFormat>
  <Paragraphs>248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771</cp:revision>
  <dcterms:created xsi:type="dcterms:W3CDTF">2020-12-09T02:04:09Z</dcterms:created>
  <dcterms:modified xsi:type="dcterms:W3CDTF">2024-06-05T14:11:49Z</dcterms:modified>
</cp:coreProperties>
</file>