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0" r:id="rId2"/>
    <p:sldId id="256" r:id="rId3"/>
    <p:sldId id="272" r:id="rId4"/>
    <p:sldId id="260" r:id="rId5"/>
    <p:sldId id="261" r:id="rId6"/>
    <p:sldId id="276" r:id="rId7"/>
    <p:sldId id="257" r:id="rId8"/>
    <p:sldId id="275" r:id="rId9"/>
    <p:sldId id="274" r:id="rId10"/>
    <p:sldId id="280" r:id="rId11"/>
    <p:sldId id="282" r:id="rId12"/>
    <p:sldId id="283" r:id="rId13"/>
    <p:sldId id="273" r:id="rId14"/>
    <p:sldId id="259" r:id="rId15"/>
    <p:sldId id="281" r:id="rId16"/>
    <p:sldId id="262" r:id="rId17"/>
    <p:sldId id="265" r:id="rId18"/>
    <p:sldId id="277" r:id="rId19"/>
    <p:sldId id="263" r:id="rId20"/>
    <p:sldId id="264" r:id="rId21"/>
    <p:sldId id="266" r:id="rId22"/>
    <p:sldId id="267" r:id="rId23"/>
    <p:sldId id="268" r:id="rId24"/>
    <p:sldId id="269" r:id="rId25"/>
    <p:sldId id="271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liker" panose="020B0604020202020204" charset="0"/>
      <p:regular r:id="rId32"/>
    </p:embeddedFont>
    <p:embeddedFont>
      <p:font typeface="Gliker Semi-Bold" panose="020B0604020202020204" charset="0"/>
      <p:regular r:id="rId33"/>
    </p:embeddedFont>
    <p:embeddedFont>
      <p:font typeface="Quicksand Bold" panose="020B0604020202020204" charset="0"/>
      <p:regular r:id="rId34"/>
    </p:embeddedFont>
    <p:embeddedFont>
      <p:font typeface="Quicksand Medium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C219E-7EBB-4501-B648-43726DA7FD94}" v="783" dt="2023-10-09T14:28:41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97" y="7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F48C219E-7EBB-4501-B648-43726DA7FD94}"/>
    <pc:docChg chg="undo custSel addSld delSld modSld sldOrd">
      <pc:chgData name="Duyên Lương" userId="3a9e482f-ceb4-484a-8eab-f708ff3e9a36" providerId="ADAL" clId="{F48C219E-7EBB-4501-B648-43726DA7FD94}" dt="2023-10-09T14:28:47.203" v="1694" actId="1076"/>
      <pc:docMkLst>
        <pc:docMk/>
      </pc:docMkLst>
      <pc:sldChg chg="addSp delSp modSp mod modAnim">
        <pc:chgData name="Duyên Lương" userId="3a9e482f-ceb4-484a-8eab-f708ff3e9a36" providerId="ADAL" clId="{F48C219E-7EBB-4501-B648-43726DA7FD94}" dt="2023-10-09T10:24:07.161" v="213" actId="1076"/>
        <pc:sldMkLst>
          <pc:docMk/>
          <pc:sldMk cId="0" sldId="256"/>
        </pc:sldMkLst>
        <pc:spChg chg="mod">
          <ac:chgData name="Duyên Lương" userId="3a9e482f-ceb4-484a-8eab-f708ff3e9a36" providerId="ADAL" clId="{F48C219E-7EBB-4501-B648-43726DA7FD94}" dt="2023-10-09T10:22:41.072" v="120" actId="404"/>
          <ac:spMkLst>
            <pc:docMk/>
            <pc:sldMk cId="0" sldId="256"/>
            <ac:spMk id="5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0:22:13.392" v="110" actId="478"/>
          <ac:spMkLst>
            <pc:docMk/>
            <pc:sldMk cId="0" sldId="256"/>
            <ac:spMk id="6" creationId="{00000000-0000-0000-0000-000000000000}"/>
          </ac:spMkLst>
        </pc:spChg>
        <pc:spChg chg="add mod">
          <ac:chgData name="Duyên Lương" userId="3a9e482f-ceb4-484a-8eab-f708ff3e9a36" providerId="ADAL" clId="{F48C219E-7EBB-4501-B648-43726DA7FD94}" dt="2023-10-09T10:24:07.161" v="213" actId="1076"/>
          <ac:spMkLst>
            <pc:docMk/>
            <pc:sldMk cId="0" sldId="256"/>
            <ac:spMk id="8" creationId="{3BAB626F-297A-9007-6E4A-F168EF99250A}"/>
          </ac:spMkLst>
        </pc:spChg>
        <pc:grpChg chg="mod">
          <ac:chgData name="Duyên Lương" userId="3a9e482f-ceb4-484a-8eab-f708ff3e9a36" providerId="ADAL" clId="{F48C219E-7EBB-4501-B648-43726DA7FD94}" dt="2023-10-09T10:22:30.825" v="116" actId="1076"/>
          <ac:grpSpMkLst>
            <pc:docMk/>
            <pc:sldMk cId="0" sldId="256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F48C219E-7EBB-4501-B648-43726DA7FD94}" dt="2023-10-09T10:22:38.080" v="119" actId="1076"/>
          <ac:picMkLst>
            <pc:docMk/>
            <pc:sldMk cId="0" sldId="256"/>
            <ac:picMk id="7" creationId="{10645E99-797F-F972-BC90-CCAB2DECB35A}"/>
          </ac:picMkLst>
        </pc:picChg>
      </pc:sldChg>
      <pc:sldChg chg="addSp delSp modSp mod modAnim">
        <pc:chgData name="Duyên Lương" userId="3a9e482f-ceb4-484a-8eab-f708ff3e9a36" providerId="ADAL" clId="{F48C219E-7EBB-4501-B648-43726DA7FD94}" dt="2023-10-09T14:00:14.353" v="662" actId="207"/>
        <pc:sldMkLst>
          <pc:docMk/>
          <pc:sldMk cId="0" sldId="257"/>
        </pc:sldMkLst>
        <pc:spChg chg="del">
          <ac:chgData name="Duyên Lương" userId="3a9e482f-ceb4-484a-8eab-f708ff3e9a36" providerId="ADAL" clId="{F48C219E-7EBB-4501-B648-43726DA7FD94}" dt="2023-10-09T13:40:19.812" v="304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40:19.812" v="304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40:17.207" v="303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40:17.207" v="303" actId="478"/>
          <ac:spMkLst>
            <pc:docMk/>
            <pc:sldMk cId="0" sldId="257"/>
            <ac:spMk id="5" creationId="{00000000-0000-0000-0000-000000000000}"/>
          </ac:spMkLst>
        </pc:spChg>
        <pc:spChg chg="add del mod">
          <ac:chgData name="Duyên Lương" userId="3a9e482f-ceb4-484a-8eab-f708ff3e9a36" providerId="ADAL" clId="{F48C219E-7EBB-4501-B648-43726DA7FD94}" dt="2023-10-09T13:40:17.207" v="303" actId="478"/>
          <ac:spMkLst>
            <pc:docMk/>
            <pc:sldMk cId="0" sldId="257"/>
            <ac:spMk id="17" creationId="{C9E87260-B65C-D9E5-2764-09486865735A}"/>
          </ac:spMkLst>
        </pc:spChg>
        <pc:spChg chg="add del mod">
          <ac:chgData name="Duyên Lương" userId="3a9e482f-ceb4-484a-8eab-f708ff3e9a36" providerId="ADAL" clId="{F48C219E-7EBB-4501-B648-43726DA7FD94}" dt="2023-10-09T13:40:17.207" v="303" actId="478"/>
          <ac:spMkLst>
            <pc:docMk/>
            <pc:sldMk cId="0" sldId="257"/>
            <ac:spMk id="18" creationId="{CB965A2B-C681-5D85-3971-D460B7485DB6}"/>
          </ac:spMkLst>
        </pc:spChg>
        <pc:spChg chg="add mod">
          <ac:chgData name="Duyên Lương" userId="3a9e482f-ceb4-484a-8eab-f708ff3e9a36" providerId="ADAL" clId="{F48C219E-7EBB-4501-B648-43726DA7FD94}" dt="2023-10-09T13:58:04.645" v="632" actId="1076"/>
          <ac:spMkLst>
            <pc:docMk/>
            <pc:sldMk cId="0" sldId="257"/>
            <ac:spMk id="19" creationId="{6B9FFC67-7197-0F3E-B9D9-C12DF7880147}"/>
          </ac:spMkLst>
        </pc:spChg>
        <pc:spChg chg="add mod">
          <ac:chgData name="Duyên Lương" userId="3a9e482f-ceb4-484a-8eab-f708ff3e9a36" providerId="ADAL" clId="{F48C219E-7EBB-4501-B648-43726DA7FD94}" dt="2023-10-09T14:00:14.353" v="662" actId="207"/>
          <ac:spMkLst>
            <pc:docMk/>
            <pc:sldMk cId="0" sldId="257"/>
            <ac:spMk id="20" creationId="{9539D7ED-EF66-6445-F649-E07C42FBE60B}"/>
          </ac:spMkLst>
        </pc:spChg>
        <pc:spChg chg="add mod">
          <ac:chgData name="Duyên Lương" userId="3a9e482f-ceb4-484a-8eab-f708ff3e9a36" providerId="ADAL" clId="{F48C219E-7EBB-4501-B648-43726DA7FD94}" dt="2023-10-09T13:58:20.921" v="635" actId="207"/>
          <ac:spMkLst>
            <pc:docMk/>
            <pc:sldMk cId="0" sldId="257"/>
            <ac:spMk id="21" creationId="{7F6AC490-A1E6-5E18-E9DA-A9FE47BC1BC3}"/>
          </ac:spMkLst>
        </pc:spChg>
        <pc:spChg chg="add mod">
          <ac:chgData name="Duyên Lương" userId="3a9e482f-ceb4-484a-8eab-f708ff3e9a36" providerId="ADAL" clId="{F48C219E-7EBB-4501-B648-43726DA7FD94}" dt="2023-10-09T13:56:22.314" v="591"/>
          <ac:spMkLst>
            <pc:docMk/>
            <pc:sldMk cId="0" sldId="257"/>
            <ac:spMk id="23" creationId="{2E64EA7D-72DB-924F-BF05-6B728639F81A}"/>
          </ac:spMkLst>
        </pc:spChg>
        <pc:grpChg chg="mod">
          <ac:chgData name="Duyên Lương" userId="3a9e482f-ceb4-484a-8eab-f708ff3e9a36" providerId="ADAL" clId="{F48C219E-7EBB-4501-B648-43726DA7FD94}" dt="2023-10-09T13:40:25.498" v="305" actId="1076"/>
          <ac:grpSpMkLst>
            <pc:docMk/>
            <pc:sldMk cId="0" sldId="257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F48C219E-7EBB-4501-B648-43726DA7FD94}" dt="2023-10-09T13:57:43.662" v="620" actId="1076"/>
          <ac:picMkLst>
            <pc:docMk/>
            <pc:sldMk cId="0" sldId="257"/>
            <ac:picMk id="22" creationId="{B1430460-DB12-857C-02B1-61DDB9724CB9}"/>
          </ac:picMkLst>
        </pc:picChg>
      </pc:sldChg>
      <pc:sldChg chg="addSp delSp modSp del mod ord delAnim modAnim">
        <pc:chgData name="Duyên Lương" userId="3a9e482f-ceb4-484a-8eab-f708ff3e9a36" providerId="ADAL" clId="{F48C219E-7EBB-4501-B648-43726DA7FD94}" dt="2023-10-09T14:24:56.843" v="1617" actId="47"/>
        <pc:sldMkLst>
          <pc:docMk/>
          <pc:sldMk cId="0" sldId="258"/>
        </pc:sldMkLst>
        <pc:spChg chg="add mod">
          <ac:chgData name="Duyên Lương" userId="3a9e482f-ceb4-484a-8eab-f708ff3e9a36" providerId="ADAL" clId="{F48C219E-7EBB-4501-B648-43726DA7FD94}" dt="2023-10-09T13:41:38.319" v="317" actId="1076"/>
          <ac:spMkLst>
            <pc:docMk/>
            <pc:sldMk cId="0" sldId="258"/>
            <ac:spMk id="19" creationId="{E307C61F-C09F-7E7C-CB87-01D1BA17BF2B}"/>
          </ac:spMkLst>
        </pc:spChg>
        <pc:spChg chg="add mod">
          <ac:chgData name="Duyên Lương" userId="3a9e482f-ceb4-484a-8eab-f708ff3e9a36" providerId="ADAL" clId="{F48C219E-7EBB-4501-B648-43726DA7FD94}" dt="2023-10-09T13:41:38.319" v="317" actId="1076"/>
          <ac:spMkLst>
            <pc:docMk/>
            <pc:sldMk cId="0" sldId="258"/>
            <ac:spMk id="21" creationId="{CD3C2456-348D-3745-7623-1BC9111825BA}"/>
          </ac:spMkLst>
        </pc:spChg>
        <pc:grpChg chg="mod">
          <ac:chgData name="Duyên Lương" userId="3a9e482f-ceb4-484a-8eab-f708ff3e9a36" providerId="ADAL" clId="{F48C219E-7EBB-4501-B648-43726DA7FD94}" dt="2023-10-09T14:02:09.582" v="690" actId="1076"/>
          <ac:grpSpMkLst>
            <pc:docMk/>
            <pc:sldMk cId="0" sldId="258"/>
            <ac:grpSpMk id="8" creationId="{00000000-0000-0000-0000-000000000000}"/>
          </ac:grpSpMkLst>
        </pc:grpChg>
        <pc:picChg chg="add del mod">
          <ac:chgData name="Duyên Lương" userId="3a9e482f-ceb4-484a-8eab-f708ff3e9a36" providerId="ADAL" clId="{F48C219E-7EBB-4501-B648-43726DA7FD94}" dt="2023-10-09T14:19:04.737" v="1388" actId="21"/>
          <ac:picMkLst>
            <pc:docMk/>
            <pc:sldMk cId="0" sldId="258"/>
            <ac:picMk id="20" creationId="{8B9ABE15-B64F-A92B-715E-B87E94E2FE4E}"/>
          </ac:picMkLst>
        </pc:picChg>
        <pc:picChg chg="add mod">
          <ac:chgData name="Duyên Lương" userId="3a9e482f-ceb4-484a-8eab-f708ff3e9a36" providerId="ADAL" clId="{F48C219E-7EBB-4501-B648-43726DA7FD94}" dt="2023-10-09T13:41:38.319" v="317" actId="1076"/>
          <ac:picMkLst>
            <pc:docMk/>
            <pc:sldMk cId="0" sldId="258"/>
            <ac:picMk id="22" creationId="{EA03518E-1DED-9E54-E690-94B251A95159}"/>
          </ac:picMkLst>
        </pc:picChg>
      </pc:sldChg>
      <pc:sldChg chg="addSp delSp modSp mod delAnim modAnim">
        <pc:chgData name="Duyên Lương" userId="3a9e482f-ceb4-484a-8eab-f708ff3e9a36" providerId="ADAL" clId="{F48C219E-7EBB-4501-B648-43726DA7FD94}" dt="2023-10-09T14:27:52.228" v="1677" actId="1076"/>
        <pc:sldMkLst>
          <pc:docMk/>
          <pc:sldMk cId="0" sldId="259"/>
        </pc:sldMkLst>
        <pc:spChg chg="mod">
          <ac:chgData name="Duyên Lương" userId="3a9e482f-ceb4-484a-8eab-f708ff3e9a36" providerId="ADAL" clId="{F48C219E-7EBB-4501-B648-43726DA7FD94}" dt="2023-10-09T14:27:37.754" v="1672" actId="403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4:27:17.670" v="1662" actId="40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4:27:17.670" v="1662" actId="403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4:26:13.932" v="1649" actId="1076"/>
          <ac:spMkLst>
            <pc:docMk/>
            <pc:sldMk cId="0" sldId="259"/>
            <ac:spMk id="26" creationId="{00000000-0000-0000-0000-000000000000}"/>
          </ac:spMkLst>
        </pc:spChg>
        <pc:spChg chg="del mod">
          <ac:chgData name="Duyên Lương" userId="3a9e482f-ceb4-484a-8eab-f708ff3e9a36" providerId="ADAL" clId="{F48C219E-7EBB-4501-B648-43726DA7FD94}" dt="2023-10-09T14:25:51.511" v="1632" actId="478"/>
          <ac:spMkLst>
            <pc:docMk/>
            <pc:sldMk cId="0" sldId="259"/>
            <ac:spMk id="29" creationId="{00000000-0000-0000-0000-000000000000}"/>
          </ac:spMkLst>
        </pc:spChg>
        <pc:spChg chg="add mod">
          <ac:chgData name="Duyên Lương" userId="3a9e482f-ceb4-484a-8eab-f708ff3e9a36" providerId="ADAL" clId="{F48C219E-7EBB-4501-B648-43726DA7FD94}" dt="2023-10-09T14:27:52.228" v="1677" actId="1076"/>
          <ac:spMkLst>
            <pc:docMk/>
            <pc:sldMk cId="0" sldId="259"/>
            <ac:spMk id="30" creationId="{7E44E8B8-716E-D88D-22C4-FDB63E4BA99E}"/>
          </ac:spMkLst>
        </pc:spChg>
        <pc:spChg chg="add del mod">
          <ac:chgData name="Duyên Lương" userId="3a9e482f-ceb4-484a-8eab-f708ff3e9a36" providerId="ADAL" clId="{F48C219E-7EBB-4501-B648-43726DA7FD94}" dt="2023-10-09T14:25:45.561" v="1627" actId="478"/>
          <ac:spMkLst>
            <pc:docMk/>
            <pc:sldMk cId="0" sldId="259"/>
            <ac:spMk id="32" creationId="{07189A03-7B76-BE1A-29DF-CB1E804DB516}"/>
          </ac:spMkLst>
        </pc:spChg>
        <pc:spChg chg="add del mod">
          <ac:chgData name="Duyên Lương" userId="3a9e482f-ceb4-484a-8eab-f708ff3e9a36" providerId="ADAL" clId="{F48C219E-7EBB-4501-B648-43726DA7FD94}" dt="2023-10-09T14:25:46.647" v="1628" actId="478"/>
          <ac:spMkLst>
            <pc:docMk/>
            <pc:sldMk cId="0" sldId="259"/>
            <ac:spMk id="33" creationId="{90306931-7151-C622-D56B-031CC7267475}"/>
          </ac:spMkLst>
        </pc:spChg>
        <pc:grpChg chg="mod">
          <ac:chgData name="Duyên Lương" userId="3a9e482f-ceb4-484a-8eab-f708ff3e9a36" providerId="ADAL" clId="{F48C219E-7EBB-4501-B648-43726DA7FD94}" dt="2023-10-09T14:27:29.742" v="1669" actId="14100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F48C219E-7EBB-4501-B648-43726DA7FD94}" dt="2023-10-09T14:27:22.140" v="1664" actId="1076"/>
          <ac:grpSpMkLst>
            <pc:docMk/>
            <pc:sldMk cId="0" sldId="259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4:25:01.121" v="1618" actId="478"/>
          <ac:grpSpMkLst>
            <pc:docMk/>
            <pc:sldMk cId="0" sldId="259"/>
            <ac:grpSpMk id="12" creationId="{00000000-0000-0000-0000-000000000000}"/>
          </ac:grpSpMkLst>
        </pc:grpChg>
        <pc:grpChg chg="mod">
          <ac:chgData name="Duyên Lương" userId="3a9e482f-ceb4-484a-8eab-f708ff3e9a36" providerId="ADAL" clId="{F48C219E-7EBB-4501-B648-43726DA7FD94}" dt="2023-10-09T14:27:42.540" v="1674" actId="14100"/>
          <ac:grpSpMkLst>
            <pc:docMk/>
            <pc:sldMk cId="0" sldId="259"/>
            <ac:grpSpMk id="23" creationId="{00000000-0000-0000-0000-000000000000}"/>
          </ac:grpSpMkLst>
        </pc:grpChg>
        <pc:picChg chg="add del mod">
          <ac:chgData name="Duyên Lương" userId="3a9e482f-ceb4-484a-8eab-f708ff3e9a36" providerId="ADAL" clId="{F48C219E-7EBB-4501-B648-43726DA7FD94}" dt="2023-10-09T14:26:26.025" v="1653" actId="478"/>
          <ac:picMkLst>
            <pc:docMk/>
            <pc:sldMk cId="0" sldId="259"/>
            <ac:picMk id="31" creationId="{942A1DDC-7D37-D82D-355A-A28D26E31450}"/>
          </ac:picMkLst>
        </pc:picChg>
        <pc:picChg chg="add mod">
          <ac:chgData name="Duyên Lương" userId="3a9e482f-ceb4-484a-8eab-f708ff3e9a36" providerId="ADAL" clId="{F48C219E-7EBB-4501-B648-43726DA7FD94}" dt="2023-10-09T14:27:45.278" v="1675" actId="1076"/>
          <ac:picMkLst>
            <pc:docMk/>
            <pc:sldMk cId="0" sldId="259"/>
            <ac:picMk id="6146" creationId="{E4CB4750-4CD1-87D0-9863-F488A3B16932}"/>
          </ac:picMkLst>
        </pc:picChg>
      </pc:sldChg>
      <pc:sldChg chg="delSp modSp mod ord">
        <pc:chgData name="Duyên Lương" userId="3a9e482f-ceb4-484a-8eab-f708ff3e9a36" providerId="ADAL" clId="{F48C219E-7EBB-4501-B648-43726DA7FD94}" dt="2023-10-09T13:50:12.220" v="385" actId="1076"/>
        <pc:sldMkLst>
          <pc:docMk/>
          <pc:sldMk cId="0" sldId="260"/>
        </pc:sldMkLst>
        <pc:spChg chg="mod">
          <ac:chgData name="Duyên Lương" userId="3a9e482f-ceb4-484a-8eab-f708ff3e9a36" providerId="ADAL" clId="{F48C219E-7EBB-4501-B648-43726DA7FD94}" dt="2023-10-09T13:50:06.328" v="383" actId="1076"/>
          <ac:spMkLst>
            <pc:docMk/>
            <pc:sldMk cId="0" sldId="260"/>
            <ac:spMk id="21" creationId="{00000000-0000-0000-0000-000000000000}"/>
          </ac:spMkLst>
        </pc:spChg>
        <pc:spChg chg="del mod">
          <ac:chgData name="Duyên Lương" userId="3a9e482f-ceb4-484a-8eab-f708ff3e9a36" providerId="ADAL" clId="{F48C219E-7EBB-4501-B648-43726DA7FD94}" dt="2023-10-09T13:49:40.882" v="373" actId="478"/>
          <ac:spMkLst>
            <pc:docMk/>
            <pc:sldMk cId="0" sldId="260"/>
            <ac:spMk id="22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50:12.220" v="385" actId="1076"/>
          <ac:spMkLst>
            <pc:docMk/>
            <pc:sldMk cId="0" sldId="260"/>
            <ac:spMk id="23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49:29.356" v="368" actId="403"/>
          <ac:spMkLst>
            <pc:docMk/>
            <pc:sldMk cId="0" sldId="260"/>
            <ac:spMk id="24" creationId="{00000000-0000-0000-0000-000000000000}"/>
          </ac:spMkLst>
        </pc:spChg>
        <pc:spChg chg="topLvl">
          <ac:chgData name="Duyên Lương" userId="3a9e482f-ceb4-484a-8eab-f708ff3e9a36" providerId="ADAL" clId="{F48C219E-7EBB-4501-B648-43726DA7FD94}" dt="2023-10-09T13:49:34.459" v="370" actId="478"/>
          <ac:spMkLst>
            <pc:docMk/>
            <pc:sldMk cId="0" sldId="260"/>
            <ac:spMk id="31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9:34.459" v="370" actId="478"/>
          <ac:spMkLst>
            <pc:docMk/>
            <pc:sldMk cId="0" sldId="260"/>
            <ac:spMk id="32" creationId="{00000000-0000-0000-0000-000000000000}"/>
          </ac:spMkLst>
        </pc:spChg>
        <pc:spChg chg="topLvl">
          <ac:chgData name="Duyên Lương" userId="3a9e482f-ceb4-484a-8eab-f708ff3e9a36" providerId="ADAL" clId="{F48C219E-7EBB-4501-B648-43726DA7FD94}" dt="2023-10-09T13:49:42.837" v="374" actId="478"/>
          <ac:spMkLst>
            <pc:docMk/>
            <pc:sldMk cId="0" sldId="260"/>
            <ac:spMk id="34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9:42.837" v="374" actId="478"/>
          <ac:spMkLst>
            <pc:docMk/>
            <pc:sldMk cId="0" sldId="260"/>
            <ac:spMk id="35" creationId="{00000000-0000-0000-0000-000000000000}"/>
          </ac:spMkLst>
        </pc:spChg>
        <pc:spChg chg="topLvl">
          <ac:chgData name="Duyên Lương" userId="3a9e482f-ceb4-484a-8eab-f708ff3e9a36" providerId="ADAL" clId="{F48C219E-7EBB-4501-B648-43726DA7FD94}" dt="2023-10-09T13:49:36.284" v="371" actId="478"/>
          <ac:spMkLst>
            <pc:docMk/>
            <pc:sldMk cId="0" sldId="260"/>
            <ac:spMk id="37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9:36.284" v="371" actId="478"/>
          <ac:spMkLst>
            <pc:docMk/>
            <pc:sldMk cId="0" sldId="260"/>
            <ac:spMk id="38" creationId="{00000000-0000-0000-0000-000000000000}"/>
          </ac:spMkLst>
        </pc:spChg>
        <pc:grpChg chg="mod">
          <ac:chgData name="Duyên Lương" userId="3a9e482f-ceb4-484a-8eab-f708ff3e9a36" providerId="ADAL" clId="{F48C219E-7EBB-4501-B648-43726DA7FD94}" dt="2023-10-09T13:49:47.744" v="376" actId="1076"/>
          <ac:grpSpMkLst>
            <pc:docMk/>
            <pc:sldMk cId="0" sldId="260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9:44.213" v="375" actId="478"/>
          <ac:grpSpMkLst>
            <pc:docMk/>
            <pc:sldMk cId="0" sldId="260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9:34.459" v="370" actId="478"/>
          <ac:grpSpMkLst>
            <pc:docMk/>
            <pc:sldMk cId="0" sldId="260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9:42.837" v="374" actId="478"/>
          <ac:grpSpMkLst>
            <pc:docMk/>
            <pc:sldMk cId="0" sldId="260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9:36.284" v="371" actId="478"/>
          <ac:grpSpMkLst>
            <pc:docMk/>
            <pc:sldMk cId="0" sldId="260"/>
            <ac:grpSpMk id="36" creationId="{00000000-0000-0000-0000-000000000000}"/>
          </ac:grpSpMkLst>
        </pc:grpChg>
      </pc:sldChg>
      <pc:sldChg chg="addSp delSp modSp mod ord">
        <pc:chgData name="Duyên Lương" userId="3a9e482f-ceb4-484a-8eab-f708ff3e9a36" providerId="ADAL" clId="{F48C219E-7EBB-4501-B648-43726DA7FD94}" dt="2023-10-09T13:54:41.752" v="575" actId="1076"/>
        <pc:sldMkLst>
          <pc:docMk/>
          <pc:sldMk cId="0" sldId="261"/>
        </pc:sldMkLst>
        <pc:spChg chg="mod">
          <ac:chgData name="Duyên Lương" userId="3a9e482f-ceb4-484a-8eab-f708ff3e9a36" providerId="ADAL" clId="{F48C219E-7EBB-4501-B648-43726DA7FD94}" dt="2023-10-09T13:51:30.567" v="401" actId="1076"/>
          <ac:spMkLst>
            <pc:docMk/>
            <pc:sldMk cId="0" sldId="261"/>
            <ac:spMk id="2" creationId="{00000000-0000-0000-0000-000000000000}"/>
          </ac:spMkLst>
        </pc:spChg>
        <pc:spChg chg="mod topLvl">
          <ac:chgData name="Duyên Lương" userId="3a9e482f-ceb4-484a-8eab-f708ff3e9a36" providerId="ADAL" clId="{F48C219E-7EBB-4501-B648-43726DA7FD94}" dt="2023-10-09T13:54:41.752" v="575" actId="1076"/>
          <ac:spMkLst>
            <pc:docMk/>
            <pc:sldMk cId="0" sldId="261"/>
            <ac:spMk id="4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51:08.354" v="386" actId="478"/>
          <ac:spMkLst>
            <pc:docMk/>
            <pc:sldMk cId="0" sldId="261"/>
            <ac:spMk id="5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51:09.646" v="387" actId="478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Duyên Lương" userId="3a9e482f-ceb4-484a-8eab-f708ff3e9a36" providerId="ADAL" clId="{F48C219E-7EBB-4501-B648-43726DA7FD94}" dt="2023-10-09T13:54:38.908" v="573" actId="1076"/>
          <ac:spMkLst>
            <pc:docMk/>
            <pc:sldMk cId="0" sldId="261"/>
            <ac:spMk id="7" creationId="{4DE74143-299B-4301-C948-A3A4C14DE50F}"/>
          </ac:spMkLst>
        </pc:spChg>
        <pc:grpChg chg="del mod">
          <ac:chgData name="Duyên Lương" userId="3a9e482f-ceb4-484a-8eab-f708ff3e9a36" providerId="ADAL" clId="{F48C219E-7EBB-4501-B648-43726DA7FD94}" dt="2023-10-09T13:51:09.646" v="387" actId="478"/>
          <ac:grpSpMkLst>
            <pc:docMk/>
            <pc:sldMk cId="0" sldId="261"/>
            <ac:grpSpMk id="3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F48C219E-7EBB-4501-B648-43726DA7FD94}" dt="2023-10-09T14:28:47.203" v="1694" actId="1076"/>
        <pc:sldMkLst>
          <pc:docMk/>
          <pc:sldMk cId="0" sldId="262"/>
        </pc:sldMkLst>
        <pc:spChg chg="del">
          <ac:chgData name="Duyên Lương" userId="3a9e482f-ceb4-484a-8eab-f708ff3e9a36" providerId="ADAL" clId="{F48C219E-7EBB-4501-B648-43726DA7FD94}" dt="2023-10-09T14:28:18.793" v="1678" actId="478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Duyên Lương" userId="3a9e482f-ceb4-484a-8eab-f708ff3e9a36" providerId="ADAL" clId="{F48C219E-7EBB-4501-B648-43726DA7FD94}" dt="2023-10-09T14:28:47.203" v="1694" actId="1076"/>
          <ac:spMkLst>
            <pc:docMk/>
            <pc:sldMk cId="0" sldId="262"/>
            <ac:spMk id="9" creationId="{6A64A07F-7EDA-5486-3C92-D23FF907EE31}"/>
          </ac:spMkLst>
        </pc:spChg>
        <pc:spChg chg="add mod">
          <ac:chgData name="Duyên Lương" userId="3a9e482f-ceb4-484a-8eab-f708ff3e9a36" providerId="ADAL" clId="{F48C219E-7EBB-4501-B648-43726DA7FD94}" dt="2023-10-09T13:42:08.167" v="321"/>
          <ac:spMkLst>
            <pc:docMk/>
            <pc:sldMk cId="0" sldId="262"/>
            <ac:spMk id="11" creationId="{E7568F5C-30E0-BA00-2E77-A967C994D56E}"/>
          </ac:spMkLst>
        </pc:spChg>
        <pc:grpChg chg="del">
          <ac:chgData name="Duyên Lương" userId="3a9e482f-ceb4-484a-8eab-f708ff3e9a36" providerId="ADAL" clId="{F48C219E-7EBB-4501-B648-43726DA7FD94}" dt="2023-10-09T14:28:26.340" v="1680" actId="478"/>
          <ac:grpSpMkLst>
            <pc:docMk/>
            <pc:sldMk cId="0" sldId="262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4:28:23.445" v="1679" actId="478"/>
          <ac:grpSpMkLst>
            <pc:docMk/>
            <pc:sldMk cId="0" sldId="262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F48C219E-7EBB-4501-B648-43726DA7FD94}" dt="2023-10-09T13:42:08.167" v="321"/>
          <ac:picMkLst>
            <pc:docMk/>
            <pc:sldMk cId="0" sldId="262"/>
            <ac:picMk id="10" creationId="{139CC769-3F3D-6859-31F8-4D6963D60E45}"/>
          </ac:picMkLst>
        </pc:picChg>
      </pc:sldChg>
      <pc:sldChg chg="addSp delSp modSp mod modAnim">
        <pc:chgData name="Duyên Lương" userId="3a9e482f-ceb4-484a-8eab-f708ff3e9a36" providerId="ADAL" clId="{F48C219E-7EBB-4501-B648-43726DA7FD94}" dt="2023-10-09T13:54:30.810" v="570"/>
        <pc:sldMkLst>
          <pc:docMk/>
          <pc:sldMk cId="0" sldId="263"/>
        </pc:sldMkLst>
        <pc:spChg chg="add mod">
          <ac:chgData name="Duyên Lương" userId="3a9e482f-ceb4-484a-8eab-f708ff3e9a36" providerId="ADAL" clId="{F48C219E-7EBB-4501-B648-43726DA7FD94}" dt="2023-10-09T13:43:39.693" v="335" actId="1076"/>
          <ac:spMkLst>
            <pc:docMk/>
            <pc:sldMk cId="0" sldId="263"/>
            <ac:spMk id="40" creationId="{500C1CC1-AE01-2577-E4EB-1118E8824635}"/>
          </ac:spMkLst>
        </pc:spChg>
        <pc:spChg chg="add mod">
          <ac:chgData name="Duyên Lương" userId="3a9e482f-ceb4-484a-8eab-f708ff3e9a36" providerId="ADAL" clId="{F48C219E-7EBB-4501-B648-43726DA7FD94}" dt="2023-10-09T13:43:37.760" v="334" actId="1076"/>
          <ac:spMkLst>
            <pc:docMk/>
            <pc:sldMk cId="0" sldId="263"/>
            <ac:spMk id="41" creationId="{14816821-4A06-14EF-7B54-E7741F92FA3C}"/>
          </ac:spMkLst>
        </pc:spChg>
        <pc:spChg chg="add del mod">
          <ac:chgData name="Duyên Lương" userId="3a9e482f-ceb4-484a-8eab-f708ff3e9a36" providerId="ADAL" clId="{F48C219E-7EBB-4501-B648-43726DA7FD94}" dt="2023-10-09T13:54:30.810" v="570"/>
          <ac:spMkLst>
            <pc:docMk/>
            <pc:sldMk cId="0" sldId="263"/>
            <ac:spMk id="42" creationId="{1D18FFE3-DFCE-9669-84DE-CEDDE6773102}"/>
          </ac:spMkLst>
        </pc:spChg>
      </pc:sldChg>
      <pc:sldChg chg="addSp modSp mod ord">
        <pc:chgData name="Duyên Lương" userId="3a9e482f-ceb4-484a-8eab-f708ff3e9a36" providerId="ADAL" clId="{F48C219E-7EBB-4501-B648-43726DA7FD94}" dt="2023-10-09T13:42:38.145" v="328" actId="1076"/>
        <pc:sldMkLst>
          <pc:docMk/>
          <pc:sldMk cId="0" sldId="265"/>
        </pc:sldMkLst>
        <pc:spChg chg="add mod">
          <ac:chgData name="Duyên Lương" userId="3a9e482f-ceb4-484a-8eab-f708ff3e9a36" providerId="ADAL" clId="{F48C219E-7EBB-4501-B648-43726DA7FD94}" dt="2023-10-09T13:42:38.145" v="328" actId="1076"/>
          <ac:spMkLst>
            <pc:docMk/>
            <pc:sldMk cId="0" sldId="265"/>
            <ac:spMk id="13" creationId="{B5C7464F-32D2-47E0-6F47-BEFC819B7ECD}"/>
          </ac:spMkLst>
        </pc:spChg>
        <pc:spChg chg="add mod">
          <ac:chgData name="Duyên Lương" userId="3a9e482f-ceb4-484a-8eab-f708ff3e9a36" providerId="ADAL" clId="{F48C219E-7EBB-4501-B648-43726DA7FD94}" dt="2023-10-09T13:42:38.145" v="328" actId="1076"/>
          <ac:spMkLst>
            <pc:docMk/>
            <pc:sldMk cId="0" sldId="265"/>
            <ac:spMk id="14" creationId="{EE8CD6DA-7054-7FD2-2248-86D7DD3B44B7}"/>
          </ac:spMkLst>
        </pc:spChg>
        <pc:grpChg chg="mod">
          <ac:chgData name="Duyên Lương" userId="3a9e482f-ceb4-484a-8eab-f708ff3e9a36" providerId="ADAL" clId="{F48C219E-7EBB-4501-B648-43726DA7FD94}" dt="2023-10-09T13:42:31.347" v="325" actId="1076"/>
          <ac:grpSpMkLst>
            <pc:docMk/>
            <pc:sldMk cId="0" sldId="265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F48C219E-7EBB-4501-B648-43726DA7FD94}" dt="2023-10-09T13:42:32.122" v="326" actId="1076"/>
          <ac:grpSpMkLst>
            <pc:docMk/>
            <pc:sldMk cId="0" sldId="265"/>
            <ac:grpSpMk id="11" creationId="{00000000-0000-0000-0000-000000000000}"/>
          </ac:grpSpMkLst>
        </pc:grpChg>
      </pc:sldChg>
      <pc:sldChg chg="modSp mod ord">
        <pc:chgData name="Duyên Lương" userId="3a9e482f-ceb4-484a-8eab-f708ff3e9a36" providerId="ADAL" clId="{F48C219E-7EBB-4501-B648-43726DA7FD94}" dt="2023-10-09T13:47:08.966" v="338" actId="20577"/>
        <pc:sldMkLst>
          <pc:docMk/>
          <pc:sldMk cId="0" sldId="270"/>
        </pc:sldMkLst>
        <pc:spChg chg="mod">
          <ac:chgData name="Duyên Lương" userId="3a9e482f-ceb4-484a-8eab-f708ff3e9a36" providerId="ADAL" clId="{F48C219E-7EBB-4501-B648-43726DA7FD94}" dt="2023-10-09T10:21:38.895" v="53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0:21:36.155" v="50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0:21:37.138" v="51" actId="1076"/>
          <ac:spMkLst>
            <pc:docMk/>
            <pc:sldMk cId="0" sldId="270"/>
            <ac:spMk id="7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0:21:28.838" v="41" actId="20577"/>
          <ac:spMkLst>
            <pc:docMk/>
            <pc:sldMk cId="0" sldId="270"/>
            <ac:spMk id="9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47:08.966" v="338" actId="20577"/>
          <ac:spMkLst>
            <pc:docMk/>
            <pc:sldMk cId="0" sldId="270"/>
            <ac:spMk id="10" creationId="{00000000-0000-0000-0000-000000000000}"/>
          </ac:spMkLst>
        </pc:spChg>
        <pc:grpChg chg="mod">
          <ac:chgData name="Duyên Lương" userId="3a9e482f-ceb4-484a-8eab-f708ff3e9a36" providerId="ADAL" clId="{F48C219E-7EBB-4501-B648-43726DA7FD94}" dt="2023-10-09T10:21:45.949" v="56" actId="1076"/>
          <ac:grpSpMkLst>
            <pc:docMk/>
            <pc:sldMk cId="0" sldId="270"/>
            <ac:grpSpMk id="8" creationId="{00000000-0000-0000-0000-000000000000}"/>
          </ac:grpSpMkLst>
        </pc:grpChg>
      </pc:sldChg>
      <pc:sldChg chg="delSp modSp mod">
        <pc:chgData name="Duyên Lương" userId="3a9e482f-ceb4-484a-8eab-f708ff3e9a36" providerId="ADAL" clId="{F48C219E-7EBB-4501-B648-43726DA7FD94}" dt="2023-10-09T13:49:13.142" v="361" actId="1076"/>
        <pc:sldMkLst>
          <pc:docMk/>
          <pc:sldMk cId="1758375202" sldId="272"/>
        </pc:sldMkLst>
        <pc:spChg chg="del">
          <ac:chgData name="Duyên Lương" userId="3a9e482f-ceb4-484a-8eab-f708ff3e9a36" providerId="ADAL" clId="{F48C219E-7EBB-4501-B648-43726DA7FD94}" dt="2023-10-09T13:48:09.715" v="339" actId="478"/>
          <ac:spMkLst>
            <pc:docMk/>
            <pc:sldMk cId="1758375202" sldId="272"/>
            <ac:spMk id="21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48:18.992" v="343" actId="478"/>
          <ac:spMkLst>
            <pc:docMk/>
            <pc:sldMk cId="1758375202" sldId="272"/>
            <ac:spMk id="22" creationId="{00000000-0000-0000-0000-000000000000}"/>
          </ac:spMkLst>
        </pc:spChg>
        <pc:spChg chg="del">
          <ac:chgData name="Duyên Lương" userId="3a9e482f-ceb4-484a-8eab-f708ff3e9a36" providerId="ADAL" clId="{F48C219E-7EBB-4501-B648-43726DA7FD94}" dt="2023-10-09T13:48:17.806" v="342" actId="478"/>
          <ac:spMkLst>
            <pc:docMk/>
            <pc:sldMk cId="1758375202" sldId="272"/>
            <ac:spMk id="23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49:13.142" v="361" actId="1076"/>
          <ac:spMkLst>
            <pc:docMk/>
            <pc:sldMk cId="1758375202" sldId="272"/>
            <ac:spMk id="24" creationId="{00000000-0000-0000-0000-000000000000}"/>
          </ac:spMkLst>
        </pc:spChg>
        <pc:spChg chg="topLvl">
          <ac:chgData name="Duyên Lương" userId="3a9e482f-ceb4-484a-8eab-f708ff3e9a36" providerId="ADAL" clId="{F48C219E-7EBB-4501-B648-43726DA7FD94}" dt="2023-10-09T13:48:12.959" v="340" actId="478"/>
          <ac:spMkLst>
            <pc:docMk/>
            <pc:sldMk cId="1758375202" sldId="272"/>
            <ac:spMk id="31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8:12.959" v="340" actId="478"/>
          <ac:spMkLst>
            <pc:docMk/>
            <pc:sldMk cId="1758375202" sldId="272"/>
            <ac:spMk id="32" creationId="{00000000-0000-0000-0000-000000000000}"/>
          </ac:spMkLst>
        </pc:spChg>
        <pc:spChg chg="mod topLvl">
          <ac:chgData name="Duyên Lương" userId="3a9e482f-ceb4-484a-8eab-f708ff3e9a36" providerId="ADAL" clId="{F48C219E-7EBB-4501-B648-43726DA7FD94}" dt="2023-10-09T13:49:07.962" v="360" actId="207"/>
          <ac:spMkLst>
            <pc:docMk/>
            <pc:sldMk cId="1758375202" sldId="272"/>
            <ac:spMk id="34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8:20.425" v="344" actId="478"/>
          <ac:spMkLst>
            <pc:docMk/>
            <pc:sldMk cId="1758375202" sldId="272"/>
            <ac:spMk id="35" creationId="{00000000-0000-0000-0000-000000000000}"/>
          </ac:spMkLst>
        </pc:spChg>
        <pc:spChg chg="topLvl">
          <ac:chgData name="Duyên Lương" userId="3a9e482f-ceb4-484a-8eab-f708ff3e9a36" providerId="ADAL" clId="{F48C219E-7EBB-4501-B648-43726DA7FD94}" dt="2023-10-09T13:48:16.588" v="341" actId="478"/>
          <ac:spMkLst>
            <pc:docMk/>
            <pc:sldMk cId="1758375202" sldId="272"/>
            <ac:spMk id="37" creationId="{00000000-0000-0000-0000-000000000000}"/>
          </ac:spMkLst>
        </pc:spChg>
        <pc:spChg chg="del topLvl">
          <ac:chgData name="Duyên Lương" userId="3a9e482f-ceb4-484a-8eab-f708ff3e9a36" providerId="ADAL" clId="{F48C219E-7EBB-4501-B648-43726DA7FD94}" dt="2023-10-09T13:48:16.588" v="341" actId="478"/>
          <ac:spMkLst>
            <pc:docMk/>
            <pc:sldMk cId="1758375202" sldId="272"/>
            <ac:spMk id="38" creationId="{00000000-0000-0000-0000-000000000000}"/>
          </ac:spMkLst>
        </pc:spChg>
        <pc:grpChg chg="del">
          <ac:chgData name="Duyên Lương" userId="3a9e482f-ceb4-484a-8eab-f708ff3e9a36" providerId="ADAL" clId="{F48C219E-7EBB-4501-B648-43726DA7FD94}" dt="2023-10-09T13:48:28.142" v="345" actId="478"/>
          <ac:grpSpMkLst>
            <pc:docMk/>
            <pc:sldMk cId="1758375202" sldId="272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8:29.462" v="346" actId="478"/>
          <ac:grpSpMkLst>
            <pc:docMk/>
            <pc:sldMk cId="1758375202" sldId="272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8:30.979" v="347" actId="478"/>
          <ac:grpSpMkLst>
            <pc:docMk/>
            <pc:sldMk cId="1758375202" sldId="272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8:12.959" v="340" actId="478"/>
          <ac:grpSpMkLst>
            <pc:docMk/>
            <pc:sldMk cId="1758375202" sldId="272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8:20.425" v="344" actId="478"/>
          <ac:grpSpMkLst>
            <pc:docMk/>
            <pc:sldMk cId="1758375202" sldId="272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F48C219E-7EBB-4501-B648-43726DA7FD94}" dt="2023-10-09T13:48:16.588" v="341" actId="478"/>
          <ac:grpSpMkLst>
            <pc:docMk/>
            <pc:sldMk cId="1758375202" sldId="272"/>
            <ac:grpSpMk id="36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F48C219E-7EBB-4501-B648-43726DA7FD94}" dt="2023-10-09T14:24:52.162" v="1616" actId="1076"/>
        <pc:sldMkLst>
          <pc:docMk/>
          <pc:sldMk cId="1637391215" sldId="273"/>
        </pc:sldMkLst>
        <pc:spChg chg="add mod">
          <ac:chgData name="Duyên Lương" userId="3a9e482f-ceb4-484a-8eab-f708ff3e9a36" providerId="ADAL" clId="{F48C219E-7EBB-4501-B648-43726DA7FD94}" dt="2023-10-09T14:24:48.844" v="1615" actId="207"/>
          <ac:spMkLst>
            <pc:docMk/>
            <pc:sldMk cId="1637391215" sldId="273"/>
            <ac:spMk id="2" creationId="{45BED14F-1657-1045-8773-AF1D9ABF6219}"/>
          </ac:spMkLst>
        </pc:spChg>
        <pc:spChg chg="add mod">
          <ac:chgData name="Duyên Lương" userId="3a9e482f-ceb4-484a-8eab-f708ff3e9a36" providerId="ADAL" clId="{F48C219E-7EBB-4501-B648-43726DA7FD94}" dt="2023-10-09T14:24:52.162" v="1616" actId="1076"/>
          <ac:spMkLst>
            <pc:docMk/>
            <pc:sldMk cId="1637391215" sldId="273"/>
            <ac:spMk id="3" creationId="{30578316-78B2-331D-5A0C-A3288F5CFEA2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5" creationId="{060024D8-58FE-53E6-5901-10A4AD2DC5F3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17" creationId="{92E4832D-5184-4D7E-96EA-A58531AA7661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18" creationId="{E113D30D-5DB9-8615-14A8-C2157A736996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19" creationId="{CFD9CFAE-1A40-86A4-1554-A64F6E911530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20" creationId="{607858CE-1E7E-F78D-D280-5267CA1B0F11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22" creationId="{ED2B8274-D748-3A10-AA7C-6DC99ED2E1D2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23" creationId="{2EE8D46C-AFBD-16B0-D97E-E094823936BB}"/>
          </ac:spMkLst>
        </pc:spChg>
        <pc:spChg chg="mod">
          <ac:chgData name="Duyên Lương" userId="3a9e482f-ceb4-484a-8eab-f708ff3e9a36" providerId="ADAL" clId="{F48C219E-7EBB-4501-B648-43726DA7FD94}" dt="2023-10-09T14:24:00.381" v="1577"/>
          <ac:spMkLst>
            <pc:docMk/>
            <pc:sldMk cId="1637391215" sldId="273"/>
            <ac:spMk id="24" creationId="{05682116-B79D-0873-4306-3DA05A6921E6}"/>
          </ac:spMkLst>
        </pc:spChg>
        <pc:grpChg chg="add mod">
          <ac:chgData name="Duyên Lương" userId="3a9e482f-ceb4-484a-8eab-f708ff3e9a36" providerId="ADAL" clId="{F48C219E-7EBB-4501-B648-43726DA7FD94}" dt="2023-10-09T14:24:35.294" v="1609" actId="14100"/>
          <ac:grpSpMkLst>
            <pc:docMk/>
            <pc:sldMk cId="1637391215" sldId="273"/>
            <ac:grpSpMk id="4" creationId="{3048F858-E2FD-FF0A-20A8-7CF4F73408B5}"/>
          </ac:grpSpMkLst>
        </pc:grpChg>
        <pc:grpChg chg="del">
          <ac:chgData name="Duyên Lương" userId="3a9e482f-ceb4-484a-8eab-f708ff3e9a36" providerId="ADAL" clId="{F48C219E-7EBB-4501-B648-43726DA7FD94}" dt="2023-10-09T14:24:03.723" v="1579" actId="478"/>
          <ac:grpSpMkLst>
            <pc:docMk/>
            <pc:sldMk cId="1637391215" sldId="273"/>
            <ac:grpSpMk id="6" creationId="{00000000-0000-0000-0000-000000000000}"/>
          </ac:grpSpMkLst>
        </pc:grpChg>
        <pc:grpChg chg="add del mod">
          <ac:chgData name="Duyên Lương" userId="3a9e482f-ceb4-484a-8eab-f708ff3e9a36" providerId="ADAL" clId="{F48C219E-7EBB-4501-B648-43726DA7FD94}" dt="2023-10-09T14:24:09.112" v="1582" actId="478"/>
          <ac:grpSpMkLst>
            <pc:docMk/>
            <pc:sldMk cId="1637391215" sldId="273"/>
            <ac:grpSpMk id="21" creationId="{04314F86-FA3D-9BDE-6FE0-8B2DAA040146}"/>
          </ac:grpSpMkLst>
        </pc:grpChg>
      </pc:sldChg>
      <pc:sldChg chg="addSp delSp modSp mod modAnim">
        <pc:chgData name="Duyên Lương" userId="3a9e482f-ceb4-484a-8eab-f708ff3e9a36" providerId="ADAL" clId="{F48C219E-7EBB-4501-B648-43726DA7FD94}" dt="2023-10-09T14:01:27.362" v="689" actId="1076"/>
        <pc:sldMkLst>
          <pc:docMk/>
          <pc:sldMk cId="3114409812" sldId="274"/>
        </pc:sldMkLst>
        <pc:spChg chg="add del mod">
          <ac:chgData name="Duyên Lương" userId="3a9e482f-ceb4-484a-8eab-f708ff3e9a36" providerId="ADAL" clId="{F48C219E-7EBB-4501-B648-43726DA7FD94}" dt="2023-10-09T13:41:12.253" v="312"/>
          <ac:spMkLst>
            <pc:docMk/>
            <pc:sldMk cId="3114409812" sldId="274"/>
            <ac:spMk id="2" creationId="{763EEFB3-C0BE-1279-6E58-74D71B30CCCE}"/>
          </ac:spMkLst>
        </pc:spChg>
        <pc:spChg chg="add del mod">
          <ac:chgData name="Duyên Lương" userId="3a9e482f-ceb4-484a-8eab-f708ff3e9a36" providerId="ADAL" clId="{F48C219E-7EBB-4501-B648-43726DA7FD94}" dt="2023-10-09T13:41:12.253" v="312"/>
          <ac:spMkLst>
            <pc:docMk/>
            <pc:sldMk cId="3114409812" sldId="274"/>
            <ac:spMk id="3" creationId="{ADBEE8D2-7311-A4F8-5DD9-9D80D3BBB9A2}"/>
          </ac:spMkLst>
        </pc:spChg>
        <pc:spChg chg="add del mod">
          <ac:chgData name="Duyên Lương" userId="3a9e482f-ceb4-484a-8eab-f708ff3e9a36" providerId="ADAL" clId="{F48C219E-7EBB-4501-B648-43726DA7FD94}" dt="2023-10-09T13:41:12.253" v="312"/>
          <ac:spMkLst>
            <pc:docMk/>
            <pc:sldMk cId="3114409812" sldId="274"/>
            <ac:spMk id="4" creationId="{FFBC8838-BFB6-AC37-3BE1-293E6CEB7637}"/>
          </ac:spMkLst>
        </pc:spChg>
        <pc:spChg chg="add mod">
          <ac:chgData name="Duyên Lương" userId="3a9e482f-ceb4-484a-8eab-f708ff3e9a36" providerId="ADAL" clId="{F48C219E-7EBB-4501-B648-43726DA7FD94}" dt="2023-10-09T14:00:30.549" v="663"/>
          <ac:spMkLst>
            <pc:docMk/>
            <pc:sldMk cId="3114409812" sldId="274"/>
            <ac:spMk id="18" creationId="{167D79AB-3AB3-E871-1EA6-DDCB33494E7F}"/>
          </ac:spMkLst>
        </pc:spChg>
        <pc:graphicFrameChg chg="add mod modGraphic">
          <ac:chgData name="Duyên Lương" userId="3a9e482f-ceb4-484a-8eab-f708ff3e9a36" providerId="ADAL" clId="{F48C219E-7EBB-4501-B648-43726DA7FD94}" dt="2023-10-09T14:01:27.362" v="689" actId="1076"/>
          <ac:graphicFrameMkLst>
            <pc:docMk/>
            <pc:sldMk cId="3114409812" sldId="274"/>
            <ac:graphicFrameMk id="17" creationId="{F6AE45CF-1562-2BF5-FEA6-855DA578E32C}"/>
          </ac:graphicFrameMkLst>
        </pc:graphicFrameChg>
        <pc:picChg chg="add del mod">
          <ac:chgData name="Duyên Lương" userId="3a9e482f-ceb4-484a-8eab-f708ff3e9a36" providerId="ADAL" clId="{F48C219E-7EBB-4501-B648-43726DA7FD94}" dt="2023-10-09T13:41:12.253" v="312"/>
          <ac:picMkLst>
            <pc:docMk/>
            <pc:sldMk cId="3114409812" sldId="274"/>
            <ac:picMk id="5" creationId="{5F6A8BF7-95C2-CE7A-B585-54664B821B13}"/>
          </ac:picMkLst>
        </pc:picChg>
      </pc:sldChg>
      <pc:sldChg chg="addSp delSp modSp mod delAnim modAnim">
        <pc:chgData name="Duyên Lương" userId="3a9e482f-ceb4-484a-8eab-f708ff3e9a36" providerId="ADAL" clId="{F48C219E-7EBB-4501-B648-43726DA7FD94}" dt="2023-10-09T14:00:10.569" v="661" actId="207"/>
        <pc:sldMkLst>
          <pc:docMk/>
          <pc:sldMk cId="3338502881" sldId="275"/>
        </pc:sldMkLst>
        <pc:spChg chg="add mod">
          <ac:chgData name="Duyên Lương" userId="3a9e482f-ceb4-484a-8eab-f708ff3e9a36" providerId="ADAL" clId="{F48C219E-7EBB-4501-B648-43726DA7FD94}" dt="2023-10-09T13:59:53.998" v="654" actId="14100"/>
          <ac:spMkLst>
            <pc:docMk/>
            <pc:sldMk cId="3338502881" sldId="275"/>
            <ac:spMk id="2" creationId="{B3070A98-EF22-F0DC-E7B8-41338547AD2E}"/>
          </ac:spMkLst>
        </pc:spChg>
        <pc:spChg chg="add mod">
          <ac:chgData name="Duyên Lương" userId="3a9e482f-ceb4-484a-8eab-f708ff3e9a36" providerId="ADAL" clId="{F48C219E-7EBB-4501-B648-43726DA7FD94}" dt="2023-10-09T14:00:10.569" v="661" actId="207"/>
          <ac:spMkLst>
            <pc:docMk/>
            <pc:sldMk cId="3338502881" sldId="275"/>
            <ac:spMk id="3" creationId="{8D203D3E-C634-7097-CDDB-CE5009B64A4E}"/>
          </ac:spMkLst>
        </pc:spChg>
        <pc:spChg chg="add mod">
          <ac:chgData name="Duyên Lương" userId="3a9e482f-ceb4-484a-8eab-f708ff3e9a36" providerId="ADAL" clId="{F48C219E-7EBB-4501-B648-43726DA7FD94}" dt="2023-10-09T14:00:04.109" v="659" actId="207"/>
          <ac:spMkLst>
            <pc:docMk/>
            <pc:sldMk cId="3338502881" sldId="275"/>
            <ac:spMk id="4" creationId="{E60DF2E5-F050-D103-BDB6-20F17A710257}"/>
          </ac:spMkLst>
        </pc:spChg>
        <pc:spChg chg="add mod">
          <ac:chgData name="Duyên Lương" userId="3a9e482f-ceb4-484a-8eab-f708ff3e9a36" providerId="ADAL" clId="{F48C219E-7EBB-4501-B648-43726DA7FD94}" dt="2023-10-09T13:56:23.264" v="592"/>
          <ac:spMkLst>
            <pc:docMk/>
            <pc:sldMk cId="3338502881" sldId="275"/>
            <ac:spMk id="17" creationId="{184E2FB9-0E56-BDF9-20A6-4FDD6888F44A}"/>
          </ac:spMkLst>
        </pc:spChg>
        <pc:picChg chg="add del mod">
          <ac:chgData name="Duyên Lương" userId="3a9e482f-ceb4-484a-8eab-f708ff3e9a36" providerId="ADAL" clId="{F48C219E-7EBB-4501-B648-43726DA7FD94}" dt="2023-10-09T13:59:31.667" v="640" actId="478"/>
          <ac:picMkLst>
            <pc:docMk/>
            <pc:sldMk cId="3338502881" sldId="275"/>
            <ac:picMk id="5" creationId="{39BF279F-5886-4507-DA41-8EAC9E2690DF}"/>
          </ac:picMkLst>
        </pc:picChg>
        <pc:picChg chg="add mod">
          <ac:chgData name="Duyên Lương" userId="3a9e482f-ceb4-484a-8eab-f708ff3e9a36" providerId="ADAL" clId="{F48C219E-7EBB-4501-B648-43726DA7FD94}" dt="2023-10-09T13:59:41.704" v="646" actId="1440"/>
          <ac:picMkLst>
            <pc:docMk/>
            <pc:sldMk cId="3338502881" sldId="275"/>
            <ac:picMk id="2050" creationId="{537F0D94-4587-2545-D170-FDDEC02168D2}"/>
          </ac:picMkLst>
        </pc:picChg>
      </pc:sldChg>
      <pc:sldChg chg="addSp delSp modSp mod ord delAnim modAnim">
        <pc:chgData name="Duyên Lương" userId="3a9e482f-ceb4-484a-8eab-f708ff3e9a36" providerId="ADAL" clId="{F48C219E-7EBB-4501-B648-43726DA7FD94}" dt="2023-10-09T13:58:13.658" v="634" actId="404"/>
        <pc:sldMkLst>
          <pc:docMk/>
          <pc:sldMk cId="3365547844" sldId="276"/>
        </pc:sldMkLst>
        <pc:spChg chg="add mod">
          <ac:chgData name="Duyên Lương" userId="3a9e482f-ceb4-484a-8eab-f708ff3e9a36" providerId="ADAL" clId="{F48C219E-7EBB-4501-B648-43726DA7FD94}" dt="2023-10-09T13:58:13.658" v="634" actId="404"/>
          <ac:spMkLst>
            <pc:docMk/>
            <pc:sldMk cId="3365547844" sldId="276"/>
            <ac:spMk id="2" creationId="{B110E06D-A471-7C4E-AFFE-EA99614EB4D3}"/>
          </ac:spMkLst>
        </pc:spChg>
        <pc:spChg chg="add mod">
          <ac:chgData name="Duyên Lương" userId="3a9e482f-ceb4-484a-8eab-f708ff3e9a36" providerId="ADAL" clId="{F48C219E-7EBB-4501-B648-43726DA7FD94}" dt="2023-10-09T13:58:13.658" v="634" actId="404"/>
          <ac:spMkLst>
            <pc:docMk/>
            <pc:sldMk cId="3365547844" sldId="276"/>
            <ac:spMk id="3" creationId="{4456A15B-07A5-16F9-8F9B-C72B27E25825}"/>
          </ac:spMkLst>
        </pc:spChg>
        <pc:spChg chg="add mod">
          <ac:chgData name="Duyên Lương" userId="3a9e482f-ceb4-484a-8eab-f708ff3e9a36" providerId="ADAL" clId="{F48C219E-7EBB-4501-B648-43726DA7FD94}" dt="2023-10-09T13:58:13.658" v="634" actId="404"/>
          <ac:spMkLst>
            <pc:docMk/>
            <pc:sldMk cId="3365547844" sldId="276"/>
            <ac:spMk id="4" creationId="{4E56D4D1-A64B-550A-A4C1-A38D3F3E3366}"/>
          </ac:spMkLst>
        </pc:spChg>
        <pc:spChg chg="add mod">
          <ac:chgData name="Duyên Lương" userId="3a9e482f-ceb4-484a-8eab-f708ff3e9a36" providerId="ADAL" clId="{F48C219E-7EBB-4501-B648-43726DA7FD94}" dt="2023-10-09T13:57:14.695" v="615" actId="404"/>
          <ac:spMkLst>
            <pc:docMk/>
            <pc:sldMk cId="3365547844" sldId="276"/>
            <ac:spMk id="17" creationId="{0D5F4341-79EB-4F27-B23D-42DE2D2CDE94}"/>
          </ac:spMkLst>
        </pc:spChg>
        <pc:picChg chg="add del mod">
          <ac:chgData name="Duyên Lương" userId="3a9e482f-ceb4-484a-8eab-f708ff3e9a36" providerId="ADAL" clId="{F48C219E-7EBB-4501-B648-43726DA7FD94}" dt="2023-10-09T13:55:55.384" v="577" actId="478"/>
          <ac:picMkLst>
            <pc:docMk/>
            <pc:sldMk cId="3365547844" sldId="276"/>
            <ac:picMk id="5" creationId="{A00C910A-CDDB-2765-49B0-342FE9AE3615}"/>
          </ac:picMkLst>
        </pc:picChg>
        <pc:picChg chg="add mod">
          <ac:chgData name="Duyên Lương" userId="3a9e482f-ceb4-484a-8eab-f708ff3e9a36" providerId="ADAL" clId="{F48C219E-7EBB-4501-B648-43726DA7FD94}" dt="2023-10-09T13:56:07.252" v="582" actId="1440"/>
          <ac:picMkLst>
            <pc:docMk/>
            <pc:sldMk cId="3365547844" sldId="276"/>
            <ac:picMk id="1026" creationId="{CE4A0D1B-2194-8D4E-034E-81F2D8D20A11}"/>
          </ac:picMkLst>
        </pc:picChg>
      </pc:sldChg>
      <pc:sldChg chg="addSp modSp mod modAnim">
        <pc:chgData name="Duyên Lương" userId="3a9e482f-ceb4-484a-8eab-f708ff3e9a36" providerId="ADAL" clId="{F48C219E-7EBB-4501-B648-43726DA7FD94}" dt="2023-10-09T13:43:23.396" v="332" actId="1076"/>
        <pc:sldMkLst>
          <pc:docMk/>
          <pc:sldMk cId="661772231" sldId="277"/>
        </pc:sldMkLst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15" creationId="{D7E79B0A-AF58-56F0-ADAA-BAA313EB757F}"/>
          </ac:spMkLst>
        </pc:spChg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16" creationId="{5ACBD265-52FC-BDD7-852D-5B059FF699CB}"/>
          </ac:spMkLst>
        </pc:spChg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17" creationId="{60BE1503-CB9C-20B9-C68E-94BCC89427BD}"/>
          </ac:spMkLst>
        </pc:spChg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18" creationId="{4C0C1865-861B-F4E1-2689-1002DB2B6979}"/>
          </ac:spMkLst>
        </pc:spChg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19" creationId="{E32C71A4-5085-6B0F-5490-97FCCC55439A}"/>
          </ac:spMkLst>
        </pc:spChg>
        <pc:spChg chg="add mod">
          <ac:chgData name="Duyên Lương" userId="3a9e482f-ceb4-484a-8eab-f708ff3e9a36" providerId="ADAL" clId="{F48C219E-7EBB-4501-B648-43726DA7FD94}" dt="2023-10-09T13:43:23.396" v="332" actId="1076"/>
          <ac:spMkLst>
            <pc:docMk/>
            <pc:sldMk cId="661772231" sldId="277"/>
            <ac:spMk id="20" creationId="{1F4E4F63-61FB-C2BF-E200-14F1ACAD0930}"/>
          </ac:spMkLst>
        </pc:spChg>
      </pc:sldChg>
      <pc:sldChg chg="add del setBg">
        <pc:chgData name="Duyên Lương" userId="3a9e482f-ceb4-484a-8eab-f708ff3e9a36" providerId="ADAL" clId="{F48C219E-7EBB-4501-B648-43726DA7FD94}" dt="2023-10-09T13:43:01.100" v="330"/>
        <pc:sldMkLst>
          <pc:docMk/>
          <pc:sldMk cId="1948172950" sldId="277"/>
        </pc:sldMkLst>
      </pc:sldChg>
      <pc:sldChg chg="add del">
        <pc:chgData name="Duyên Lương" userId="3a9e482f-ceb4-484a-8eab-f708ff3e9a36" providerId="ADAL" clId="{F48C219E-7EBB-4501-B648-43726DA7FD94}" dt="2023-10-09T13:51:39.057" v="402" actId="47"/>
        <pc:sldMkLst>
          <pc:docMk/>
          <pc:sldMk cId="0" sldId="278"/>
        </pc:sldMkLst>
      </pc:sldChg>
      <pc:sldChg chg="add del">
        <pc:chgData name="Duyên Lương" userId="3a9e482f-ceb4-484a-8eab-f708ff3e9a36" providerId="ADAL" clId="{F48C219E-7EBB-4501-B648-43726DA7FD94}" dt="2023-10-09T13:51:58.465" v="423" actId="47"/>
        <pc:sldMkLst>
          <pc:docMk/>
          <pc:sldMk cId="0" sldId="279"/>
        </pc:sldMkLst>
      </pc:sldChg>
      <pc:sldChg chg="addSp modSp mod ord">
        <pc:chgData name="Duyên Lương" userId="3a9e482f-ceb4-484a-8eab-f708ff3e9a36" providerId="ADAL" clId="{F48C219E-7EBB-4501-B648-43726DA7FD94}" dt="2023-10-09T14:11:32.091" v="903"/>
        <pc:sldMkLst>
          <pc:docMk/>
          <pc:sldMk cId="184272741" sldId="280"/>
        </pc:sldMkLst>
        <pc:spChg chg="add mod">
          <ac:chgData name="Duyên Lương" userId="3a9e482f-ceb4-484a-8eab-f708ff3e9a36" providerId="ADAL" clId="{F48C219E-7EBB-4501-B648-43726DA7FD94}" dt="2023-10-09T13:53:57.513" v="564" actId="1076"/>
          <ac:spMkLst>
            <pc:docMk/>
            <pc:sldMk cId="184272741" sldId="280"/>
            <ac:spMk id="3" creationId="{CE4A7F9A-0F64-BBC2-58EF-399A07B19265}"/>
          </ac:spMkLst>
        </pc:spChg>
        <pc:spChg chg="mod">
          <ac:chgData name="Duyên Lương" userId="3a9e482f-ceb4-484a-8eab-f708ff3e9a36" providerId="ADAL" clId="{F48C219E-7EBB-4501-B648-43726DA7FD94}" dt="2023-10-09T13:53:00.163" v="467" actId="1076"/>
          <ac:spMkLst>
            <pc:docMk/>
            <pc:sldMk cId="184272741" sldId="280"/>
            <ac:spMk id="4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54:15.541" v="565"/>
          <ac:spMkLst>
            <pc:docMk/>
            <pc:sldMk cId="184272741" sldId="280"/>
            <ac:spMk id="6" creationId="{B9788E57-BEC2-B84D-B7B6-988B3FA33D88}"/>
          </ac:spMkLst>
        </pc:spChg>
        <pc:spChg chg="mod">
          <ac:chgData name="Duyên Lương" userId="3a9e482f-ceb4-484a-8eab-f708ff3e9a36" providerId="ADAL" clId="{F48C219E-7EBB-4501-B648-43726DA7FD94}" dt="2023-10-09T13:54:15.541" v="565"/>
          <ac:spMkLst>
            <pc:docMk/>
            <pc:sldMk cId="184272741" sldId="280"/>
            <ac:spMk id="7" creationId="{38EAE0D4-BCA7-0865-CE27-8112208DE07C}"/>
          </ac:spMkLst>
        </pc:spChg>
        <pc:grpChg chg="add mod">
          <ac:chgData name="Duyên Lương" userId="3a9e482f-ceb4-484a-8eab-f708ff3e9a36" providerId="ADAL" clId="{F48C219E-7EBB-4501-B648-43726DA7FD94}" dt="2023-10-09T13:54:20.409" v="568" actId="1076"/>
          <ac:grpSpMkLst>
            <pc:docMk/>
            <pc:sldMk cId="184272741" sldId="280"/>
            <ac:grpSpMk id="5" creationId="{70D4285E-55E9-1494-5C7A-D2AB15E1A5A8}"/>
          </ac:grpSpMkLst>
        </pc:grpChg>
      </pc:sldChg>
      <pc:sldChg chg="addSp modSp mod">
        <pc:chgData name="Duyên Lương" userId="3a9e482f-ceb4-484a-8eab-f708ff3e9a36" providerId="ADAL" clId="{F48C219E-7EBB-4501-B648-43726DA7FD94}" dt="2023-10-09T13:52:54.979" v="466" actId="1076"/>
        <pc:sldMkLst>
          <pc:docMk/>
          <pc:sldMk cId="2529330133" sldId="281"/>
        </pc:sldMkLst>
        <pc:spChg chg="mod">
          <ac:chgData name="Duyên Lương" userId="3a9e482f-ceb4-484a-8eab-f708ff3e9a36" providerId="ADAL" clId="{F48C219E-7EBB-4501-B648-43726DA7FD94}" dt="2023-10-09T13:52:54.979" v="466" actId="1076"/>
          <ac:spMkLst>
            <pc:docMk/>
            <pc:sldMk cId="2529330133" sldId="281"/>
            <ac:spMk id="4" creationId="{00000000-0000-0000-0000-000000000000}"/>
          </ac:spMkLst>
        </pc:spChg>
        <pc:spChg chg="mod">
          <ac:chgData name="Duyên Lương" userId="3a9e482f-ceb4-484a-8eab-f708ff3e9a36" providerId="ADAL" clId="{F48C219E-7EBB-4501-B648-43726DA7FD94}" dt="2023-10-09T13:52:46.321" v="463"/>
          <ac:spMkLst>
            <pc:docMk/>
            <pc:sldMk cId="2529330133" sldId="281"/>
            <ac:spMk id="5" creationId="{2871CA9C-769B-C7C4-8BE9-2D64451592BD}"/>
          </ac:spMkLst>
        </pc:spChg>
        <pc:spChg chg="mod">
          <ac:chgData name="Duyên Lương" userId="3a9e482f-ceb4-484a-8eab-f708ff3e9a36" providerId="ADAL" clId="{F48C219E-7EBB-4501-B648-43726DA7FD94}" dt="2023-10-09T13:52:46.321" v="463"/>
          <ac:spMkLst>
            <pc:docMk/>
            <pc:sldMk cId="2529330133" sldId="281"/>
            <ac:spMk id="6" creationId="{5AB55F1A-873B-7C93-19D7-C2ECD286B4A6}"/>
          </ac:spMkLst>
        </pc:spChg>
        <pc:spChg chg="mod">
          <ac:chgData name="Duyên Lương" userId="3a9e482f-ceb4-484a-8eab-f708ff3e9a36" providerId="ADAL" clId="{F48C219E-7EBB-4501-B648-43726DA7FD94}" dt="2023-10-09T13:52:46.321" v="463"/>
          <ac:spMkLst>
            <pc:docMk/>
            <pc:sldMk cId="2529330133" sldId="281"/>
            <ac:spMk id="7" creationId="{24556E92-9AFC-3116-7D80-04C02BFCFE39}"/>
          </ac:spMkLst>
        </pc:spChg>
        <pc:spChg chg="mod">
          <ac:chgData name="Duyên Lương" userId="3a9e482f-ceb4-484a-8eab-f708ff3e9a36" providerId="ADAL" clId="{F48C219E-7EBB-4501-B648-43726DA7FD94}" dt="2023-10-09T13:52:46.321" v="463"/>
          <ac:spMkLst>
            <pc:docMk/>
            <pc:sldMk cId="2529330133" sldId="281"/>
            <ac:spMk id="8" creationId="{04A3F344-6C40-7718-5731-A2453D2D3A98}"/>
          </ac:spMkLst>
        </pc:spChg>
        <pc:spChg chg="mod">
          <ac:chgData name="Duyên Lương" userId="3a9e482f-ceb4-484a-8eab-f708ff3e9a36" providerId="ADAL" clId="{F48C219E-7EBB-4501-B648-43726DA7FD94}" dt="2023-10-09T13:52:46.321" v="463"/>
          <ac:spMkLst>
            <pc:docMk/>
            <pc:sldMk cId="2529330133" sldId="281"/>
            <ac:spMk id="9" creationId="{E20E1FDC-82AF-0A48-3B62-D30F7D76A83B}"/>
          </ac:spMkLst>
        </pc:spChg>
        <pc:grpChg chg="add mod">
          <ac:chgData name="Duyên Lương" userId="3a9e482f-ceb4-484a-8eab-f708ff3e9a36" providerId="ADAL" clId="{F48C219E-7EBB-4501-B648-43726DA7FD94}" dt="2023-10-09T13:52:52.397" v="465" actId="688"/>
          <ac:grpSpMkLst>
            <pc:docMk/>
            <pc:sldMk cId="2529330133" sldId="281"/>
            <ac:grpSpMk id="3" creationId="{76E72563-3F8B-33BA-6EEF-164634C5DAD3}"/>
          </ac:grpSpMkLst>
        </pc:grpChg>
      </pc:sldChg>
      <pc:sldChg chg="addSp delSp modSp mod ord delAnim modAnim">
        <pc:chgData name="Duyên Lương" userId="3a9e482f-ceb4-484a-8eab-f708ff3e9a36" providerId="ADAL" clId="{F48C219E-7EBB-4501-B648-43726DA7FD94}" dt="2023-10-09T14:11:27.527" v="901"/>
        <pc:sldMkLst>
          <pc:docMk/>
          <pc:sldMk cId="2776538232" sldId="282"/>
        </pc:sldMkLst>
        <pc:spChg chg="del">
          <ac:chgData name="Duyên Lương" userId="3a9e482f-ceb4-484a-8eab-f708ff3e9a36" providerId="ADAL" clId="{F48C219E-7EBB-4501-B648-43726DA7FD94}" dt="2023-10-09T14:03:07.588" v="692" actId="478"/>
          <ac:spMkLst>
            <pc:docMk/>
            <pc:sldMk cId="2776538232" sldId="282"/>
            <ac:spMk id="2" creationId="{45BED14F-1657-1045-8773-AF1D9ABF6219}"/>
          </ac:spMkLst>
        </pc:spChg>
        <pc:spChg chg="del">
          <ac:chgData name="Duyên Lương" userId="3a9e482f-ceb4-484a-8eab-f708ff3e9a36" providerId="ADAL" clId="{F48C219E-7EBB-4501-B648-43726DA7FD94}" dt="2023-10-09T14:03:06.761" v="691" actId="478"/>
          <ac:spMkLst>
            <pc:docMk/>
            <pc:sldMk cId="2776538232" sldId="282"/>
            <ac:spMk id="3" creationId="{30578316-78B2-331D-5A0C-A3288F5CFEA2}"/>
          </ac:spMkLst>
        </pc:spChg>
        <pc:spChg chg="add mod">
          <ac:chgData name="Duyên Lương" userId="3a9e482f-ceb4-484a-8eab-f708ff3e9a36" providerId="ADAL" clId="{F48C219E-7EBB-4501-B648-43726DA7FD94}" dt="2023-10-09T14:09:40.842" v="880" actId="1076"/>
          <ac:spMkLst>
            <pc:docMk/>
            <pc:sldMk cId="2776538232" sldId="282"/>
            <ac:spMk id="4" creationId="{5C931B9F-6312-80FA-F5B7-859449E729C2}"/>
          </ac:spMkLst>
        </pc:spChg>
        <pc:spChg chg="add mod">
          <ac:chgData name="Duyên Lương" userId="3a9e482f-ceb4-484a-8eab-f708ff3e9a36" providerId="ADAL" clId="{F48C219E-7EBB-4501-B648-43726DA7FD94}" dt="2023-10-09T14:07:05.708" v="743" actId="1076"/>
          <ac:spMkLst>
            <pc:docMk/>
            <pc:sldMk cId="2776538232" sldId="282"/>
            <ac:spMk id="5" creationId="{1756D392-23C4-E9E0-16D2-064D1B98D7B3}"/>
          </ac:spMkLst>
        </pc:spChg>
        <pc:spChg chg="add mod">
          <ac:chgData name="Duyên Lương" userId="3a9e482f-ceb4-484a-8eab-f708ff3e9a36" providerId="ADAL" clId="{F48C219E-7EBB-4501-B648-43726DA7FD94}" dt="2023-10-09T14:08:22.475" v="774" actId="2711"/>
          <ac:spMkLst>
            <pc:docMk/>
            <pc:sldMk cId="2776538232" sldId="282"/>
            <ac:spMk id="17" creationId="{C30E67B0-F043-0345-A419-DBC59A0843BD}"/>
          </ac:spMkLst>
        </pc:spChg>
        <pc:spChg chg="add del mod">
          <ac:chgData name="Duyên Lương" userId="3a9e482f-ceb4-484a-8eab-f708ff3e9a36" providerId="ADAL" clId="{F48C219E-7EBB-4501-B648-43726DA7FD94}" dt="2023-10-09T14:08:23.817" v="776"/>
          <ac:spMkLst>
            <pc:docMk/>
            <pc:sldMk cId="2776538232" sldId="282"/>
            <ac:spMk id="18" creationId="{C9B1D816-D3F1-3F64-4B2E-B143BB3E0682}"/>
          </ac:spMkLst>
        </pc:spChg>
        <pc:spChg chg="add mod">
          <ac:chgData name="Duyên Lương" userId="3a9e482f-ceb4-484a-8eab-f708ff3e9a36" providerId="ADAL" clId="{F48C219E-7EBB-4501-B648-43726DA7FD94}" dt="2023-10-09T14:08:51.683" v="809" actId="403"/>
          <ac:spMkLst>
            <pc:docMk/>
            <pc:sldMk cId="2776538232" sldId="282"/>
            <ac:spMk id="19" creationId="{2ECD4F05-DCB1-2B52-9FE1-56705953A7CE}"/>
          </ac:spMkLst>
        </pc:spChg>
        <pc:spChg chg="add mod">
          <ac:chgData name="Duyên Lương" userId="3a9e482f-ceb4-484a-8eab-f708ff3e9a36" providerId="ADAL" clId="{F48C219E-7EBB-4501-B648-43726DA7FD94}" dt="2023-10-09T14:09:07.818" v="843" actId="14100"/>
          <ac:spMkLst>
            <pc:docMk/>
            <pc:sldMk cId="2776538232" sldId="282"/>
            <ac:spMk id="20" creationId="{A0A1AF9B-CC69-B836-66DB-F6BDC56D9D8A}"/>
          </ac:spMkLst>
        </pc:spChg>
        <pc:spChg chg="add mod">
          <ac:chgData name="Duyên Lương" userId="3a9e482f-ceb4-484a-8eab-f708ff3e9a36" providerId="ADAL" clId="{F48C219E-7EBB-4501-B648-43726DA7FD94}" dt="2023-10-09T14:09:35.760" v="878" actId="14100"/>
          <ac:spMkLst>
            <pc:docMk/>
            <pc:sldMk cId="2776538232" sldId="282"/>
            <ac:spMk id="21" creationId="{DBB9D183-5C8A-A5AC-1387-944D9DA8810E}"/>
          </ac:spMkLst>
        </pc:spChg>
        <pc:grpChg chg="del">
          <ac:chgData name="Duyên Lương" userId="3a9e482f-ceb4-484a-8eab-f708ff3e9a36" providerId="ADAL" clId="{F48C219E-7EBB-4501-B648-43726DA7FD94}" dt="2023-10-09T14:03:08.232" v="693" actId="478"/>
          <ac:grpSpMkLst>
            <pc:docMk/>
            <pc:sldMk cId="2776538232" sldId="282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F48C219E-7EBB-4501-B648-43726DA7FD94}" dt="2023-10-09T14:10:20.278" v="888" actId="14100"/>
          <ac:picMkLst>
            <pc:docMk/>
            <pc:sldMk cId="2776538232" sldId="282"/>
            <ac:picMk id="4098" creationId="{F741E158-8CF7-4A35-2A6E-55EDD45D317E}"/>
          </ac:picMkLst>
        </pc:picChg>
        <pc:picChg chg="add mod">
          <ac:chgData name="Duyên Lương" userId="3a9e482f-ceb4-484a-8eab-f708ff3e9a36" providerId="ADAL" clId="{F48C219E-7EBB-4501-B648-43726DA7FD94}" dt="2023-10-09T14:10:30.556" v="890" actId="14100"/>
          <ac:picMkLst>
            <pc:docMk/>
            <pc:sldMk cId="2776538232" sldId="282"/>
            <ac:picMk id="4100" creationId="{D4AC7158-70AE-409C-376E-ABBC694DFC96}"/>
          </ac:picMkLst>
        </pc:picChg>
        <pc:picChg chg="add mod">
          <ac:chgData name="Duyên Lương" userId="3a9e482f-ceb4-484a-8eab-f708ff3e9a36" providerId="ADAL" clId="{F48C219E-7EBB-4501-B648-43726DA7FD94}" dt="2023-10-09T14:06:06.629" v="710" actId="14100"/>
          <ac:picMkLst>
            <pc:docMk/>
            <pc:sldMk cId="2776538232" sldId="282"/>
            <ac:picMk id="4102" creationId="{82F86293-C2CA-2E86-BF19-1CE96C98CB17}"/>
          </ac:picMkLst>
        </pc:picChg>
      </pc:sldChg>
      <pc:sldChg chg="addSp delSp modSp mod delAnim modAnim">
        <pc:chgData name="Duyên Lương" userId="3a9e482f-ceb4-484a-8eab-f708ff3e9a36" providerId="ADAL" clId="{F48C219E-7EBB-4501-B648-43726DA7FD94}" dt="2023-10-09T14:23:10.606" v="1574"/>
        <pc:sldMkLst>
          <pc:docMk/>
          <pc:sldMk cId="3585636024" sldId="283"/>
        </pc:sldMkLst>
        <pc:spChg chg="add mod">
          <ac:chgData name="Duyên Lương" userId="3a9e482f-ceb4-484a-8eab-f708ff3e9a36" providerId="ADAL" clId="{F48C219E-7EBB-4501-B648-43726DA7FD94}" dt="2023-10-09T14:18:15.559" v="1380" actId="14100"/>
          <ac:spMkLst>
            <pc:docMk/>
            <pc:sldMk cId="3585636024" sldId="283"/>
            <ac:spMk id="2" creationId="{5C85FB4F-382A-2264-2096-33521E17CD1F}"/>
          </ac:spMkLst>
        </pc:spChg>
        <pc:spChg chg="add mod">
          <ac:chgData name="Duyên Lương" userId="3a9e482f-ceb4-484a-8eab-f708ff3e9a36" providerId="ADAL" clId="{F48C219E-7EBB-4501-B648-43726DA7FD94}" dt="2023-10-09T14:18:43.470" v="1384" actId="13926"/>
          <ac:spMkLst>
            <pc:docMk/>
            <pc:sldMk cId="3585636024" sldId="283"/>
            <ac:spMk id="3" creationId="{62FD25E9-60EA-C72C-8B31-AF152B889621}"/>
          </ac:spMkLst>
        </pc:spChg>
        <pc:spChg chg="del">
          <ac:chgData name="Duyên Lương" userId="3a9e482f-ceb4-484a-8eab-f708ff3e9a36" providerId="ADAL" clId="{F48C219E-7EBB-4501-B648-43726DA7FD94}" dt="2023-10-09T14:11:48.229" v="904" actId="478"/>
          <ac:spMkLst>
            <pc:docMk/>
            <pc:sldMk cId="3585636024" sldId="283"/>
            <ac:spMk id="4" creationId="{5C931B9F-6312-80FA-F5B7-859449E729C2}"/>
          </ac:spMkLst>
        </pc:spChg>
        <pc:spChg chg="del">
          <ac:chgData name="Duyên Lương" userId="3a9e482f-ceb4-484a-8eab-f708ff3e9a36" providerId="ADAL" clId="{F48C219E-7EBB-4501-B648-43726DA7FD94}" dt="2023-10-09T14:11:50.428" v="905" actId="478"/>
          <ac:spMkLst>
            <pc:docMk/>
            <pc:sldMk cId="3585636024" sldId="283"/>
            <ac:spMk id="5" creationId="{1756D392-23C4-E9E0-16D2-064D1B98D7B3}"/>
          </ac:spMkLst>
        </pc:spChg>
        <pc:spChg chg="add mod">
          <ac:chgData name="Duyên Lương" userId="3a9e482f-ceb4-484a-8eab-f708ff3e9a36" providerId="ADAL" clId="{F48C219E-7EBB-4501-B648-43726DA7FD94}" dt="2023-10-09T14:18:48.991" v="1385" actId="13926"/>
          <ac:spMkLst>
            <pc:docMk/>
            <pc:sldMk cId="3585636024" sldId="283"/>
            <ac:spMk id="6" creationId="{7E3D3FD0-F160-5025-2477-82D13E8BB534}"/>
          </ac:spMkLst>
        </pc:spChg>
        <pc:spChg chg="add mod">
          <ac:chgData name="Duyên Lương" userId="3a9e482f-ceb4-484a-8eab-f708ff3e9a36" providerId="ADAL" clId="{F48C219E-7EBB-4501-B648-43726DA7FD94}" dt="2023-10-09T14:18:54.673" v="1386" actId="13926"/>
          <ac:spMkLst>
            <pc:docMk/>
            <pc:sldMk cId="3585636024" sldId="283"/>
            <ac:spMk id="7" creationId="{EA3055E2-70D7-D55A-B18F-D064C9F58F3A}"/>
          </ac:spMkLst>
        </pc:spChg>
        <pc:spChg chg="add mod">
          <ac:chgData name="Duyên Lương" userId="3a9e482f-ceb4-484a-8eab-f708ff3e9a36" providerId="ADAL" clId="{F48C219E-7EBB-4501-B648-43726DA7FD94}" dt="2023-10-09T14:18:58.793" v="1387" actId="13926"/>
          <ac:spMkLst>
            <pc:docMk/>
            <pc:sldMk cId="3585636024" sldId="283"/>
            <ac:spMk id="8" creationId="{353C3CA1-88DA-0F01-EE1F-209430E8EE50}"/>
          </ac:spMkLst>
        </pc:spChg>
        <pc:spChg chg="mod">
          <ac:chgData name="Duyên Lương" userId="3a9e482f-ceb4-484a-8eab-f708ff3e9a36" providerId="ADAL" clId="{F48C219E-7EBB-4501-B648-43726DA7FD94}" dt="2023-10-09T14:19:12.512" v="1391" actId="14100"/>
          <ac:spMkLst>
            <pc:docMk/>
            <pc:sldMk cId="3585636024" sldId="283"/>
            <ac:spMk id="17" creationId="{C30E67B0-F043-0345-A419-DBC59A0843BD}"/>
          </ac:spMkLst>
        </pc:spChg>
        <pc:spChg chg="del">
          <ac:chgData name="Duyên Lương" userId="3a9e482f-ceb4-484a-8eab-f708ff3e9a36" providerId="ADAL" clId="{F48C219E-7EBB-4501-B648-43726DA7FD94}" dt="2023-10-09T14:12:09.409" v="910" actId="478"/>
          <ac:spMkLst>
            <pc:docMk/>
            <pc:sldMk cId="3585636024" sldId="283"/>
            <ac:spMk id="19" creationId="{2ECD4F05-DCB1-2B52-9FE1-56705953A7CE}"/>
          </ac:spMkLst>
        </pc:spChg>
        <pc:spChg chg="del">
          <ac:chgData name="Duyên Lương" userId="3a9e482f-ceb4-484a-8eab-f708ff3e9a36" providerId="ADAL" clId="{F48C219E-7EBB-4501-B648-43726DA7FD94}" dt="2023-10-09T14:12:09.409" v="910" actId="478"/>
          <ac:spMkLst>
            <pc:docMk/>
            <pc:sldMk cId="3585636024" sldId="283"/>
            <ac:spMk id="20" creationId="{A0A1AF9B-CC69-B836-66DB-F6BDC56D9D8A}"/>
          </ac:spMkLst>
        </pc:spChg>
        <pc:spChg chg="del">
          <ac:chgData name="Duyên Lương" userId="3a9e482f-ceb4-484a-8eab-f708ff3e9a36" providerId="ADAL" clId="{F48C219E-7EBB-4501-B648-43726DA7FD94}" dt="2023-10-09T14:12:09.409" v="910" actId="478"/>
          <ac:spMkLst>
            <pc:docMk/>
            <pc:sldMk cId="3585636024" sldId="283"/>
            <ac:spMk id="21" creationId="{DBB9D183-5C8A-A5AC-1387-944D9DA8810E}"/>
          </ac:spMkLst>
        </pc:spChg>
        <pc:picChg chg="add mod">
          <ac:chgData name="Duyên Lương" userId="3a9e482f-ceb4-484a-8eab-f708ff3e9a36" providerId="ADAL" clId="{F48C219E-7EBB-4501-B648-43726DA7FD94}" dt="2023-10-09T14:19:15.172" v="1392" actId="1076"/>
          <ac:picMkLst>
            <pc:docMk/>
            <pc:sldMk cId="3585636024" sldId="283"/>
            <ac:picMk id="9" creationId="{8112C0C8-1FA0-DD7C-6585-B616F5BDC0FB}"/>
          </ac:picMkLst>
        </pc:picChg>
        <pc:picChg chg="mod">
          <ac:chgData name="Duyên Lương" userId="3a9e482f-ceb4-484a-8eab-f708ff3e9a36" providerId="ADAL" clId="{F48C219E-7EBB-4501-B648-43726DA7FD94}" dt="2023-10-09T14:17:37.360" v="1369" actId="1076"/>
          <ac:picMkLst>
            <pc:docMk/>
            <pc:sldMk cId="3585636024" sldId="283"/>
            <ac:picMk id="4098" creationId="{F741E158-8CF7-4A35-2A6E-55EDD45D317E}"/>
          </ac:picMkLst>
        </pc:picChg>
        <pc:picChg chg="mod">
          <ac:chgData name="Duyên Lương" userId="3a9e482f-ceb4-484a-8eab-f708ff3e9a36" providerId="ADAL" clId="{F48C219E-7EBB-4501-B648-43726DA7FD94}" dt="2023-10-09T14:18:20.873" v="1381" actId="1076"/>
          <ac:picMkLst>
            <pc:docMk/>
            <pc:sldMk cId="3585636024" sldId="283"/>
            <ac:picMk id="4100" creationId="{D4AC7158-70AE-409C-376E-ABBC694DFC96}"/>
          </ac:picMkLst>
        </pc:picChg>
        <pc:picChg chg="mod">
          <ac:chgData name="Duyên Lương" userId="3a9e482f-ceb4-484a-8eab-f708ff3e9a36" providerId="ADAL" clId="{F48C219E-7EBB-4501-B648-43726DA7FD94}" dt="2023-10-09T14:15:32.383" v="1133" actId="1076"/>
          <ac:picMkLst>
            <pc:docMk/>
            <pc:sldMk cId="3585636024" sldId="283"/>
            <ac:picMk id="4102" creationId="{82F86293-C2CA-2E86-BF19-1CE96C98CB17}"/>
          </ac:picMkLst>
        </pc:picChg>
      </pc:sldChg>
      <pc:sldMasterChg chg="delSldLayout">
        <pc:chgData name="Duyên Lương" userId="3a9e482f-ceb4-484a-8eab-f708ff3e9a36" providerId="ADAL" clId="{F48C219E-7EBB-4501-B648-43726DA7FD94}" dt="2023-10-09T13:51:58.465" v="423" actId="47"/>
        <pc:sldMasterMkLst>
          <pc:docMk/>
          <pc:sldMasterMk cId="0" sldId="2147483648"/>
        </pc:sldMasterMkLst>
        <pc:sldLayoutChg chg="del">
          <pc:chgData name="Duyên Lương" userId="3a9e482f-ceb4-484a-8eab-f708ff3e9a36" providerId="ADAL" clId="{F48C219E-7EBB-4501-B648-43726DA7FD94}" dt="2023-10-09T13:51:39.057" v="402" actId="47"/>
          <pc:sldLayoutMkLst>
            <pc:docMk/>
            <pc:sldMasterMk cId="0" sldId="2147483648"/>
            <pc:sldLayoutMk cId="3086355253" sldId="2147483660"/>
          </pc:sldLayoutMkLst>
        </pc:sldLayoutChg>
        <pc:sldLayoutChg chg="del">
          <pc:chgData name="Duyên Lương" userId="3a9e482f-ceb4-484a-8eab-f708ff3e9a36" providerId="ADAL" clId="{F48C219E-7EBB-4501-B648-43726DA7FD94}" dt="2023-10-09T13:51:58.465" v="423" actId="47"/>
          <pc:sldLayoutMkLst>
            <pc:docMk/>
            <pc:sldMasterMk cId="0" sldId="2147483648"/>
            <pc:sldLayoutMk cId="192687476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6E259-F1CA-4B44-BD37-9E3DF2B2C7C1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7F604-9988-44EF-9ACE-71CB10D81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0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7F604-9988-44EF-9ACE-71CB10D81B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7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7F604-9988-44EF-9ACE-71CB10D81B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3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3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svg"/><Relationship Id="rId7" Type="http://schemas.openxmlformats.org/officeDocument/2006/relationships/image" Target="../media/image4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svg"/><Relationship Id="rId7" Type="http://schemas.openxmlformats.org/officeDocument/2006/relationships/image" Target="../media/image1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36.svg"/><Relationship Id="rId21" Type="http://schemas.openxmlformats.org/officeDocument/2006/relationships/image" Target="../media/image74.svg"/><Relationship Id="rId34" Type="http://schemas.openxmlformats.org/officeDocument/2006/relationships/image" Target="../media/image87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2" Type="http://schemas.openxmlformats.org/officeDocument/2006/relationships/image" Target="../media/image3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5" Type="http://schemas.openxmlformats.org/officeDocument/2006/relationships/image" Target="../media/image40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" Type="http://schemas.openxmlformats.org/officeDocument/2006/relationships/image" Target="../media/image39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image" Target="../media/image88.svg"/><Relationship Id="rId8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2861048" y="7702653"/>
            <a:ext cx="8538225" cy="7236146"/>
          </a:xfrm>
          <a:custGeom>
            <a:avLst/>
            <a:gdLst/>
            <a:ahLst/>
            <a:cxnLst/>
            <a:rect l="l" t="t" r="r" b="b"/>
            <a:pathLst>
              <a:path w="8538225" h="7236146">
                <a:moveTo>
                  <a:pt x="0" y="0"/>
                </a:moveTo>
                <a:lnTo>
                  <a:pt x="8538225" y="0"/>
                </a:lnTo>
                <a:lnTo>
                  <a:pt x="8538225" y="7236146"/>
                </a:lnTo>
                <a:lnTo>
                  <a:pt x="0" y="7236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297015">
            <a:off x="-4268013" y="1283575"/>
            <a:ext cx="8081191" cy="6848810"/>
          </a:xfrm>
          <a:custGeom>
            <a:avLst/>
            <a:gdLst/>
            <a:ahLst/>
            <a:cxnLst/>
            <a:rect l="l" t="t" r="r" b="b"/>
            <a:pathLst>
              <a:path w="8081191" h="6848810">
                <a:moveTo>
                  <a:pt x="0" y="0"/>
                </a:moveTo>
                <a:lnTo>
                  <a:pt x="8081191" y="0"/>
                </a:lnTo>
                <a:lnTo>
                  <a:pt x="8081191" y="6848809"/>
                </a:lnTo>
                <a:lnTo>
                  <a:pt x="0" y="6848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42984">
            <a:off x="6038965" y="-3830491"/>
            <a:ext cx="7194742" cy="6097544"/>
          </a:xfrm>
          <a:custGeom>
            <a:avLst/>
            <a:gdLst/>
            <a:ahLst/>
            <a:cxnLst/>
            <a:rect l="l" t="t" r="r" b="b"/>
            <a:pathLst>
              <a:path w="7194742" h="6097544">
                <a:moveTo>
                  <a:pt x="0" y="0"/>
                </a:moveTo>
                <a:lnTo>
                  <a:pt x="7194742" y="0"/>
                </a:lnTo>
                <a:lnTo>
                  <a:pt x="7194742" y="6097544"/>
                </a:lnTo>
                <a:lnTo>
                  <a:pt x="0" y="6097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087600" y="2015983"/>
            <a:ext cx="6793832" cy="5757772"/>
          </a:xfrm>
          <a:custGeom>
            <a:avLst/>
            <a:gdLst/>
            <a:ahLst/>
            <a:cxnLst/>
            <a:rect l="l" t="t" r="r" b="b"/>
            <a:pathLst>
              <a:path w="6793832" h="5757772">
                <a:moveTo>
                  <a:pt x="0" y="0"/>
                </a:moveTo>
                <a:lnTo>
                  <a:pt x="6793832" y="0"/>
                </a:lnTo>
                <a:lnTo>
                  <a:pt x="6793832" y="5757772"/>
                </a:lnTo>
                <a:lnTo>
                  <a:pt x="0" y="575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751">
            <a:off x="15575318" y="8446826"/>
            <a:ext cx="3367965" cy="2994427"/>
          </a:xfrm>
          <a:custGeom>
            <a:avLst/>
            <a:gdLst/>
            <a:ahLst/>
            <a:cxnLst/>
            <a:rect l="l" t="t" r="r" b="b"/>
            <a:pathLst>
              <a:path w="3367965" h="2994427">
                <a:moveTo>
                  <a:pt x="0" y="0"/>
                </a:moveTo>
                <a:lnTo>
                  <a:pt x="3367964" y="0"/>
                </a:lnTo>
                <a:lnTo>
                  <a:pt x="3367964" y="2994427"/>
                </a:lnTo>
                <a:lnTo>
                  <a:pt x="0" y="299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44247">
            <a:off x="14938700" y="-65401"/>
            <a:ext cx="2042501" cy="1618682"/>
          </a:xfrm>
          <a:custGeom>
            <a:avLst/>
            <a:gdLst/>
            <a:ahLst/>
            <a:cxnLst/>
            <a:rect l="l" t="t" r="r" b="b"/>
            <a:pathLst>
              <a:path w="2042501" h="1618682">
                <a:moveTo>
                  <a:pt x="0" y="0"/>
                </a:moveTo>
                <a:lnTo>
                  <a:pt x="2042500" y="0"/>
                </a:lnTo>
                <a:lnTo>
                  <a:pt x="2042500" y="1618682"/>
                </a:lnTo>
                <a:lnTo>
                  <a:pt x="0" y="1618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050871" y="2264613"/>
            <a:ext cx="10987916" cy="5757773"/>
            <a:chOff x="-8516" y="-42882"/>
            <a:chExt cx="2578687" cy="4730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171" cy="406400"/>
            </a:xfrm>
            <a:custGeom>
              <a:avLst/>
              <a:gdLst/>
              <a:ahLst/>
              <a:cxnLst/>
              <a:rect l="l" t="t" r="r" b="b"/>
              <a:pathLst>
                <a:path w="2570171" h="406400">
                  <a:moveTo>
                    <a:pt x="2366971" y="0"/>
                  </a:moveTo>
                  <a:cubicBezTo>
                    <a:pt x="2479196" y="0"/>
                    <a:pt x="2570171" y="90976"/>
                    <a:pt x="2570171" y="203200"/>
                  </a:cubicBezTo>
                  <a:cubicBezTo>
                    <a:pt x="2570171" y="315424"/>
                    <a:pt x="2479196" y="406400"/>
                    <a:pt x="23669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A72C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8516" y="-42882"/>
              <a:ext cx="2570171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1500" dirty="0">
                  <a:solidFill>
                    <a:srgbClr val="FFF8ED"/>
                  </a:solidFill>
                  <a:latin typeface="Quicksand Bold"/>
                </a:rPr>
                <a:t>WELCOME TO OUR CLASS!</a:t>
              </a:r>
              <a:endParaRPr lang="en-US" sz="8000" dirty="0">
                <a:solidFill>
                  <a:srgbClr val="FFF8ED"/>
                </a:solidFill>
                <a:latin typeface="Quicksand Medium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035977" y="108430"/>
            <a:ext cx="13970527" cy="9860972"/>
          </a:xfrm>
          <a:custGeom>
            <a:avLst/>
            <a:gdLst/>
            <a:ahLst/>
            <a:cxnLst/>
            <a:rect l="l" t="t" r="r" b="b"/>
            <a:pathLst>
              <a:path w="13970527" h="9860972">
                <a:moveTo>
                  <a:pt x="0" y="0"/>
                </a:moveTo>
                <a:lnTo>
                  <a:pt x="13970527" y="0"/>
                </a:lnTo>
                <a:lnTo>
                  <a:pt x="13970527" y="9860972"/>
                </a:lnTo>
                <a:lnTo>
                  <a:pt x="0" y="986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715" r="-21118" b="-197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62800" y="1028700"/>
            <a:ext cx="11125200" cy="500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15130D"/>
                </a:solidFill>
                <a:effectLst/>
                <a:uLnTx/>
                <a:uFillTx/>
                <a:latin typeface="Gliker Semi-Bold"/>
                <a:ea typeface="+mn-ea"/>
                <a:cs typeface="+mn-cs"/>
              </a:rPr>
              <a:t>Everyday English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E4A7F9A-0F64-BBC2-58EF-399A07B19265}"/>
              </a:ext>
            </a:extLst>
          </p:cNvPr>
          <p:cNvSpPr txBox="1"/>
          <p:nvPr/>
        </p:nvSpPr>
        <p:spPr>
          <a:xfrm>
            <a:off x="7879773" y="6591300"/>
            <a:ext cx="1010342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0" lvl="1"/>
            <a:r>
              <a:rPr lang="en-US" sz="6000" dirty="0">
                <a:solidFill>
                  <a:srgbClr val="C00000"/>
                </a:solidFill>
                <a:latin typeface="Quicksand Medium"/>
              </a:rPr>
              <a:t>Giving and responding to bad news.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D4285E-55E9-1494-5C7A-D2AB15E1A5A8}"/>
              </a:ext>
            </a:extLst>
          </p:cNvPr>
          <p:cNvGrpSpPr/>
          <p:nvPr/>
        </p:nvGrpSpPr>
        <p:grpSpPr>
          <a:xfrm>
            <a:off x="762000" y="959722"/>
            <a:ext cx="7251179" cy="9341565"/>
            <a:chOff x="0" y="0"/>
            <a:chExt cx="4080238" cy="454321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9788E57-BEC2-B84D-B7B6-988B3FA33D88}"/>
                </a:ext>
              </a:extLst>
            </p:cNvPr>
            <p:cNvSpPr/>
            <p:nvPr/>
          </p:nvSpPr>
          <p:spPr>
            <a:xfrm rot="-9792305">
              <a:off x="165703" y="2359818"/>
              <a:ext cx="3671658" cy="1688963"/>
            </a:xfrm>
            <a:custGeom>
              <a:avLst/>
              <a:gdLst/>
              <a:ahLst/>
              <a:cxnLst/>
              <a:rect l="l" t="t" r="r" b="b"/>
              <a:pathLst>
                <a:path w="3671658" h="1688963">
                  <a:moveTo>
                    <a:pt x="0" y="0"/>
                  </a:moveTo>
                  <a:lnTo>
                    <a:pt x="3671658" y="0"/>
                  </a:lnTo>
                  <a:lnTo>
                    <a:pt x="3671658" y="1688963"/>
                  </a:lnTo>
                  <a:lnTo>
                    <a:pt x="0" y="1688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8EAE0D4-BCA7-0865-CE27-8112208DE07C}"/>
                </a:ext>
              </a:extLst>
            </p:cNvPr>
            <p:cNvSpPr/>
            <p:nvPr/>
          </p:nvSpPr>
          <p:spPr>
            <a:xfrm>
              <a:off x="1021966" y="0"/>
              <a:ext cx="3058272" cy="3730766"/>
            </a:xfrm>
            <a:custGeom>
              <a:avLst/>
              <a:gdLst/>
              <a:ahLst/>
              <a:cxnLst/>
              <a:rect l="l" t="t" r="r" b="b"/>
              <a:pathLst>
                <a:path w="3058272" h="3730766">
                  <a:moveTo>
                    <a:pt x="0" y="0"/>
                  </a:moveTo>
                  <a:lnTo>
                    <a:pt x="3058272" y="0"/>
                  </a:lnTo>
                  <a:lnTo>
                    <a:pt x="3058272" y="3730766"/>
                  </a:lnTo>
                  <a:lnTo>
                    <a:pt x="0" y="3730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3418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42727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82F86293-C2CA-2E86-BF19-1CE96C98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-647700"/>
            <a:ext cx="11413671" cy="114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741E158-8CF7-4A35-2A6E-55EDD45D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044648"/>
            <a:ext cx="3013827" cy="43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4AC7158-70AE-409C-376E-ABBC694D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62" y="3232163"/>
            <a:ext cx="3662894" cy="53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931B9F-6312-80FA-F5B7-859449E729C2}"/>
              </a:ext>
            </a:extLst>
          </p:cNvPr>
          <p:cNvSpPr/>
          <p:nvPr/>
        </p:nvSpPr>
        <p:spPr>
          <a:xfrm>
            <a:off x="275162" y="7048500"/>
            <a:ext cx="1676400" cy="809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Gliker Semi-Bold" panose="020B0604020202020204" charset="0"/>
              </a:rPr>
              <a:t>Mark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56D392-23C4-E9E0-16D2-064D1B98D7B3}"/>
              </a:ext>
            </a:extLst>
          </p:cNvPr>
          <p:cNvSpPr/>
          <p:nvPr/>
        </p:nvSpPr>
        <p:spPr>
          <a:xfrm>
            <a:off x="7745186" y="9105900"/>
            <a:ext cx="2278743" cy="8092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Gliker Semi-Bold" panose="020B0604020202020204" charset="0"/>
              </a:rPr>
              <a:t>Phong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30E67B0-F043-0345-A419-DBC59A0843BD}"/>
              </a:ext>
            </a:extLst>
          </p:cNvPr>
          <p:cNvSpPr txBox="1"/>
          <p:nvPr/>
        </p:nvSpPr>
        <p:spPr>
          <a:xfrm>
            <a:off x="0" y="142081"/>
            <a:ext cx="1010342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0" lvl="1"/>
            <a:r>
              <a:rPr lang="en-US" sz="6000" dirty="0">
                <a:solidFill>
                  <a:srgbClr val="C00000"/>
                </a:solidFill>
                <a:latin typeface="Gliker Semi-Bold" panose="020B0604020202020204" charset="0"/>
              </a:rPr>
              <a:t>Look and answer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D4F05-DCB1-2B52-9FE1-56705953A7CE}"/>
              </a:ext>
            </a:extLst>
          </p:cNvPr>
          <p:cNvSpPr txBox="1"/>
          <p:nvPr/>
        </p:nvSpPr>
        <p:spPr>
          <a:xfrm>
            <a:off x="246588" y="1235462"/>
            <a:ext cx="4935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Quicksand Medium" panose="020B0604020202020204" charset="0"/>
              </a:rPr>
              <a:t>Who are they?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A1AF9B-CC69-B836-66DB-F6BDC56D9D8A}"/>
              </a:ext>
            </a:extLst>
          </p:cNvPr>
          <p:cNvSpPr txBox="1"/>
          <p:nvPr/>
        </p:nvSpPr>
        <p:spPr>
          <a:xfrm>
            <a:off x="256112" y="2128788"/>
            <a:ext cx="782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Quicksand Medium" panose="020B0604020202020204" charset="0"/>
              </a:rPr>
              <a:t>How is Phong feeling now?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9D183-5C8A-A5AC-1387-944D9DA8810E}"/>
              </a:ext>
            </a:extLst>
          </p:cNvPr>
          <p:cNvSpPr txBox="1"/>
          <p:nvPr/>
        </p:nvSpPr>
        <p:spPr>
          <a:xfrm>
            <a:off x="218012" y="3068280"/>
            <a:ext cx="8544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Quicksand Medium" panose="020B0604020202020204" charset="0"/>
              </a:rPr>
              <a:t>Do you know the reason why?</a:t>
            </a:r>
          </a:p>
        </p:txBody>
      </p:sp>
    </p:spTree>
    <p:extLst>
      <p:ext uri="{BB962C8B-B14F-4D97-AF65-F5344CB8AC3E}">
        <p14:creationId xmlns:p14="http://schemas.microsoft.com/office/powerpoint/2010/main" val="2776538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71605E-6 L 0.19791 0.23148 " pathEditMode="relative" rAng="0" ptsTypes="AA">
                                      <p:cBhvr>
                                        <p:cTn id="41" dur="2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157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2.96296E-6 L 0.17665 0.19768 " pathEditMode="relative" rAng="0" ptsTypes="AA">
                                      <p:cBhvr>
                                        <p:cTn id="4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82F86293-C2CA-2E86-BF19-1CE96C98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164" y="-563336"/>
            <a:ext cx="11413671" cy="114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741E158-8CF7-4A35-2A6E-55EDD45D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755215"/>
            <a:ext cx="3013827" cy="43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4AC7158-70AE-409C-376E-ABBC694D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07" y="5471571"/>
            <a:ext cx="3662894" cy="53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30E67B0-F043-0345-A419-DBC59A0843BD}"/>
              </a:ext>
            </a:extLst>
          </p:cNvPr>
          <p:cNvSpPr txBox="1"/>
          <p:nvPr/>
        </p:nvSpPr>
        <p:spPr>
          <a:xfrm>
            <a:off x="0" y="142081"/>
            <a:ext cx="14859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liker Semi-Bold" panose="020B0604020202020204" charset="0"/>
                <a:ea typeface="+mn-ea"/>
                <a:cs typeface="+mn-cs"/>
              </a:rPr>
              <a:t>1. Listen and read the dialogue below. Pay attention to the highlighted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liker Semi-Bold" panose="020B0604020202020204" charset="0"/>
                <a:ea typeface="+mn-ea"/>
                <a:cs typeface="+mn-cs"/>
              </a:rPr>
              <a:t> sentences.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liker Semi-Bold" panose="020B060402020202020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C85FB4F-382A-2264-2096-33521E17CD1F}"/>
              </a:ext>
            </a:extLst>
          </p:cNvPr>
          <p:cNvSpPr/>
          <p:nvPr/>
        </p:nvSpPr>
        <p:spPr>
          <a:xfrm>
            <a:off x="1008793" y="1964000"/>
            <a:ext cx="5428293" cy="1960299"/>
          </a:xfrm>
          <a:prstGeom prst="wedgeRoundRectCallout">
            <a:avLst>
              <a:gd name="adj1" fmla="val 34655"/>
              <a:gd name="adj2" fmla="val 1277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Quicksand Medium" panose="020B0604020202020204" charset="0"/>
              </a:rPr>
              <a:t>Phong, why are you so sad?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2FD25E9-60EA-C72C-8B31-AF152B889621}"/>
              </a:ext>
            </a:extLst>
          </p:cNvPr>
          <p:cNvSpPr/>
          <p:nvPr/>
        </p:nvSpPr>
        <p:spPr>
          <a:xfrm>
            <a:off x="8617332" y="2245785"/>
            <a:ext cx="8001000" cy="2286000"/>
          </a:xfrm>
          <a:prstGeom prst="wedgeRoundRectCallout">
            <a:avLst>
              <a:gd name="adj1" fmla="val -29324"/>
              <a:gd name="adj2" fmla="val 979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Quicksand Medium" panose="020B0604020202020204" charset="0"/>
              </a:rPr>
              <a:t>My grandparents called this morning. </a:t>
            </a:r>
            <a:r>
              <a:rPr lang="en-US" sz="4400" dirty="0">
                <a:solidFill>
                  <a:srgbClr val="002060"/>
                </a:solidFill>
                <a:highlight>
                  <a:srgbClr val="FFFF00"/>
                </a:highlight>
                <a:latin typeface="Quicksand Medium" panose="020B0604020202020204" charset="0"/>
              </a:rPr>
              <a:t>A flood destroyed their house</a:t>
            </a:r>
            <a:r>
              <a:rPr lang="en-US" sz="4400" dirty="0">
                <a:solidFill>
                  <a:srgbClr val="002060"/>
                </a:solidFill>
                <a:latin typeface="Quicksand Medium" panose="020B0604020202020204" charset="0"/>
              </a:rPr>
              <a:t>.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E3D3FD0-F160-5025-2477-82D13E8BB534}"/>
              </a:ext>
            </a:extLst>
          </p:cNvPr>
          <p:cNvSpPr/>
          <p:nvPr/>
        </p:nvSpPr>
        <p:spPr>
          <a:xfrm>
            <a:off x="54161" y="4343399"/>
            <a:ext cx="4724400" cy="1600200"/>
          </a:xfrm>
          <a:prstGeom prst="wedgeRoundRectCallout">
            <a:avLst>
              <a:gd name="adj1" fmla="val 58298"/>
              <a:gd name="adj2" fmla="val 460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highlight>
                  <a:srgbClr val="FFFF00"/>
                </a:highlight>
                <a:latin typeface="Quicksand Medium" panose="020B0604020202020204" charset="0"/>
              </a:rPr>
              <a:t>I’m sorry to hear that.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3055E2-70D7-D55A-B18F-D064C9F58F3A}"/>
              </a:ext>
            </a:extLst>
          </p:cNvPr>
          <p:cNvSpPr/>
          <p:nvPr/>
        </p:nvSpPr>
        <p:spPr>
          <a:xfrm>
            <a:off x="11957836" y="5143499"/>
            <a:ext cx="4724400" cy="2057400"/>
          </a:xfrm>
          <a:prstGeom prst="wedgeRoundRectCallout">
            <a:avLst>
              <a:gd name="adj1" fmla="val -75957"/>
              <a:gd name="adj2" fmla="val 154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highlight>
                  <a:srgbClr val="FFFF00"/>
                </a:highlight>
                <a:latin typeface="Quicksand Medium" panose="020B0604020202020204" charset="0"/>
              </a:rPr>
              <a:t>It also damaged all of their crops.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53C3CA1-88DA-0F01-EE1F-209430E8EE50}"/>
              </a:ext>
            </a:extLst>
          </p:cNvPr>
          <p:cNvSpPr/>
          <p:nvPr/>
        </p:nvSpPr>
        <p:spPr>
          <a:xfrm>
            <a:off x="116950" y="6248399"/>
            <a:ext cx="4724400" cy="3352800"/>
          </a:xfrm>
          <a:prstGeom prst="wedgeRoundRectCallout">
            <a:avLst>
              <a:gd name="adj1" fmla="val 53075"/>
              <a:gd name="adj2" fmla="val -4395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highlight>
                  <a:srgbClr val="FFFF00"/>
                </a:highlight>
                <a:latin typeface="Quicksand Medium" panose="020B0604020202020204" charset="0"/>
              </a:rPr>
              <a:t>That’s awful! </a:t>
            </a:r>
            <a:r>
              <a:rPr lang="en-US" sz="4400" dirty="0">
                <a:solidFill>
                  <a:srgbClr val="002060"/>
                </a:solidFill>
                <a:latin typeface="Quicksand Medium" panose="020B0604020202020204" charset="0"/>
              </a:rPr>
              <a:t>I hope your grandparents are safe. </a:t>
            </a:r>
          </a:p>
        </p:txBody>
      </p:sp>
      <p:pic>
        <p:nvPicPr>
          <p:cNvPr id="9" name="058">
            <a:hlinkClick r:id="" action="ppaction://media"/>
            <a:extLst>
              <a:ext uri="{FF2B5EF4-FFF2-40B4-BE49-F238E27FC236}">
                <a16:creationId xmlns:a16="http://schemas.microsoft.com/office/drawing/2014/main" id="{8112C0C8-1FA0-DD7C-6585-B616F5BDC0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5"/>
                </p14:media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30855" y="795734"/>
            <a:ext cx="858507" cy="8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3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BED14F-1657-1045-8773-AF1D9ABF6219}"/>
              </a:ext>
            </a:extLst>
          </p:cNvPr>
          <p:cNvSpPr txBox="1"/>
          <p:nvPr/>
        </p:nvSpPr>
        <p:spPr>
          <a:xfrm>
            <a:off x="228600" y="953507"/>
            <a:ext cx="129540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Gliker Semi-Bold" panose="020B0604020202020204" charset="0"/>
              </a:rPr>
              <a:t>Responding to bad news:</a:t>
            </a:r>
            <a:endParaRPr lang="en-US" sz="6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Gliker Semi-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78316-78B2-331D-5A0C-A3288F5CFEA2}"/>
              </a:ext>
            </a:extLst>
          </p:cNvPr>
          <p:cNvSpPr txBox="1"/>
          <p:nvPr/>
        </p:nvSpPr>
        <p:spPr>
          <a:xfrm>
            <a:off x="687385" y="2898254"/>
            <a:ext cx="98941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  <a:latin typeface="Quicksand Medium" panose="020B0604020202020204" charset="0"/>
              </a:rPr>
              <a:t>- I’m sorry to hear that.</a:t>
            </a:r>
            <a:endParaRPr lang="en-US" sz="6600" b="1" dirty="0">
              <a:solidFill>
                <a:srgbClr val="0000FF"/>
              </a:solidFill>
              <a:latin typeface="Quicksand Medium" panose="020B0604020202020204" charset="0"/>
            </a:endParaRPr>
          </a:p>
          <a:p>
            <a:endParaRPr lang="en-US" sz="6600" b="1" dirty="0">
              <a:solidFill>
                <a:srgbClr val="0000FF"/>
              </a:solidFill>
              <a:latin typeface="Quicksand Medium" panose="020B0604020202020204" charset="0"/>
            </a:endParaRPr>
          </a:p>
          <a:p>
            <a:r>
              <a:rPr lang="en-US" sz="6600" dirty="0">
                <a:solidFill>
                  <a:srgbClr val="0000FF"/>
                </a:solidFill>
                <a:latin typeface="Quicksand Medium" panose="020B0604020202020204" charset="0"/>
              </a:rPr>
              <a:t>- That’s awful! </a:t>
            </a:r>
            <a:endParaRPr lang="en-US" sz="6600" b="1" dirty="0">
              <a:solidFill>
                <a:srgbClr val="0000FF"/>
              </a:solidFill>
              <a:latin typeface="Quicksand Medium" panose="020B060402020202020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048F858-E2FD-FF0A-20A8-7CF4F73408B5}"/>
              </a:ext>
            </a:extLst>
          </p:cNvPr>
          <p:cNvGrpSpPr/>
          <p:nvPr/>
        </p:nvGrpSpPr>
        <p:grpSpPr>
          <a:xfrm>
            <a:off x="8839200" y="1866900"/>
            <a:ext cx="10161477" cy="8420100"/>
            <a:chOff x="0" y="0"/>
            <a:chExt cx="10289373" cy="96468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60024D8-58FE-53E6-5901-10A4AD2DC5F3}"/>
                </a:ext>
              </a:extLst>
            </p:cNvPr>
            <p:cNvSpPr/>
            <p:nvPr/>
          </p:nvSpPr>
          <p:spPr>
            <a:xfrm rot="-6236371">
              <a:off x="1659689" y="-33643"/>
              <a:ext cx="6711047" cy="8669048"/>
            </a:xfrm>
            <a:custGeom>
              <a:avLst/>
              <a:gdLst/>
              <a:ahLst/>
              <a:cxnLst/>
              <a:rect l="l" t="t" r="r" b="b"/>
              <a:pathLst>
                <a:path w="6711047" h="8669048">
                  <a:moveTo>
                    <a:pt x="0" y="0"/>
                  </a:moveTo>
                  <a:lnTo>
                    <a:pt x="6711047" y="0"/>
                  </a:lnTo>
                  <a:lnTo>
                    <a:pt x="6711047" y="8669049"/>
                  </a:lnTo>
                  <a:lnTo>
                    <a:pt x="0" y="866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2419"/>
              </a:stretch>
            </a:blipFill>
          </p:spPr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92E4832D-5184-4D7E-96EA-A58531AA7661}"/>
                </a:ext>
              </a:extLst>
            </p:cNvPr>
            <p:cNvSpPr/>
            <p:nvPr/>
          </p:nvSpPr>
          <p:spPr>
            <a:xfrm flipH="1">
              <a:off x="2868357" y="1978069"/>
              <a:ext cx="1182523" cy="2322812"/>
            </a:xfrm>
            <a:custGeom>
              <a:avLst/>
              <a:gdLst/>
              <a:ahLst/>
              <a:cxnLst/>
              <a:rect l="l" t="t" r="r" b="b"/>
              <a:pathLst>
                <a:path w="1182523" h="2322812">
                  <a:moveTo>
                    <a:pt x="1182522" y="0"/>
                  </a:moveTo>
                  <a:lnTo>
                    <a:pt x="0" y="0"/>
                  </a:lnTo>
                  <a:lnTo>
                    <a:pt x="0" y="2322812"/>
                  </a:lnTo>
                  <a:lnTo>
                    <a:pt x="1182522" y="2322812"/>
                  </a:lnTo>
                  <a:lnTo>
                    <a:pt x="118252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113D30D-5DB9-8615-14A8-C2157A736996}"/>
                </a:ext>
              </a:extLst>
            </p:cNvPr>
            <p:cNvSpPr/>
            <p:nvPr/>
          </p:nvSpPr>
          <p:spPr>
            <a:xfrm>
              <a:off x="1496771" y="1978069"/>
              <a:ext cx="7306224" cy="7668746"/>
            </a:xfrm>
            <a:custGeom>
              <a:avLst/>
              <a:gdLst/>
              <a:ahLst/>
              <a:cxnLst/>
              <a:rect l="l" t="t" r="r" b="b"/>
              <a:pathLst>
                <a:path w="7306224" h="7668746">
                  <a:moveTo>
                    <a:pt x="0" y="0"/>
                  </a:moveTo>
                  <a:lnTo>
                    <a:pt x="7306224" y="0"/>
                  </a:lnTo>
                  <a:lnTo>
                    <a:pt x="7306224" y="7668747"/>
                  </a:lnTo>
                  <a:lnTo>
                    <a:pt x="0" y="7668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FD9CFAE-1A40-86A4-1554-A64F6E911530}"/>
                </a:ext>
              </a:extLst>
            </p:cNvPr>
            <p:cNvSpPr/>
            <p:nvPr/>
          </p:nvSpPr>
          <p:spPr>
            <a:xfrm>
              <a:off x="1161362" y="822410"/>
              <a:ext cx="4305479" cy="1628254"/>
            </a:xfrm>
            <a:custGeom>
              <a:avLst/>
              <a:gdLst/>
              <a:ahLst/>
              <a:cxnLst/>
              <a:rect l="l" t="t" r="r" b="b"/>
              <a:pathLst>
                <a:path w="4305479" h="1628254">
                  <a:moveTo>
                    <a:pt x="0" y="0"/>
                  </a:moveTo>
                  <a:lnTo>
                    <a:pt x="4305479" y="0"/>
                  </a:lnTo>
                  <a:lnTo>
                    <a:pt x="4305479" y="1628254"/>
                  </a:lnTo>
                  <a:lnTo>
                    <a:pt x="0" y="1628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07858CE-1E7E-F78D-D280-5267CA1B0F11}"/>
                </a:ext>
              </a:extLst>
            </p:cNvPr>
            <p:cNvSpPr/>
            <p:nvPr/>
          </p:nvSpPr>
          <p:spPr>
            <a:xfrm rot="556688">
              <a:off x="7317830" y="1786611"/>
              <a:ext cx="2771554" cy="2705730"/>
            </a:xfrm>
            <a:custGeom>
              <a:avLst/>
              <a:gdLst/>
              <a:ahLst/>
              <a:cxnLst/>
              <a:rect l="l" t="t" r="r" b="b"/>
              <a:pathLst>
                <a:path w="2771554" h="2705730">
                  <a:moveTo>
                    <a:pt x="0" y="0"/>
                  </a:moveTo>
                  <a:lnTo>
                    <a:pt x="2771554" y="0"/>
                  </a:lnTo>
                  <a:lnTo>
                    <a:pt x="2771554" y="2705729"/>
                  </a:lnTo>
                  <a:lnTo>
                    <a:pt x="0" y="270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37391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59" y="1890316"/>
            <a:ext cx="11401818" cy="3697831"/>
            <a:chOff x="0" y="0"/>
            <a:chExt cx="12504156" cy="493043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E0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5000">
                    <a:solidFill>
                      <a:srgbClr val="FFF8ED"/>
                    </a:solidFill>
                    <a:latin typeface="Gliker Semi-Bold"/>
                  </a:rPr>
                  <a:t>A</a:t>
                </a: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948782" y="6016"/>
              <a:ext cx="10555374" cy="4924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Quicksand Medium" panose="020B0604020202020204" charset="0"/>
                </a:rPr>
                <a:t>- You have a friend in a mountainous area. A landslide destroyed his family’s garden yesterday. You share this news with your classmate.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11794" y="7429279"/>
            <a:ext cx="10794499" cy="4436495"/>
            <a:chOff x="0" y="0"/>
            <a:chExt cx="9014430" cy="591532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7200">
                    <a:solidFill>
                      <a:srgbClr val="FFF8ED"/>
                    </a:solidFill>
                    <a:latin typeface="Gliker Semi-Bold"/>
                  </a:rPr>
                  <a:t>B</a:t>
                </a: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952409" y="6016"/>
              <a:ext cx="7062021" cy="5909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Quicksand Medium" panose="020B0604020202020204" charset="0"/>
                </a:rPr>
                <a:t>- You hear that a big earthquake hit a city. You share this news with your classmate.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5372100"/>
            <a:ext cx="6594136" cy="4914900"/>
            <a:chOff x="0" y="618020"/>
            <a:chExt cx="8185090" cy="6318787"/>
          </a:xfrm>
        </p:grpSpPr>
        <p:sp>
          <p:nvSpPr>
            <p:cNvPr id="24" name="Freeform 24"/>
            <p:cNvSpPr/>
            <p:nvPr/>
          </p:nvSpPr>
          <p:spPr>
            <a:xfrm rot="-6236371">
              <a:off x="1624961" y="-28699"/>
              <a:ext cx="5724975" cy="7395283"/>
            </a:xfrm>
            <a:custGeom>
              <a:avLst/>
              <a:gdLst/>
              <a:ahLst/>
              <a:cxnLst/>
              <a:rect l="l" t="t" r="r" b="b"/>
              <a:pathLst>
                <a:path w="5724975" h="7395283">
                  <a:moveTo>
                    <a:pt x="0" y="0"/>
                  </a:moveTo>
                  <a:lnTo>
                    <a:pt x="5724975" y="0"/>
                  </a:lnTo>
                  <a:lnTo>
                    <a:pt x="5724975" y="7395282"/>
                  </a:lnTo>
                  <a:lnTo>
                    <a:pt x="0" y="7395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241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72630" y="5549984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8"/>
                  </a:lnTo>
                  <a:lnTo>
                    <a:pt x="0" y="136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150245" y="1560740"/>
              <a:ext cx="5121925" cy="5376067"/>
            </a:xfrm>
            <a:custGeom>
              <a:avLst/>
              <a:gdLst/>
              <a:ahLst/>
              <a:cxnLst/>
              <a:rect l="l" t="t" r="r" b="b"/>
              <a:pathLst>
                <a:path w="5121925" h="5376067">
                  <a:moveTo>
                    <a:pt x="0" y="0"/>
                  </a:moveTo>
                  <a:lnTo>
                    <a:pt x="5121925" y="0"/>
                  </a:lnTo>
                  <a:lnTo>
                    <a:pt x="5121925" y="5376066"/>
                  </a:lnTo>
                  <a:lnTo>
                    <a:pt x="0" y="5376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612318" y="618020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9"/>
                  </a:lnTo>
                  <a:lnTo>
                    <a:pt x="0" y="136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2764262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8"/>
                  </a:lnTo>
                  <a:lnTo>
                    <a:pt x="0" y="136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E44E8B8-716E-D88D-22C4-FDB63E4BA99E}"/>
              </a:ext>
            </a:extLst>
          </p:cNvPr>
          <p:cNvSpPr txBox="1"/>
          <p:nvPr/>
        </p:nvSpPr>
        <p:spPr>
          <a:xfrm>
            <a:off x="258275" y="-12911"/>
            <a:ext cx="1767929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Gliker Semi-Bold" panose="020B0604020202020204" charset="0"/>
              </a:rPr>
              <a:t>2. Work in pairs. </a:t>
            </a:r>
            <a:r>
              <a:rPr lang="en-US" sz="4800" b="1" dirty="0" err="1">
                <a:solidFill>
                  <a:srgbClr val="C00000"/>
                </a:solidFill>
                <a:latin typeface="Gliker Semi-Bold" panose="020B0604020202020204" charset="0"/>
              </a:rPr>
              <a:t>Practise</a:t>
            </a:r>
            <a:r>
              <a:rPr lang="en-US" sz="4800" b="1" dirty="0">
                <a:solidFill>
                  <a:srgbClr val="C00000"/>
                </a:solidFill>
                <a:latin typeface="Gliker Semi-Bold" panose="020B0604020202020204" charset="0"/>
              </a:rPr>
              <a:t> giving and responding to bad news in the following situations. </a:t>
            </a:r>
          </a:p>
        </p:txBody>
      </p:sp>
      <p:pic>
        <p:nvPicPr>
          <p:cNvPr id="6146" name="Picture 2" descr="Talk - Free people icons">
            <a:extLst>
              <a:ext uri="{FF2B5EF4-FFF2-40B4-BE49-F238E27FC236}">
                <a16:creationId xmlns:a16="http://schemas.microsoft.com/office/drawing/2014/main" id="{E4CB4750-4CD1-87D0-9863-F488A3B1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515" y="1419328"/>
            <a:ext cx="5741062" cy="574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035977" y="108430"/>
            <a:ext cx="13970527" cy="9860972"/>
          </a:xfrm>
          <a:custGeom>
            <a:avLst/>
            <a:gdLst/>
            <a:ahLst/>
            <a:cxnLst/>
            <a:rect l="l" t="t" r="r" b="b"/>
            <a:pathLst>
              <a:path w="13970527" h="9860972">
                <a:moveTo>
                  <a:pt x="0" y="0"/>
                </a:moveTo>
                <a:lnTo>
                  <a:pt x="13970527" y="0"/>
                </a:lnTo>
                <a:lnTo>
                  <a:pt x="13970527" y="9860972"/>
                </a:lnTo>
                <a:lnTo>
                  <a:pt x="0" y="986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715" r="-21118" b="-197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85050" y="628248"/>
            <a:ext cx="11125200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15130D"/>
                </a:solidFill>
                <a:effectLst/>
                <a:uLnTx/>
                <a:uFillTx/>
                <a:latin typeface="Gliker Semi-Bold"/>
                <a:ea typeface="+mn-ea"/>
                <a:cs typeface="+mn-cs"/>
              </a:rPr>
              <a:t>Knowledge of natural disasters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76E72563-3F8B-33BA-6EEF-164634C5DAD3}"/>
              </a:ext>
            </a:extLst>
          </p:cNvPr>
          <p:cNvGrpSpPr/>
          <p:nvPr/>
        </p:nvGrpSpPr>
        <p:grpSpPr>
          <a:xfrm rot="19984775">
            <a:off x="12056578" y="5034153"/>
            <a:ext cx="6574322" cy="5503413"/>
            <a:chOff x="0" y="0"/>
            <a:chExt cx="8765763" cy="7337884"/>
          </a:xfrm>
        </p:grpSpPr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2871CA9C-769B-C7C4-8BE9-2D64451592BD}"/>
                </a:ext>
              </a:extLst>
            </p:cNvPr>
            <p:cNvSpPr/>
            <p:nvPr/>
          </p:nvSpPr>
          <p:spPr>
            <a:xfrm rot="-6236371">
              <a:off x="1624961" y="-28699"/>
              <a:ext cx="5724975" cy="7395283"/>
            </a:xfrm>
            <a:custGeom>
              <a:avLst/>
              <a:gdLst/>
              <a:ahLst/>
              <a:cxnLst/>
              <a:rect l="l" t="t" r="r" b="b"/>
              <a:pathLst>
                <a:path w="5724975" h="7395283">
                  <a:moveTo>
                    <a:pt x="0" y="0"/>
                  </a:moveTo>
                  <a:lnTo>
                    <a:pt x="5724975" y="0"/>
                  </a:lnTo>
                  <a:lnTo>
                    <a:pt x="5724975" y="7395282"/>
                  </a:lnTo>
                  <a:lnTo>
                    <a:pt x="0" y="7395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2419"/>
              </a:stretch>
            </a:blipFill>
          </p:spPr>
        </p:sp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5AB55F1A-873B-7C93-19D7-C2ECD286B4A6}"/>
                </a:ext>
              </a:extLst>
            </p:cNvPr>
            <p:cNvSpPr/>
            <p:nvPr/>
          </p:nvSpPr>
          <p:spPr>
            <a:xfrm>
              <a:off x="872630" y="5549984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8"/>
                  </a:lnTo>
                  <a:lnTo>
                    <a:pt x="0" y="136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24556E92-9AFC-3116-7D80-04C02BFCFE39}"/>
                </a:ext>
              </a:extLst>
            </p:cNvPr>
            <p:cNvSpPr/>
            <p:nvPr/>
          </p:nvSpPr>
          <p:spPr>
            <a:xfrm>
              <a:off x="2346775" y="1540976"/>
              <a:ext cx="5121925" cy="5376067"/>
            </a:xfrm>
            <a:custGeom>
              <a:avLst/>
              <a:gdLst/>
              <a:ahLst/>
              <a:cxnLst/>
              <a:rect l="l" t="t" r="r" b="b"/>
              <a:pathLst>
                <a:path w="5121925" h="5376067">
                  <a:moveTo>
                    <a:pt x="0" y="0"/>
                  </a:moveTo>
                  <a:lnTo>
                    <a:pt x="5121925" y="0"/>
                  </a:lnTo>
                  <a:lnTo>
                    <a:pt x="5121925" y="5376066"/>
                  </a:lnTo>
                  <a:lnTo>
                    <a:pt x="0" y="5376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04A3F344-6C40-7718-5731-A2453D2D3A98}"/>
                </a:ext>
              </a:extLst>
            </p:cNvPr>
            <p:cNvSpPr/>
            <p:nvPr/>
          </p:nvSpPr>
          <p:spPr>
            <a:xfrm>
              <a:off x="1612318" y="618020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9"/>
                  </a:lnTo>
                  <a:lnTo>
                    <a:pt x="0" y="136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E20E1FDC-82AF-0A48-3B62-D30F7D76A83B}"/>
                </a:ext>
              </a:extLst>
            </p:cNvPr>
            <p:cNvSpPr/>
            <p:nvPr/>
          </p:nvSpPr>
          <p:spPr>
            <a:xfrm>
              <a:off x="0" y="2764262"/>
              <a:ext cx="3614819" cy="1367059"/>
            </a:xfrm>
            <a:custGeom>
              <a:avLst/>
              <a:gdLst/>
              <a:ahLst/>
              <a:cxnLst/>
              <a:rect l="l" t="t" r="r" b="b"/>
              <a:pathLst>
                <a:path w="3614819" h="1367059">
                  <a:moveTo>
                    <a:pt x="0" y="0"/>
                  </a:moveTo>
                  <a:lnTo>
                    <a:pt x="3614819" y="0"/>
                  </a:lnTo>
                  <a:lnTo>
                    <a:pt x="3614819" y="1367058"/>
                  </a:lnTo>
                  <a:lnTo>
                    <a:pt x="0" y="136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293301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64A07F-7EDA-5486-3C92-D23FF907EE31}"/>
              </a:ext>
            </a:extLst>
          </p:cNvPr>
          <p:cNvSpPr txBox="1"/>
          <p:nvPr/>
        </p:nvSpPr>
        <p:spPr>
          <a:xfrm>
            <a:off x="338496" y="385254"/>
            <a:ext cx="1792783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Gliker Semi-Bold" panose="020B0604020202020204" charset="0"/>
              </a:rPr>
              <a:t>3. Read the short passages below. Decide which natural disaster each person below is talking about.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39CC769-3F3D-6859-31F8-4D6963D6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22639" r="10353" b="9496"/>
          <a:stretch>
            <a:fillRect/>
          </a:stretch>
        </p:blipFill>
        <p:spPr bwMode="auto">
          <a:xfrm>
            <a:off x="508332" y="2296787"/>
            <a:ext cx="5411127" cy="4047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568F5C-30E0-BA00-2E77-A967C994D56E}"/>
              </a:ext>
            </a:extLst>
          </p:cNvPr>
          <p:cNvSpPr/>
          <p:nvPr/>
        </p:nvSpPr>
        <p:spPr>
          <a:xfrm>
            <a:off x="5919459" y="2479942"/>
            <a:ext cx="461740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landslide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Ann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: tornado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Tom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: earthquake</a:t>
            </a:r>
            <a:endParaRPr lang="en-US" sz="3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1048" y="903287"/>
            <a:ext cx="12565905" cy="104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15130D"/>
                </a:solidFill>
                <a:latin typeface="Gliker Semi-Bold"/>
              </a:rPr>
              <a:t>Types of Severe Weather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22451" y="7204115"/>
            <a:ext cx="6455859" cy="1372072"/>
            <a:chOff x="0" y="0"/>
            <a:chExt cx="8607812" cy="1829429"/>
          </a:xfrm>
        </p:grpSpPr>
        <p:sp>
          <p:nvSpPr>
            <p:cNvPr id="4" name="TextBox 4"/>
            <p:cNvSpPr txBox="1"/>
            <p:nvPr/>
          </p:nvSpPr>
          <p:spPr>
            <a:xfrm>
              <a:off x="0" y="1261104"/>
              <a:ext cx="860781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 u="none">
                  <a:solidFill>
                    <a:srgbClr val="15130D"/>
                  </a:solidFill>
                  <a:latin typeface="Quicksand Medium"/>
                </a:rPr>
                <a:t>a giant tube of air spinning violently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61369" y="-9525"/>
              <a:ext cx="6685074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7D9E3F"/>
                  </a:solidFill>
                  <a:latin typeface="Gliker Semi-Bold"/>
                </a:rPr>
                <a:t>Tornado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1000" y="10756932"/>
            <a:ext cx="6862886" cy="4117732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l="-2631" r="-263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606177" y="7204115"/>
            <a:ext cx="6862886" cy="1796087"/>
            <a:chOff x="0" y="0"/>
            <a:chExt cx="9150515" cy="2394783"/>
          </a:xfrm>
        </p:grpSpPr>
        <p:sp>
          <p:nvSpPr>
            <p:cNvPr id="9" name="TextBox 9"/>
            <p:cNvSpPr txBox="1"/>
            <p:nvPr/>
          </p:nvSpPr>
          <p:spPr>
            <a:xfrm>
              <a:off x="0" y="1267658"/>
              <a:ext cx="9150515" cy="112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 dirty="0">
                  <a:solidFill>
                    <a:srgbClr val="15130D"/>
                  </a:solidFill>
                  <a:latin typeface="Quicksand Medium"/>
                </a:rPr>
                <a:t>a</a:t>
              </a:r>
              <a:r>
                <a:rPr lang="en-US" sz="2799" u="none" dirty="0">
                  <a:solidFill>
                    <a:srgbClr val="15130D"/>
                  </a:solidFill>
                  <a:latin typeface="Quicksand Medium"/>
                </a:rPr>
                <a:t> circular storm containing</a:t>
              </a:r>
            </a:p>
            <a:p>
              <a:pPr algn="ctr">
                <a:lnSpc>
                  <a:spcPts val="3359"/>
                </a:lnSpc>
              </a:pPr>
              <a:r>
                <a:rPr lang="en-US" sz="2799" u="none" dirty="0">
                  <a:solidFill>
                    <a:srgbClr val="15130D"/>
                  </a:solidFill>
                  <a:latin typeface="Quicksand Medium"/>
                </a:rPr>
                <a:t>strong winds and rains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7039" y="-9525"/>
              <a:ext cx="7596437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7CB3D7"/>
                  </a:solidFill>
                  <a:latin typeface="Gliker Semi-Bold"/>
                </a:rPr>
                <a:t>Cyclone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130145" y="10287000"/>
            <a:ext cx="6862886" cy="4117732"/>
            <a:chOff x="0" y="0"/>
            <a:chExt cx="6350000" cy="381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-1771" r="-4894"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C7464F-32D2-47E0-6F47-BEFC819B7ECD}"/>
              </a:ext>
            </a:extLst>
          </p:cNvPr>
          <p:cNvSpPr txBox="1"/>
          <p:nvPr/>
        </p:nvSpPr>
        <p:spPr>
          <a:xfrm>
            <a:off x="1704000" y="1942189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Choose the correct answer to each question to see how much you know about natural disasters.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CD6DA-7054-7FD2-2248-86D7DD3B44B7}"/>
              </a:ext>
            </a:extLst>
          </p:cNvPr>
          <p:cNvSpPr/>
          <p:nvPr/>
        </p:nvSpPr>
        <p:spPr>
          <a:xfrm>
            <a:off x="1524000" y="2896296"/>
            <a:ext cx="108333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Question 1: Which of these may cause landslides? </a:t>
            </a:r>
          </a:p>
          <a:p>
            <a:r>
              <a:rPr lang="en-US" sz="2500" dirty="0"/>
              <a:t>                     A. Heavy rain.             B. Wind.                              C. Lightning. </a:t>
            </a:r>
          </a:p>
          <a:p>
            <a:r>
              <a:rPr lang="en-US" sz="2500" dirty="0"/>
              <a:t>Question 2: Which of these activities may cause landslides? </a:t>
            </a:r>
          </a:p>
          <a:p>
            <a:r>
              <a:rPr lang="en-US" sz="2500" dirty="0"/>
              <a:t>                     A. Littering.                 B. Cutting down trees.     C. Polluting the air. </a:t>
            </a:r>
          </a:p>
          <a:p>
            <a:r>
              <a:rPr lang="en-US" sz="2500" dirty="0"/>
              <a:t>Question 3: What scale is used for measuring earthquakes? </a:t>
            </a:r>
          </a:p>
          <a:p>
            <a:r>
              <a:rPr lang="en-US" sz="2500" dirty="0"/>
              <a:t>                     A. Fahrenheit scale.   B. Celsius scale.                 C. Richter scale.</a:t>
            </a:r>
          </a:p>
          <a:p>
            <a:r>
              <a:rPr lang="en-US" sz="2500" dirty="0"/>
              <a:t>Question 4: What natural disaster can an earthquake cause? </a:t>
            </a:r>
          </a:p>
          <a:p>
            <a:r>
              <a:rPr lang="en-US" sz="2500" dirty="0"/>
              <a:t>                     A. A flood.                    B. A landslide.                   C. A tornado. </a:t>
            </a:r>
          </a:p>
          <a:p>
            <a:r>
              <a:rPr lang="en-US" sz="2500" dirty="0"/>
              <a:t>Question 5: What do tornadoes form from? </a:t>
            </a:r>
          </a:p>
          <a:p>
            <a:r>
              <a:rPr lang="en-US" sz="2500" dirty="0"/>
              <a:t>                     A. An earthquake.      B. A flood.                           C. A thunderstorm. </a:t>
            </a:r>
          </a:p>
          <a:p>
            <a:r>
              <a:rPr lang="en-US" sz="2500" dirty="0"/>
              <a:t>Question 6: Where do tornadoes mostly happen? </a:t>
            </a:r>
          </a:p>
          <a:p>
            <a:r>
              <a:rPr lang="en-US" sz="2500" dirty="0"/>
              <a:t>                    A. In the USA.              B. In the UK.                        C. In Viet Nam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1048" y="903287"/>
            <a:ext cx="12565905" cy="104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>
                <a:ln>
                  <a:noFill/>
                </a:ln>
                <a:solidFill>
                  <a:srgbClr val="15130D"/>
                </a:solidFill>
                <a:effectLst/>
                <a:uLnTx/>
                <a:uFillTx/>
                <a:latin typeface="Gliker Semi-Bold"/>
                <a:ea typeface="+mn-ea"/>
                <a:cs typeface="+mn-cs"/>
              </a:rPr>
              <a:t>Types of Severe Weather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22451" y="7204115"/>
            <a:ext cx="6455859" cy="1372072"/>
            <a:chOff x="0" y="0"/>
            <a:chExt cx="8607812" cy="1829429"/>
          </a:xfrm>
        </p:grpSpPr>
        <p:sp>
          <p:nvSpPr>
            <p:cNvPr id="4" name="TextBox 4"/>
            <p:cNvSpPr txBox="1"/>
            <p:nvPr/>
          </p:nvSpPr>
          <p:spPr>
            <a:xfrm>
              <a:off x="0" y="1261104"/>
              <a:ext cx="860781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0" normalizeH="0" baseline="0" noProof="0">
                  <a:ln>
                    <a:noFill/>
                  </a:ln>
                  <a:solidFill>
                    <a:srgbClr val="15130D"/>
                  </a:solidFill>
                  <a:effectLst/>
                  <a:uLnTx/>
                  <a:uFillTx/>
                  <a:latin typeface="Quicksand Medium"/>
                  <a:ea typeface="+mn-ea"/>
                  <a:cs typeface="+mn-cs"/>
                </a:rPr>
                <a:t>a giant tube of air spinning violently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61369" y="-9525"/>
              <a:ext cx="6685074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7D9E3F"/>
                  </a:solidFill>
                  <a:effectLst/>
                  <a:uLnTx/>
                  <a:uFillTx/>
                  <a:latin typeface="Gliker Semi-Bold"/>
                  <a:ea typeface="+mn-ea"/>
                  <a:cs typeface="+mn-cs"/>
                </a:rPr>
                <a:t>Tornado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1000" y="10756932"/>
            <a:ext cx="6862886" cy="4117732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l="-2631" r="-263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606177" y="7204115"/>
            <a:ext cx="6862886" cy="1796087"/>
            <a:chOff x="0" y="0"/>
            <a:chExt cx="9150515" cy="2394783"/>
          </a:xfrm>
        </p:grpSpPr>
        <p:sp>
          <p:nvSpPr>
            <p:cNvPr id="9" name="TextBox 9"/>
            <p:cNvSpPr txBox="1"/>
            <p:nvPr/>
          </p:nvSpPr>
          <p:spPr>
            <a:xfrm>
              <a:off x="0" y="1267658"/>
              <a:ext cx="9150515" cy="112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0" normalizeH="0" baseline="0" noProof="0">
                  <a:ln>
                    <a:noFill/>
                  </a:ln>
                  <a:solidFill>
                    <a:srgbClr val="15130D"/>
                  </a:solidFill>
                  <a:effectLst/>
                  <a:uLnTx/>
                  <a:uFillTx/>
                  <a:latin typeface="Quicksand Medium"/>
                  <a:ea typeface="+mn-ea"/>
                  <a:cs typeface="+mn-cs"/>
                </a:rPr>
                <a:t>a circular storm containing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0" normalizeH="0" baseline="0" noProof="0">
                  <a:ln>
                    <a:noFill/>
                  </a:ln>
                  <a:solidFill>
                    <a:srgbClr val="15130D"/>
                  </a:solidFill>
                  <a:effectLst/>
                  <a:uLnTx/>
                  <a:uFillTx/>
                  <a:latin typeface="Quicksand Medium"/>
                  <a:ea typeface="+mn-ea"/>
                  <a:cs typeface="+mn-cs"/>
                </a:rPr>
                <a:t>strong winds and rains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7039" y="-9525"/>
              <a:ext cx="7596437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7CB3D7"/>
                  </a:solidFill>
                  <a:effectLst/>
                  <a:uLnTx/>
                  <a:uFillTx/>
                  <a:latin typeface="Gliker Semi-Bold"/>
                  <a:ea typeface="+mn-ea"/>
                  <a:cs typeface="+mn-cs"/>
                </a:rPr>
                <a:t>Cyclone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130145" y="10287000"/>
            <a:ext cx="6862886" cy="4117732"/>
            <a:chOff x="0" y="0"/>
            <a:chExt cx="6350000" cy="381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-1771" r="-4894"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C7464F-32D2-47E0-6F47-BEFC819B7ECD}"/>
              </a:ext>
            </a:extLst>
          </p:cNvPr>
          <p:cNvSpPr txBox="1"/>
          <p:nvPr/>
        </p:nvSpPr>
        <p:spPr>
          <a:xfrm>
            <a:off x="1704000" y="1942189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the correct answer to each question to see how much you know about natural disasters.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CD6DA-7054-7FD2-2248-86D7DD3B44B7}"/>
              </a:ext>
            </a:extLst>
          </p:cNvPr>
          <p:cNvSpPr/>
          <p:nvPr/>
        </p:nvSpPr>
        <p:spPr>
          <a:xfrm>
            <a:off x="1524000" y="2896296"/>
            <a:ext cx="108333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1: Which of these may cause landslides?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A. Heavy rain.             B. Wind.                              C. Lightning.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2: Which of these activities may cause landslides?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A. Littering.                 B. Cutting down trees.     C. Polluting the air.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3: What scale is used for measuring earthquakes?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A. Fahrenheit scale.   B. Celsius scale.                 C. Richter scale.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4: What natural disaster can an earthquake cause?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A. A flood.                    B. A landslide.                   C. A tornado.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5: What do tornadoes form from?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A. An earthquake.      B. A flood.                           C. A thunderstorm.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 6: Where do tornadoes mostly happen?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A. In the USA.              B. In the UK.                        C. In Viet Nam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E79B0A-AF58-56F0-ADAA-BAA313EB757F}"/>
              </a:ext>
            </a:extLst>
          </p:cNvPr>
          <p:cNvSpPr/>
          <p:nvPr/>
        </p:nvSpPr>
        <p:spPr>
          <a:xfrm>
            <a:off x="4276065" y="-3966887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CBD265-52FC-BDD7-852D-5B059FF699CB}"/>
              </a:ext>
            </a:extLst>
          </p:cNvPr>
          <p:cNvSpPr/>
          <p:nvPr/>
        </p:nvSpPr>
        <p:spPr>
          <a:xfrm>
            <a:off x="6976735" y="-3198907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BE1503-CB9C-20B9-C68E-94BCC89427BD}"/>
              </a:ext>
            </a:extLst>
          </p:cNvPr>
          <p:cNvSpPr/>
          <p:nvPr/>
        </p:nvSpPr>
        <p:spPr>
          <a:xfrm>
            <a:off x="10230297" y="-2425047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0C1865-861B-F4E1-2689-1002DB2B6979}"/>
              </a:ext>
            </a:extLst>
          </p:cNvPr>
          <p:cNvSpPr/>
          <p:nvPr/>
        </p:nvSpPr>
        <p:spPr>
          <a:xfrm>
            <a:off x="7040527" y="-1702033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2C71A4-5085-6B0F-5490-97FCCC55439A}"/>
              </a:ext>
            </a:extLst>
          </p:cNvPr>
          <p:cNvSpPr/>
          <p:nvPr/>
        </p:nvSpPr>
        <p:spPr>
          <a:xfrm>
            <a:off x="10272823" y="-915224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4E4F63-61FB-C2BF-E200-14F1ACAD0930}"/>
              </a:ext>
            </a:extLst>
          </p:cNvPr>
          <p:cNvSpPr/>
          <p:nvPr/>
        </p:nvSpPr>
        <p:spPr>
          <a:xfrm>
            <a:off x="4191000" y="-170945"/>
            <a:ext cx="376731" cy="359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1772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5872" y="670738"/>
            <a:ext cx="14916255" cy="2292599"/>
            <a:chOff x="0" y="0"/>
            <a:chExt cx="19888340" cy="3056799"/>
          </a:xfrm>
        </p:grpSpPr>
        <p:sp>
          <p:nvSpPr>
            <p:cNvPr id="3" name="TextBox 3"/>
            <p:cNvSpPr txBox="1"/>
            <p:nvPr/>
          </p:nvSpPr>
          <p:spPr>
            <a:xfrm>
              <a:off x="0" y="1751874"/>
              <a:ext cx="19888340" cy="130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199" u="none" dirty="0">
                  <a:solidFill>
                    <a:srgbClr val="15130D"/>
                  </a:solidFill>
                  <a:latin typeface="Quicksand Medium"/>
                </a:rPr>
                <a:t>Match the images below with the correct severe weather name.</a:t>
              </a:r>
            </a:p>
            <a:p>
              <a:pPr algn="ctr">
                <a:lnSpc>
                  <a:spcPts val="3839"/>
                </a:lnSpc>
              </a:pPr>
              <a:r>
                <a:rPr lang="en-US" sz="3199" u="none" dirty="0">
                  <a:solidFill>
                    <a:srgbClr val="15130D"/>
                  </a:solidFill>
                  <a:latin typeface="Quicksand Medium"/>
                </a:rPr>
                <a:t>Then, give one to two "weather-words" to describe each photo.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66900" y="9525"/>
              <a:ext cx="16754540" cy="1392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3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15130D"/>
                  </a:solidFill>
                  <a:latin typeface="Gliker Semi-Bold"/>
                </a:rPr>
                <a:t>Let's Try This!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343852" y="3922287"/>
            <a:ext cx="4257829" cy="2957256"/>
          </a:xfrm>
          <a:custGeom>
            <a:avLst/>
            <a:gdLst/>
            <a:ahLst/>
            <a:cxnLst/>
            <a:rect l="l" t="t" r="r" b="b"/>
            <a:pathLst>
              <a:path w="4257829" h="2957256">
                <a:moveTo>
                  <a:pt x="0" y="0"/>
                </a:moveTo>
                <a:lnTo>
                  <a:pt x="4257829" y="0"/>
                </a:lnTo>
                <a:lnTo>
                  <a:pt x="4257829" y="2957256"/>
                </a:lnTo>
                <a:lnTo>
                  <a:pt x="0" y="2957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71241" y="4082536"/>
            <a:ext cx="3776607" cy="2636758"/>
          </a:xfrm>
          <a:custGeom>
            <a:avLst/>
            <a:gdLst/>
            <a:ahLst/>
            <a:cxnLst/>
            <a:rect l="l" t="t" r="r" b="b"/>
            <a:pathLst>
              <a:path w="3776607" h="2636758">
                <a:moveTo>
                  <a:pt x="0" y="0"/>
                </a:moveTo>
                <a:lnTo>
                  <a:pt x="3776607" y="0"/>
                </a:lnTo>
                <a:lnTo>
                  <a:pt x="3776607" y="2636758"/>
                </a:lnTo>
                <a:lnTo>
                  <a:pt x="0" y="26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586066" y="3763438"/>
            <a:ext cx="3060179" cy="3407412"/>
            <a:chOff x="0" y="0"/>
            <a:chExt cx="4080238" cy="4543217"/>
          </a:xfrm>
        </p:grpSpPr>
        <p:sp>
          <p:nvSpPr>
            <p:cNvPr id="8" name="Freeform 8"/>
            <p:cNvSpPr/>
            <p:nvPr/>
          </p:nvSpPr>
          <p:spPr>
            <a:xfrm rot="-9792305">
              <a:off x="165703" y="2359818"/>
              <a:ext cx="3671658" cy="1688963"/>
            </a:xfrm>
            <a:custGeom>
              <a:avLst/>
              <a:gdLst/>
              <a:ahLst/>
              <a:cxnLst/>
              <a:rect l="l" t="t" r="r" b="b"/>
              <a:pathLst>
                <a:path w="3671658" h="1688963">
                  <a:moveTo>
                    <a:pt x="0" y="0"/>
                  </a:moveTo>
                  <a:lnTo>
                    <a:pt x="3671658" y="0"/>
                  </a:lnTo>
                  <a:lnTo>
                    <a:pt x="3671658" y="1688963"/>
                  </a:lnTo>
                  <a:lnTo>
                    <a:pt x="0" y="1688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21966" y="0"/>
              <a:ext cx="3058272" cy="3730766"/>
            </a:xfrm>
            <a:custGeom>
              <a:avLst/>
              <a:gdLst/>
              <a:ahLst/>
              <a:cxnLst/>
              <a:rect l="l" t="t" r="r" b="b"/>
              <a:pathLst>
                <a:path w="3058272" h="3730766">
                  <a:moveTo>
                    <a:pt x="0" y="0"/>
                  </a:moveTo>
                  <a:lnTo>
                    <a:pt x="3058272" y="0"/>
                  </a:lnTo>
                  <a:lnTo>
                    <a:pt x="3058272" y="3730766"/>
                  </a:lnTo>
                  <a:lnTo>
                    <a:pt x="0" y="3730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418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591698" y="6304561"/>
            <a:ext cx="1048915" cy="104891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48309" y="6304561"/>
            <a:ext cx="1048915" cy="104891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35087" y="6306775"/>
            <a:ext cx="1048915" cy="10489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3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86401" y="7517502"/>
            <a:ext cx="3259509" cy="897392"/>
            <a:chOff x="0" y="0"/>
            <a:chExt cx="1476127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CC6E1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43012" y="7517502"/>
            <a:ext cx="3259509" cy="897392"/>
            <a:chOff x="0" y="0"/>
            <a:chExt cx="1476127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CC6E1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129790" y="7517502"/>
            <a:ext cx="3259509" cy="897392"/>
            <a:chOff x="0" y="0"/>
            <a:chExt cx="1476127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CC6E1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129790" y="8710169"/>
            <a:ext cx="32595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______</a:t>
            </a:r>
            <a:r>
              <a:rPr lang="en-US" sz="2800">
                <a:solidFill>
                  <a:srgbClr val="15130D"/>
                </a:solidFill>
                <a:latin typeface="Quicksand Medium"/>
              </a:rPr>
              <a:t>____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486401" y="8710169"/>
            <a:ext cx="32595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______</a:t>
            </a:r>
            <a:r>
              <a:rPr lang="en-US" sz="2800">
                <a:solidFill>
                  <a:srgbClr val="15130D"/>
                </a:solidFill>
                <a:latin typeface="Quicksand Medium"/>
              </a:rPr>
              <a:t>____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765033" y="4425517"/>
            <a:ext cx="3566076" cy="897392"/>
            <a:chOff x="0" y="0"/>
            <a:chExt cx="1614962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14962" cy="406400"/>
            </a:xfrm>
            <a:custGeom>
              <a:avLst/>
              <a:gdLst/>
              <a:ahLst/>
              <a:cxnLst/>
              <a:rect l="l" t="t" r="r" b="b"/>
              <a:pathLst>
                <a:path w="1614962" h="406400">
                  <a:moveTo>
                    <a:pt x="1411762" y="0"/>
                  </a:moveTo>
                  <a:cubicBezTo>
                    <a:pt x="1523986" y="0"/>
                    <a:pt x="1614962" y="90976"/>
                    <a:pt x="1614962" y="203200"/>
                  </a:cubicBezTo>
                  <a:cubicBezTo>
                    <a:pt x="1614962" y="315424"/>
                    <a:pt x="1523986" y="406400"/>
                    <a:pt x="14117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Thunderstorm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821106" y="5675333"/>
            <a:ext cx="3510003" cy="897392"/>
            <a:chOff x="0" y="0"/>
            <a:chExt cx="1589568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89568" cy="406400"/>
            </a:xfrm>
            <a:custGeom>
              <a:avLst/>
              <a:gdLst/>
              <a:ahLst/>
              <a:cxnLst/>
              <a:rect l="l" t="t" r="r" b="b"/>
              <a:pathLst>
                <a:path w="1589568" h="406400">
                  <a:moveTo>
                    <a:pt x="1386368" y="0"/>
                  </a:moveTo>
                  <a:cubicBezTo>
                    <a:pt x="1498593" y="0"/>
                    <a:pt x="1589568" y="90976"/>
                    <a:pt x="1589568" y="203200"/>
                  </a:cubicBezTo>
                  <a:cubicBezTo>
                    <a:pt x="1589568" y="315424"/>
                    <a:pt x="1498593" y="406400"/>
                    <a:pt x="138636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A72C3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Blizzard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821106" y="6925051"/>
            <a:ext cx="3510003" cy="897392"/>
            <a:chOff x="0" y="0"/>
            <a:chExt cx="1589568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589568" cy="406400"/>
            </a:xfrm>
            <a:custGeom>
              <a:avLst/>
              <a:gdLst/>
              <a:ahLst/>
              <a:cxnLst/>
              <a:rect l="l" t="t" r="r" b="b"/>
              <a:pathLst>
                <a:path w="1589568" h="406400">
                  <a:moveTo>
                    <a:pt x="1386368" y="0"/>
                  </a:moveTo>
                  <a:cubicBezTo>
                    <a:pt x="1498593" y="0"/>
                    <a:pt x="1589568" y="90976"/>
                    <a:pt x="1589568" y="203200"/>
                  </a:cubicBezTo>
                  <a:cubicBezTo>
                    <a:pt x="1589568" y="315424"/>
                    <a:pt x="1498593" y="406400"/>
                    <a:pt x="138636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6C3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Flash flood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843012" y="8710169"/>
            <a:ext cx="32595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______</a:t>
            </a:r>
            <a:r>
              <a:rPr lang="en-US" sz="2800">
                <a:solidFill>
                  <a:srgbClr val="15130D"/>
                </a:solidFill>
                <a:latin typeface="Quicksand Medium"/>
              </a:rPr>
              <a:t>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0C1CC1-AE01-2577-E4EB-1118E8824635}"/>
              </a:ext>
            </a:extLst>
          </p:cNvPr>
          <p:cNvSpPr txBox="1"/>
          <p:nvPr/>
        </p:nvSpPr>
        <p:spPr>
          <a:xfrm>
            <a:off x="944883" y="-138357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816821-4A06-14EF-7B54-E7741F92FA3C}"/>
              </a:ext>
            </a:extLst>
          </p:cNvPr>
          <p:cNvSpPr txBox="1"/>
          <p:nvPr/>
        </p:nvSpPr>
        <p:spPr>
          <a:xfrm>
            <a:off x="4345802" y="-1779724"/>
            <a:ext cx="880021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Calibri (Body)"/>
              </a:rPr>
              <a:t>In this lesson, you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dirty="0"/>
              <a:t>learnt new words related to natural disasters.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latin typeface="Calibri (Body)"/>
              </a:rPr>
              <a:t> learnt how to </a:t>
            </a:r>
            <a:r>
              <a:rPr lang="en-US" sz="3000" dirty="0"/>
              <a:t>give and respond to bad news. </a:t>
            </a:r>
            <a:endParaRPr lang="en-US" sz="3000" dirty="0">
              <a:latin typeface="Calibri (Body)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443" y="0"/>
            <a:ext cx="18045113" cy="5435827"/>
            <a:chOff x="0" y="0"/>
            <a:chExt cx="7867883" cy="7247770"/>
          </a:xfrm>
        </p:grpSpPr>
        <p:sp>
          <p:nvSpPr>
            <p:cNvPr id="3" name="Freeform 3"/>
            <p:cNvSpPr/>
            <p:nvPr/>
          </p:nvSpPr>
          <p:spPr>
            <a:xfrm rot="-10800000">
              <a:off x="3381767" y="0"/>
              <a:ext cx="1104348" cy="552174"/>
            </a:xfrm>
            <a:custGeom>
              <a:avLst/>
              <a:gdLst/>
              <a:ahLst/>
              <a:cxnLst/>
              <a:rect l="l" t="t" r="r" b="b"/>
              <a:pathLst>
                <a:path w="1104348" h="552174">
                  <a:moveTo>
                    <a:pt x="0" y="0"/>
                  </a:moveTo>
                  <a:lnTo>
                    <a:pt x="1104348" y="0"/>
                  </a:lnTo>
                  <a:lnTo>
                    <a:pt x="1104348" y="552174"/>
                  </a:lnTo>
                  <a:lnTo>
                    <a:pt x="0" y="552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1767" y="6695596"/>
              <a:ext cx="1104348" cy="552174"/>
            </a:xfrm>
            <a:custGeom>
              <a:avLst/>
              <a:gdLst/>
              <a:ahLst/>
              <a:cxnLst/>
              <a:rect l="l" t="t" r="r" b="b"/>
              <a:pathLst>
                <a:path w="1104348" h="552174">
                  <a:moveTo>
                    <a:pt x="0" y="0"/>
                  </a:moveTo>
                  <a:lnTo>
                    <a:pt x="1104348" y="0"/>
                  </a:lnTo>
                  <a:lnTo>
                    <a:pt x="1104348" y="552174"/>
                  </a:lnTo>
                  <a:lnTo>
                    <a:pt x="0" y="552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1182733"/>
              <a:ext cx="7867883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4"/>
                </a:lnSpc>
              </a:pPr>
              <a:r>
                <a:rPr lang="en-US" sz="8000" dirty="0">
                  <a:solidFill>
                    <a:srgbClr val="15130D"/>
                  </a:solidFill>
                  <a:latin typeface="Gliker Semi-Bold"/>
                </a:rPr>
                <a:t>What can you see in the video?</a:t>
              </a:r>
            </a:p>
          </p:txBody>
        </p:sp>
      </p:grpSp>
      <p:pic>
        <p:nvPicPr>
          <p:cNvPr id="7" name="Buildings collapse after Turkey earthquake">
            <a:hlinkClick r:id="" action="ppaction://media"/>
            <a:extLst>
              <a:ext uri="{FF2B5EF4-FFF2-40B4-BE49-F238E27FC236}">
                <a16:creationId xmlns:a16="http://schemas.microsoft.com/office/drawing/2014/main" id="{10645E99-797F-F972-BC90-CCAB2DECB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2143125"/>
            <a:ext cx="14478000" cy="81438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AB626F-297A-9007-6E4A-F168EF99250A}"/>
              </a:ext>
            </a:extLst>
          </p:cNvPr>
          <p:cNvSpPr/>
          <p:nvPr/>
        </p:nvSpPr>
        <p:spPr>
          <a:xfrm>
            <a:off x="4038600" y="3543300"/>
            <a:ext cx="11125200" cy="4191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Gliker Semi-Bold" panose="020B0604020202020204" charset="0"/>
              </a:rPr>
              <a:t>How do you feel when you see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4831" y="3922287"/>
            <a:ext cx="4257829" cy="2957256"/>
          </a:xfrm>
          <a:custGeom>
            <a:avLst/>
            <a:gdLst/>
            <a:ahLst/>
            <a:cxnLst/>
            <a:rect l="l" t="t" r="r" b="b"/>
            <a:pathLst>
              <a:path w="4257829" h="2957256">
                <a:moveTo>
                  <a:pt x="0" y="0"/>
                </a:moveTo>
                <a:lnTo>
                  <a:pt x="4257829" y="0"/>
                </a:lnTo>
                <a:lnTo>
                  <a:pt x="4257829" y="2957256"/>
                </a:lnTo>
                <a:lnTo>
                  <a:pt x="0" y="2957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6779" y="4082536"/>
            <a:ext cx="3776607" cy="2636758"/>
          </a:xfrm>
          <a:custGeom>
            <a:avLst/>
            <a:gdLst/>
            <a:ahLst/>
            <a:cxnLst/>
            <a:rect l="l" t="t" r="r" b="b"/>
            <a:pathLst>
              <a:path w="3776607" h="2636758">
                <a:moveTo>
                  <a:pt x="0" y="0"/>
                </a:moveTo>
                <a:lnTo>
                  <a:pt x="3776607" y="0"/>
                </a:lnTo>
                <a:lnTo>
                  <a:pt x="3776607" y="2636758"/>
                </a:lnTo>
                <a:lnTo>
                  <a:pt x="0" y="26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13911" y="3763438"/>
            <a:ext cx="3060179" cy="3407412"/>
            <a:chOff x="0" y="0"/>
            <a:chExt cx="4080238" cy="4543217"/>
          </a:xfrm>
        </p:grpSpPr>
        <p:sp>
          <p:nvSpPr>
            <p:cNvPr id="5" name="Freeform 5"/>
            <p:cNvSpPr/>
            <p:nvPr/>
          </p:nvSpPr>
          <p:spPr>
            <a:xfrm rot="-9792305">
              <a:off x="165703" y="2359818"/>
              <a:ext cx="3671658" cy="1688963"/>
            </a:xfrm>
            <a:custGeom>
              <a:avLst/>
              <a:gdLst/>
              <a:ahLst/>
              <a:cxnLst/>
              <a:rect l="l" t="t" r="r" b="b"/>
              <a:pathLst>
                <a:path w="3671658" h="1688963">
                  <a:moveTo>
                    <a:pt x="0" y="0"/>
                  </a:moveTo>
                  <a:lnTo>
                    <a:pt x="3671658" y="0"/>
                  </a:lnTo>
                  <a:lnTo>
                    <a:pt x="3671658" y="1688963"/>
                  </a:lnTo>
                  <a:lnTo>
                    <a:pt x="0" y="1688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21966" y="0"/>
              <a:ext cx="3058272" cy="3730766"/>
            </a:xfrm>
            <a:custGeom>
              <a:avLst/>
              <a:gdLst/>
              <a:ahLst/>
              <a:cxnLst/>
              <a:rect l="l" t="t" r="r" b="b"/>
              <a:pathLst>
                <a:path w="3058272" h="3730766">
                  <a:moveTo>
                    <a:pt x="0" y="0"/>
                  </a:moveTo>
                  <a:lnTo>
                    <a:pt x="3058272" y="0"/>
                  </a:lnTo>
                  <a:lnTo>
                    <a:pt x="3058272" y="3730766"/>
                  </a:lnTo>
                  <a:lnTo>
                    <a:pt x="0" y="3730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418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619542" y="6304561"/>
            <a:ext cx="1048915" cy="10489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804710" y="6304561"/>
            <a:ext cx="1048915" cy="104891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94405" y="6306775"/>
            <a:ext cx="1048915" cy="104891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130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14246" y="7517502"/>
            <a:ext cx="3259509" cy="897392"/>
            <a:chOff x="0" y="0"/>
            <a:chExt cx="1476127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Thunderstorm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699413" y="7517502"/>
            <a:ext cx="3259509" cy="897392"/>
            <a:chOff x="0" y="0"/>
            <a:chExt cx="1476127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A72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Blizzard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89108" y="7517502"/>
            <a:ext cx="3259509" cy="897392"/>
            <a:chOff x="0" y="0"/>
            <a:chExt cx="1476127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76127" cy="406400"/>
            </a:xfrm>
            <a:custGeom>
              <a:avLst/>
              <a:gdLst/>
              <a:ahLst/>
              <a:cxnLst/>
              <a:rect l="l" t="t" r="r" b="b"/>
              <a:pathLst>
                <a:path w="1476127" h="406400">
                  <a:moveTo>
                    <a:pt x="1272927" y="0"/>
                  </a:moveTo>
                  <a:cubicBezTo>
                    <a:pt x="1385152" y="0"/>
                    <a:pt x="1476127" y="90976"/>
                    <a:pt x="1476127" y="203200"/>
                  </a:cubicBezTo>
                  <a:cubicBezTo>
                    <a:pt x="1476127" y="315424"/>
                    <a:pt x="1385152" y="406400"/>
                    <a:pt x="12729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6C3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41592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FFF8ED"/>
                  </a:solidFill>
                  <a:latin typeface="Quicksand Bold"/>
                </a:rPr>
                <a:t>Flash flood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699413" y="8710169"/>
            <a:ext cx="3259509" cy="40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snow, cold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14246" y="8710169"/>
            <a:ext cx="3259509" cy="40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lightning, thunder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89108" y="8710169"/>
            <a:ext cx="3259509" cy="40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u="none">
                <a:solidFill>
                  <a:srgbClr val="15130D"/>
                </a:solidFill>
                <a:latin typeface="Quicksand Medium"/>
              </a:rPr>
              <a:t>water, rain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736967" y="664138"/>
            <a:ext cx="14814066" cy="2530879"/>
            <a:chOff x="0" y="0"/>
            <a:chExt cx="19752088" cy="3374505"/>
          </a:xfrm>
        </p:grpSpPr>
        <p:sp>
          <p:nvSpPr>
            <p:cNvPr id="29" name="TextBox 29"/>
            <p:cNvSpPr txBox="1"/>
            <p:nvPr/>
          </p:nvSpPr>
          <p:spPr>
            <a:xfrm>
              <a:off x="0" y="2069580"/>
              <a:ext cx="19752088" cy="130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15130D"/>
                  </a:solidFill>
                  <a:latin typeface="Quicksand Medium"/>
                </a:rPr>
                <a:t>Match the images below with the correct severe weather name.</a:t>
              </a:r>
            </a:p>
            <a:p>
              <a:pPr algn="ctr">
                <a:lnSpc>
                  <a:spcPts val="3839"/>
                </a:lnSpc>
              </a:pPr>
              <a:r>
                <a:rPr lang="en-US" sz="3199">
                  <a:solidFill>
                    <a:srgbClr val="15130D"/>
                  </a:solidFill>
                  <a:latin typeface="Quicksand Medium"/>
                </a:rPr>
                <a:t>Then, give one to two "weather-words" to describe each photo.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495608"/>
              <a:ext cx="19752088" cy="1400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3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15130D"/>
                  </a:solidFill>
                  <a:latin typeface="Gliker Semi-Bold"/>
                </a:rPr>
                <a:t>Let's Try This!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9752088" cy="492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8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5130D"/>
                  </a:solidFill>
                  <a:latin typeface="Quicksand Bold"/>
                </a:rPr>
                <a:t>ANSWER KEY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1048" y="680263"/>
            <a:ext cx="12565905" cy="104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15130D"/>
                </a:solidFill>
                <a:latin typeface="Gliker Semi-Bold"/>
              </a:rPr>
              <a:t>Types of Severe Weather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22451" y="7204115"/>
            <a:ext cx="6455859" cy="1372072"/>
            <a:chOff x="0" y="0"/>
            <a:chExt cx="8607812" cy="1829429"/>
          </a:xfrm>
        </p:grpSpPr>
        <p:sp>
          <p:nvSpPr>
            <p:cNvPr id="4" name="TextBox 4"/>
            <p:cNvSpPr txBox="1"/>
            <p:nvPr/>
          </p:nvSpPr>
          <p:spPr>
            <a:xfrm>
              <a:off x="0" y="1261104"/>
              <a:ext cx="860781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a snowstorm with strong winds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61369" y="-9525"/>
              <a:ext cx="6685074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6A72C3"/>
                  </a:solidFill>
                  <a:latin typeface="Gliker Semi-Bold"/>
                </a:rPr>
                <a:t>Blizzard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18937" y="2608945"/>
            <a:ext cx="6862886" cy="4117732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t="-5520" b="-552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606177" y="7204115"/>
            <a:ext cx="6862886" cy="1376987"/>
            <a:chOff x="0" y="0"/>
            <a:chExt cx="9150515" cy="1835983"/>
          </a:xfrm>
        </p:grpSpPr>
        <p:sp>
          <p:nvSpPr>
            <p:cNvPr id="9" name="TextBox 9"/>
            <p:cNvSpPr txBox="1"/>
            <p:nvPr/>
          </p:nvSpPr>
          <p:spPr>
            <a:xfrm>
              <a:off x="0" y="1267658"/>
              <a:ext cx="9150515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a storm with lightning and thunder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7039" y="-9525"/>
              <a:ext cx="7596437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 u="none" strike="noStrike">
                  <a:solidFill>
                    <a:srgbClr val="FD6C30"/>
                  </a:solidFill>
                  <a:latin typeface="Gliker Semi-Bold"/>
                </a:rPr>
                <a:t>Thunderstorm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606177" y="2608945"/>
            <a:ext cx="6862886" cy="4117732"/>
            <a:chOff x="0" y="0"/>
            <a:chExt cx="6350000" cy="381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-2631" r="-263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1048" y="680263"/>
            <a:ext cx="12565905" cy="104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15130D"/>
                </a:solidFill>
                <a:latin typeface="Gliker Semi-Bold"/>
              </a:rPr>
              <a:t>Types of Severe Weather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22451" y="7204115"/>
            <a:ext cx="6455859" cy="1372072"/>
            <a:chOff x="0" y="0"/>
            <a:chExt cx="8607812" cy="1829429"/>
          </a:xfrm>
        </p:grpSpPr>
        <p:sp>
          <p:nvSpPr>
            <p:cNvPr id="4" name="TextBox 4"/>
            <p:cNvSpPr txBox="1"/>
            <p:nvPr/>
          </p:nvSpPr>
          <p:spPr>
            <a:xfrm>
              <a:off x="0" y="1261104"/>
              <a:ext cx="860781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a quick flooding of low-lying land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61369" y="-9525"/>
              <a:ext cx="6685074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 u="none" strike="noStrike">
                  <a:solidFill>
                    <a:srgbClr val="006C56"/>
                  </a:solidFill>
                  <a:latin typeface="Gliker Semi-Bold"/>
                </a:rPr>
                <a:t>Flash Flood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18937" y="2608945"/>
            <a:ext cx="6862886" cy="4117732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2"/>
              <a:stretch>
                <a:fillRect l="-21428" r="-2142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606177" y="7204115"/>
            <a:ext cx="6862886" cy="1376987"/>
            <a:chOff x="0" y="0"/>
            <a:chExt cx="9150515" cy="1835983"/>
          </a:xfrm>
        </p:grpSpPr>
        <p:sp>
          <p:nvSpPr>
            <p:cNvPr id="9" name="TextBox 9"/>
            <p:cNvSpPr txBox="1"/>
            <p:nvPr/>
          </p:nvSpPr>
          <p:spPr>
            <a:xfrm>
              <a:off x="0" y="1267658"/>
              <a:ext cx="9150515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a period of extremely hot weather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7039" y="-9525"/>
              <a:ext cx="7596437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AE00"/>
                  </a:solidFill>
                  <a:latin typeface="Gliker Semi-Bold"/>
                </a:rPr>
                <a:t>Heat Wave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606177" y="2608945"/>
            <a:ext cx="6862886" cy="4117732"/>
            <a:chOff x="0" y="0"/>
            <a:chExt cx="6350000" cy="381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l="-2631" r="-263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7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112" y="2701204"/>
            <a:ext cx="19051012" cy="8210601"/>
            <a:chOff x="0" y="0"/>
            <a:chExt cx="25401350" cy="1094746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5494559" y="0"/>
              <a:ext cx="9906790" cy="10947469"/>
              <a:chOff x="0" y="0"/>
              <a:chExt cx="660400" cy="7297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7745421" y="0"/>
              <a:ext cx="9906790" cy="10947469"/>
              <a:chOff x="0" y="0"/>
              <a:chExt cx="660400" cy="7297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9906790" cy="10947469"/>
              <a:chOff x="0" y="0"/>
              <a:chExt cx="660400" cy="7297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rot="-10800000">
            <a:off x="14620330" y="3732527"/>
            <a:ext cx="828261" cy="414130"/>
          </a:xfrm>
          <a:custGeom>
            <a:avLst/>
            <a:gdLst/>
            <a:ahLst/>
            <a:cxnLst/>
            <a:rect l="l" t="t" r="r" b="b"/>
            <a:pathLst>
              <a:path w="828261" h="414130">
                <a:moveTo>
                  <a:pt x="0" y="0"/>
                </a:moveTo>
                <a:lnTo>
                  <a:pt x="828261" y="0"/>
                </a:lnTo>
                <a:lnTo>
                  <a:pt x="828261" y="414130"/>
                </a:lnTo>
                <a:lnTo>
                  <a:pt x="0" y="41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731014" y="4673794"/>
            <a:ext cx="4606892" cy="3209925"/>
            <a:chOff x="0" y="0"/>
            <a:chExt cx="6142522" cy="42799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28575"/>
              <a:ext cx="6142522" cy="1530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9"/>
                </a:lnSpc>
              </a:pPr>
              <a:r>
                <a:rPr lang="en-US" sz="3999" u="none">
                  <a:solidFill>
                    <a:srgbClr val="15130D"/>
                  </a:solidFill>
                  <a:latin typeface="Quicksand Bold"/>
                </a:rPr>
                <a:t>Types of Severe Weather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035175"/>
              <a:ext cx="6142522" cy="224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I</a:t>
              </a:r>
              <a:r>
                <a:rPr lang="en-US" sz="2799" u="none">
                  <a:solidFill>
                    <a:srgbClr val="15130D"/>
                  </a:solidFill>
                  <a:latin typeface="Quicksand Medium"/>
                </a:rPr>
                <a:t>nclude tornadoes, cyclones, blizzards, thunderstorms, flash floods, and heat waves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861048" y="670738"/>
            <a:ext cx="12565905" cy="136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FFF8ED"/>
                </a:solidFill>
                <a:latin typeface="Gliker Semi-Bold"/>
              </a:rPr>
              <a:t>Let's Keep in Mind!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50094" y="8412357"/>
            <a:ext cx="4615786" cy="1116547"/>
            <a:chOff x="0" y="0"/>
            <a:chExt cx="1935869" cy="4682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35869" cy="468282"/>
            </a:xfrm>
            <a:custGeom>
              <a:avLst/>
              <a:gdLst/>
              <a:ahLst/>
              <a:cxnLst/>
              <a:rect l="l" t="t" r="r" b="b"/>
              <a:pathLst>
                <a:path w="1935869" h="468282">
                  <a:moveTo>
                    <a:pt x="1732669" y="0"/>
                  </a:moveTo>
                  <a:cubicBezTo>
                    <a:pt x="1844893" y="0"/>
                    <a:pt x="1935869" y="104828"/>
                    <a:pt x="1935869" y="234141"/>
                  </a:cubicBezTo>
                  <a:cubicBezTo>
                    <a:pt x="1935869" y="363453"/>
                    <a:pt x="1844893" y="468282"/>
                    <a:pt x="1732669" y="468282"/>
                  </a:cubicBezTo>
                  <a:lnTo>
                    <a:pt x="203200" y="468282"/>
                  </a:lnTo>
                  <a:cubicBezTo>
                    <a:pt x="90976" y="468282"/>
                    <a:pt x="0" y="363453"/>
                    <a:pt x="0" y="234141"/>
                  </a:cubicBezTo>
                  <a:cubicBezTo>
                    <a:pt x="0" y="1048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A72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128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 spc="64">
                  <a:solidFill>
                    <a:srgbClr val="FFF8ED"/>
                  </a:solidFill>
                  <a:latin typeface="Gliker"/>
                </a:rPr>
                <a:t>REFERENCE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51630" y="8475016"/>
            <a:ext cx="991229" cy="991229"/>
            <a:chOff x="0" y="0"/>
            <a:chExt cx="1321639" cy="13216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21639" cy="132163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flipH="1">
              <a:off x="336918" y="290941"/>
              <a:ext cx="680145" cy="739757"/>
            </a:xfrm>
            <a:custGeom>
              <a:avLst/>
              <a:gdLst/>
              <a:ahLst/>
              <a:cxnLst/>
              <a:rect l="l" t="t" r="r" b="b"/>
              <a:pathLst>
                <a:path w="680145" h="739757">
                  <a:moveTo>
                    <a:pt x="680145" y="0"/>
                  </a:moveTo>
                  <a:lnTo>
                    <a:pt x="0" y="0"/>
                  </a:lnTo>
                  <a:lnTo>
                    <a:pt x="0" y="739757"/>
                  </a:lnTo>
                  <a:lnTo>
                    <a:pt x="680145" y="739757"/>
                  </a:lnTo>
                  <a:lnTo>
                    <a:pt x="68014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9095" b="-42690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7128609" y="8421799"/>
            <a:ext cx="10209297" cy="1097663"/>
            <a:chOff x="0" y="0"/>
            <a:chExt cx="13612396" cy="146355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3612396" cy="1463551"/>
              <a:chOff x="0" y="0"/>
              <a:chExt cx="4267063" cy="45877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67063" cy="458778"/>
              </a:xfrm>
              <a:custGeom>
                <a:avLst/>
                <a:gdLst/>
                <a:ahLst/>
                <a:cxnLst/>
                <a:rect l="l" t="t" r="r" b="b"/>
                <a:pathLst>
                  <a:path w="4267063" h="458778">
                    <a:moveTo>
                      <a:pt x="4063863" y="0"/>
                    </a:moveTo>
                    <a:cubicBezTo>
                      <a:pt x="4176087" y="0"/>
                      <a:pt x="4267063" y="102701"/>
                      <a:pt x="4267063" y="229389"/>
                    </a:cubicBezTo>
                    <a:cubicBezTo>
                      <a:pt x="4267063" y="356077"/>
                      <a:pt x="4176087" y="458778"/>
                      <a:pt x="4063863" y="458778"/>
                    </a:cubicBezTo>
                    <a:lnTo>
                      <a:pt x="203200" y="458778"/>
                    </a:lnTo>
                    <a:cubicBezTo>
                      <a:pt x="90976" y="458778"/>
                      <a:pt x="0" y="356077"/>
                      <a:pt x="0" y="229389"/>
                    </a:cubicBezTo>
                    <a:cubicBezTo>
                      <a:pt x="0" y="102701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812800" cy="425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591320" y="258700"/>
              <a:ext cx="10429756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lang="en-US" sz="1200" u="none">
                  <a:solidFill>
                    <a:srgbClr val="FFF8ED"/>
                  </a:solidFill>
                  <a:latin typeface="Quicksand Medium"/>
                </a:rPr>
                <a:t>National Geographic Society. "Extreme Weather on Our Planet." National Geographic Society, 16 Mar. 2020, www.nationalgeographic.org/activity/extreme-weather-on-our-planet.</a:t>
              </a:r>
            </a:p>
            <a:p>
              <a:pPr algn="ctr">
                <a:lnSpc>
                  <a:spcPts val="1440"/>
                </a:lnSpc>
              </a:pPr>
              <a:r>
                <a:rPr lang="en-US" sz="1200" u="none">
                  <a:solidFill>
                    <a:srgbClr val="FFF8ED"/>
                  </a:solidFill>
                  <a:latin typeface="Quicksand Medium"/>
                </a:rPr>
                <a:t>Facts Just for Parents, Teachers and Students. "Severe Weather Facts for Kids." Facts Just for Parents, Teachers and Students, Mar. 2023, www.factsjustforkids.com/weather-facts/severe-weather-facts-for-kids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-10800000">
            <a:off x="2920804" y="3732527"/>
            <a:ext cx="828261" cy="414130"/>
          </a:xfrm>
          <a:custGeom>
            <a:avLst/>
            <a:gdLst/>
            <a:ahLst/>
            <a:cxnLst/>
            <a:rect l="l" t="t" r="r" b="b"/>
            <a:pathLst>
              <a:path w="828261" h="414130">
                <a:moveTo>
                  <a:pt x="0" y="0"/>
                </a:moveTo>
                <a:lnTo>
                  <a:pt x="828261" y="0"/>
                </a:lnTo>
                <a:lnTo>
                  <a:pt x="828261" y="414130"/>
                </a:lnTo>
                <a:lnTo>
                  <a:pt x="0" y="41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800000">
            <a:off x="8729870" y="3732527"/>
            <a:ext cx="828261" cy="414130"/>
          </a:xfrm>
          <a:custGeom>
            <a:avLst/>
            <a:gdLst/>
            <a:ahLst/>
            <a:cxnLst/>
            <a:rect l="l" t="t" r="r" b="b"/>
            <a:pathLst>
              <a:path w="828261" h="414130">
                <a:moveTo>
                  <a:pt x="0" y="0"/>
                </a:moveTo>
                <a:lnTo>
                  <a:pt x="828260" y="0"/>
                </a:lnTo>
                <a:lnTo>
                  <a:pt x="828260" y="414130"/>
                </a:lnTo>
                <a:lnTo>
                  <a:pt x="0" y="414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7000389" y="4673794"/>
            <a:ext cx="4287221" cy="3028950"/>
            <a:chOff x="0" y="0"/>
            <a:chExt cx="5716295" cy="4038600"/>
          </a:xfrm>
        </p:grpSpPr>
        <p:sp>
          <p:nvSpPr>
            <p:cNvPr id="33" name="TextBox 33"/>
            <p:cNvSpPr txBox="1"/>
            <p:nvPr/>
          </p:nvSpPr>
          <p:spPr>
            <a:xfrm>
              <a:off x="0" y="0"/>
              <a:ext cx="5716295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u="none">
                  <a:solidFill>
                    <a:srgbClr val="15130D"/>
                  </a:solidFill>
                  <a:latin typeface="Quicksand Bold"/>
                </a:rPr>
                <a:t>Severe Weather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235075"/>
              <a:ext cx="5716295" cy="280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5130D"/>
                  </a:solidFill>
                  <a:latin typeface="Quicksand Medium"/>
                </a:rPr>
                <a:t>E</a:t>
              </a:r>
              <a:r>
                <a:rPr lang="en-US" sz="2799" u="none">
                  <a:solidFill>
                    <a:srgbClr val="15130D"/>
                  </a:solidFill>
                  <a:latin typeface="Quicksand Medium"/>
                </a:rPr>
                <a:t>xtreme and dangerous weather that can damage properties and result in the loss of human lives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14266" y="4673794"/>
            <a:ext cx="3641338" cy="2190750"/>
            <a:chOff x="0" y="0"/>
            <a:chExt cx="4855117" cy="292100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0"/>
              <a:ext cx="4855117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u="none">
                  <a:solidFill>
                    <a:srgbClr val="15130D"/>
                  </a:solidFill>
                  <a:latin typeface="Quicksand Bold"/>
                </a:rPr>
                <a:t>Weather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235075"/>
              <a:ext cx="4855117" cy="168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 u="none">
                  <a:solidFill>
                    <a:srgbClr val="15130D"/>
                  </a:solidFill>
                  <a:latin typeface="Quicksand Medium"/>
                </a:rPr>
                <a:t>Outside conditions that you experience every day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8500" y="4529801"/>
            <a:ext cx="1387311" cy="1120833"/>
            <a:chOff x="0" y="0"/>
            <a:chExt cx="1849748" cy="1494444"/>
          </a:xfrm>
        </p:grpSpPr>
        <p:sp>
          <p:nvSpPr>
            <p:cNvPr id="3" name="Freeform 3"/>
            <p:cNvSpPr/>
            <p:nvPr/>
          </p:nvSpPr>
          <p:spPr>
            <a:xfrm flipH="1">
              <a:off x="733370" y="496502"/>
              <a:ext cx="508043" cy="997942"/>
            </a:xfrm>
            <a:custGeom>
              <a:avLst/>
              <a:gdLst/>
              <a:ahLst/>
              <a:cxnLst/>
              <a:rect l="l" t="t" r="r" b="b"/>
              <a:pathLst>
                <a:path w="508043" h="997942">
                  <a:moveTo>
                    <a:pt x="508043" y="0"/>
                  </a:moveTo>
                  <a:lnTo>
                    <a:pt x="0" y="0"/>
                  </a:lnTo>
                  <a:lnTo>
                    <a:pt x="0" y="997942"/>
                  </a:lnTo>
                  <a:lnTo>
                    <a:pt x="508043" y="997942"/>
                  </a:lnTo>
                  <a:lnTo>
                    <a:pt x="50804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9748" cy="699541"/>
            </a:xfrm>
            <a:custGeom>
              <a:avLst/>
              <a:gdLst/>
              <a:ahLst/>
              <a:cxnLst/>
              <a:rect l="l" t="t" r="r" b="b"/>
              <a:pathLst>
                <a:path w="1849748" h="699541">
                  <a:moveTo>
                    <a:pt x="0" y="0"/>
                  </a:moveTo>
                  <a:lnTo>
                    <a:pt x="1849748" y="0"/>
                  </a:lnTo>
                  <a:lnTo>
                    <a:pt x="1849748" y="699541"/>
                  </a:lnTo>
                  <a:lnTo>
                    <a:pt x="0" y="699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942715" y="4573701"/>
            <a:ext cx="1155757" cy="1128307"/>
          </a:xfrm>
          <a:custGeom>
            <a:avLst/>
            <a:gdLst/>
            <a:ahLst/>
            <a:cxnLst/>
            <a:rect l="l" t="t" r="r" b="b"/>
            <a:pathLst>
              <a:path w="1155757" h="1128307">
                <a:moveTo>
                  <a:pt x="0" y="0"/>
                </a:moveTo>
                <a:lnTo>
                  <a:pt x="1155756" y="0"/>
                </a:lnTo>
                <a:lnTo>
                  <a:pt x="1155756" y="1128307"/>
                </a:lnTo>
                <a:lnTo>
                  <a:pt x="0" y="112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77164" y="4586147"/>
            <a:ext cx="1379297" cy="1008140"/>
          </a:xfrm>
          <a:custGeom>
            <a:avLst/>
            <a:gdLst/>
            <a:ahLst/>
            <a:cxnLst/>
            <a:rect l="l" t="t" r="r" b="b"/>
            <a:pathLst>
              <a:path w="1379297" h="1008140">
                <a:moveTo>
                  <a:pt x="0" y="0"/>
                </a:moveTo>
                <a:lnTo>
                  <a:pt x="1379296" y="0"/>
                </a:lnTo>
                <a:lnTo>
                  <a:pt x="1379296" y="1008140"/>
                </a:lnTo>
                <a:lnTo>
                  <a:pt x="0" y="1008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44944" y="4766301"/>
            <a:ext cx="1636741" cy="711238"/>
          </a:xfrm>
          <a:custGeom>
            <a:avLst/>
            <a:gdLst/>
            <a:ahLst/>
            <a:cxnLst/>
            <a:rect l="l" t="t" r="r" b="b"/>
            <a:pathLst>
              <a:path w="1636741" h="711238">
                <a:moveTo>
                  <a:pt x="0" y="0"/>
                </a:moveTo>
                <a:lnTo>
                  <a:pt x="1636741" y="0"/>
                </a:lnTo>
                <a:lnTo>
                  <a:pt x="1636741" y="711238"/>
                </a:lnTo>
                <a:lnTo>
                  <a:pt x="0" y="711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05711" y="4827889"/>
            <a:ext cx="1387311" cy="524656"/>
          </a:xfrm>
          <a:custGeom>
            <a:avLst/>
            <a:gdLst/>
            <a:ahLst/>
            <a:cxnLst/>
            <a:rect l="l" t="t" r="r" b="b"/>
            <a:pathLst>
              <a:path w="1387311" h="524656">
                <a:moveTo>
                  <a:pt x="0" y="0"/>
                </a:moveTo>
                <a:lnTo>
                  <a:pt x="1387311" y="0"/>
                </a:lnTo>
                <a:lnTo>
                  <a:pt x="1387311" y="524656"/>
                </a:lnTo>
                <a:lnTo>
                  <a:pt x="0" y="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6771" y="-570316"/>
            <a:ext cx="8405324" cy="12693455"/>
          </a:xfrm>
          <a:custGeom>
            <a:avLst/>
            <a:gdLst/>
            <a:ahLst/>
            <a:cxnLst/>
            <a:rect l="l" t="t" r="r" b="b"/>
            <a:pathLst>
              <a:path w="8405324" h="12693455">
                <a:moveTo>
                  <a:pt x="0" y="0"/>
                </a:moveTo>
                <a:lnTo>
                  <a:pt x="8405324" y="0"/>
                </a:lnTo>
                <a:lnTo>
                  <a:pt x="8405324" y="12693455"/>
                </a:lnTo>
                <a:lnTo>
                  <a:pt x="0" y="126934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5169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27757" y="7379209"/>
            <a:ext cx="1743220" cy="1829715"/>
          </a:xfrm>
          <a:custGeom>
            <a:avLst/>
            <a:gdLst/>
            <a:ahLst/>
            <a:cxnLst/>
            <a:rect l="l" t="t" r="r" b="b"/>
            <a:pathLst>
              <a:path w="1743220" h="1829715">
                <a:moveTo>
                  <a:pt x="0" y="0"/>
                </a:moveTo>
                <a:lnTo>
                  <a:pt x="1743219" y="0"/>
                </a:lnTo>
                <a:lnTo>
                  <a:pt x="1743219" y="1829715"/>
                </a:lnTo>
                <a:lnTo>
                  <a:pt x="0" y="1829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53434" y="7431110"/>
            <a:ext cx="1919113" cy="1725914"/>
          </a:xfrm>
          <a:custGeom>
            <a:avLst/>
            <a:gdLst/>
            <a:ahLst/>
            <a:cxnLst/>
            <a:rect l="l" t="t" r="r" b="b"/>
            <a:pathLst>
              <a:path w="1919113" h="1725914">
                <a:moveTo>
                  <a:pt x="0" y="0"/>
                </a:moveTo>
                <a:lnTo>
                  <a:pt x="1919113" y="0"/>
                </a:lnTo>
                <a:lnTo>
                  <a:pt x="1919113" y="1725913"/>
                </a:lnTo>
                <a:lnTo>
                  <a:pt x="0" y="17259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55005" y="7360433"/>
            <a:ext cx="1867267" cy="1867267"/>
          </a:xfrm>
          <a:custGeom>
            <a:avLst/>
            <a:gdLst/>
            <a:ahLst/>
            <a:cxnLst/>
            <a:rect l="l" t="t" r="r" b="b"/>
            <a:pathLst>
              <a:path w="1867267" h="1867267">
                <a:moveTo>
                  <a:pt x="0" y="0"/>
                </a:moveTo>
                <a:lnTo>
                  <a:pt x="1867266" y="0"/>
                </a:lnTo>
                <a:lnTo>
                  <a:pt x="1867266" y="1867267"/>
                </a:lnTo>
                <a:lnTo>
                  <a:pt x="0" y="1867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4729" y="7423152"/>
            <a:ext cx="2535228" cy="1741830"/>
          </a:xfrm>
          <a:custGeom>
            <a:avLst/>
            <a:gdLst/>
            <a:ahLst/>
            <a:cxnLst/>
            <a:rect l="l" t="t" r="r" b="b"/>
            <a:pathLst>
              <a:path w="2535228" h="1741830">
                <a:moveTo>
                  <a:pt x="0" y="0"/>
                </a:moveTo>
                <a:lnTo>
                  <a:pt x="2535228" y="0"/>
                </a:lnTo>
                <a:lnTo>
                  <a:pt x="2535228" y="1741829"/>
                </a:lnTo>
                <a:lnTo>
                  <a:pt x="0" y="17418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37286" y="5713888"/>
            <a:ext cx="1032873" cy="1531214"/>
          </a:xfrm>
          <a:custGeom>
            <a:avLst/>
            <a:gdLst/>
            <a:ahLst/>
            <a:cxnLst/>
            <a:rect l="l" t="t" r="r" b="b"/>
            <a:pathLst>
              <a:path w="1032873" h="1531214">
                <a:moveTo>
                  <a:pt x="0" y="0"/>
                </a:moveTo>
                <a:lnTo>
                  <a:pt x="1032874" y="0"/>
                </a:lnTo>
                <a:lnTo>
                  <a:pt x="1032874" y="1531214"/>
                </a:lnTo>
                <a:lnTo>
                  <a:pt x="0" y="15312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00350" y="5805812"/>
            <a:ext cx="1352932" cy="1439290"/>
          </a:xfrm>
          <a:custGeom>
            <a:avLst/>
            <a:gdLst/>
            <a:ahLst/>
            <a:cxnLst/>
            <a:rect l="l" t="t" r="r" b="b"/>
            <a:pathLst>
              <a:path w="1352932" h="1439290">
                <a:moveTo>
                  <a:pt x="0" y="0"/>
                </a:moveTo>
                <a:lnTo>
                  <a:pt x="1352932" y="0"/>
                </a:lnTo>
                <a:lnTo>
                  <a:pt x="1352932" y="1439290"/>
                </a:lnTo>
                <a:lnTo>
                  <a:pt x="0" y="14392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83472" y="5811909"/>
            <a:ext cx="1078803" cy="1433192"/>
          </a:xfrm>
          <a:custGeom>
            <a:avLst/>
            <a:gdLst/>
            <a:ahLst/>
            <a:cxnLst/>
            <a:rect l="l" t="t" r="r" b="b"/>
            <a:pathLst>
              <a:path w="1078803" h="1433192">
                <a:moveTo>
                  <a:pt x="0" y="0"/>
                </a:moveTo>
                <a:lnTo>
                  <a:pt x="1078803" y="0"/>
                </a:lnTo>
                <a:lnTo>
                  <a:pt x="1078803" y="1433193"/>
                </a:lnTo>
                <a:lnTo>
                  <a:pt x="0" y="143319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92465" y="5787439"/>
            <a:ext cx="1155529" cy="1457662"/>
          </a:xfrm>
          <a:custGeom>
            <a:avLst/>
            <a:gdLst/>
            <a:ahLst/>
            <a:cxnLst/>
            <a:rect l="l" t="t" r="r" b="b"/>
            <a:pathLst>
              <a:path w="1155529" h="1457662">
                <a:moveTo>
                  <a:pt x="0" y="0"/>
                </a:moveTo>
                <a:lnTo>
                  <a:pt x="1155529" y="0"/>
                </a:lnTo>
                <a:lnTo>
                  <a:pt x="1155529" y="1457663"/>
                </a:lnTo>
                <a:lnTo>
                  <a:pt x="0" y="14576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78184" y="5862287"/>
            <a:ext cx="947856" cy="1382814"/>
          </a:xfrm>
          <a:custGeom>
            <a:avLst/>
            <a:gdLst/>
            <a:ahLst/>
            <a:cxnLst/>
            <a:rect l="l" t="t" r="r" b="b"/>
            <a:pathLst>
              <a:path w="947856" h="1382814">
                <a:moveTo>
                  <a:pt x="0" y="0"/>
                </a:moveTo>
                <a:lnTo>
                  <a:pt x="947857" y="0"/>
                </a:lnTo>
                <a:lnTo>
                  <a:pt x="947857" y="1382815"/>
                </a:lnTo>
                <a:lnTo>
                  <a:pt x="0" y="138281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256231" y="5862287"/>
            <a:ext cx="638609" cy="1382814"/>
          </a:xfrm>
          <a:custGeom>
            <a:avLst/>
            <a:gdLst/>
            <a:ahLst/>
            <a:cxnLst/>
            <a:rect l="l" t="t" r="r" b="b"/>
            <a:pathLst>
              <a:path w="638609" h="1382814">
                <a:moveTo>
                  <a:pt x="0" y="0"/>
                </a:moveTo>
                <a:lnTo>
                  <a:pt x="638609" y="0"/>
                </a:lnTo>
                <a:lnTo>
                  <a:pt x="638609" y="1382815"/>
                </a:lnTo>
                <a:lnTo>
                  <a:pt x="0" y="138281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025030" y="5875819"/>
            <a:ext cx="1214927" cy="1369283"/>
          </a:xfrm>
          <a:custGeom>
            <a:avLst/>
            <a:gdLst/>
            <a:ahLst/>
            <a:cxnLst/>
            <a:rect l="l" t="t" r="r" b="b"/>
            <a:pathLst>
              <a:path w="1214927" h="1369283">
                <a:moveTo>
                  <a:pt x="0" y="0"/>
                </a:moveTo>
                <a:lnTo>
                  <a:pt x="1214927" y="0"/>
                </a:lnTo>
                <a:lnTo>
                  <a:pt x="1214927" y="1369283"/>
                </a:lnTo>
                <a:lnTo>
                  <a:pt x="0" y="136928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02422" y="2408582"/>
            <a:ext cx="5212145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u="none">
                <a:solidFill>
                  <a:srgbClr val="15130D"/>
                </a:solidFill>
                <a:latin typeface="Quicksand Medium"/>
              </a:rPr>
              <a:t>Use these illustrations in your Canva Presentation. </a:t>
            </a:r>
            <a:r>
              <a:rPr lang="en-US" sz="2400">
                <a:solidFill>
                  <a:srgbClr val="15130D"/>
                </a:solidFill>
                <a:latin typeface="Quicksand Medium"/>
              </a:rPr>
              <a:t>To find even more elements about the weather, use these collection codes in the elements search bar: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3127" y="4586147"/>
            <a:ext cx="584231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200" u="none">
                <a:solidFill>
                  <a:srgbClr val="15130D"/>
                </a:solidFill>
                <a:latin typeface="Quicksand Bold"/>
              </a:rPr>
              <a:t>canvaeducationscienceobjectsinthesky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3127" y="5300583"/>
            <a:ext cx="584231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200" u="none">
                <a:solidFill>
                  <a:srgbClr val="15130D"/>
                </a:solidFill>
                <a:latin typeface="Quicksand Bold"/>
              </a:rPr>
              <a:t>canvaeducationscienceweather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3127" y="6014958"/>
            <a:ext cx="373040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200" u="none">
                <a:solidFill>
                  <a:srgbClr val="15130D"/>
                </a:solidFill>
                <a:latin typeface="Quicksand Bold"/>
              </a:rPr>
              <a:t>canvaeducationweather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2422" y="8423598"/>
            <a:ext cx="5433555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u="none">
                <a:solidFill>
                  <a:srgbClr val="15130D"/>
                </a:solidFill>
                <a:latin typeface="Quicksand Medium"/>
              </a:rPr>
              <a:t>Don't forget to delete this page before presenting.</a:t>
            </a:r>
            <a:r>
              <a:rPr lang="en-US" sz="2400">
                <a:solidFill>
                  <a:srgbClr val="15130D"/>
                </a:solidFill>
                <a:latin typeface="Quicksand Medium"/>
              </a:rPr>
              <a:t> </a:t>
            </a:r>
            <a:r>
              <a:rPr lang="en-US" sz="2400" u="none">
                <a:solidFill>
                  <a:srgbClr val="15130D"/>
                </a:solidFill>
                <a:latin typeface="Quicksand Medium"/>
              </a:rPr>
              <a:t>Happy designing!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2422" y="1456966"/>
            <a:ext cx="5212145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800">
                <a:solidFill>
                  <a:srgbClr val="15130D"/>
                </a:solidFill>
                <a:latin typeface="Gliker Semi-Bold"/>
              </a:rPr>
              <a:t>Resource Page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8583" y="4482396"/>
            <a:ext cx="1048915" cy="104891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B3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B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83476" y="4787337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blur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3476" y="7426984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unveil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398583" y="7116246"/>
            <a:ext cx="1048915" cy="10489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U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98583" y="5781028"/>
            <a:ext cx="1048915" cy="104891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M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83476" y="6085969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mic drop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1048" y="1548871"/>
            <a:ext cx="12565905" cy="209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15130D"/>
                </a:solidFill>
                <a:latin typeface="Gliker Semi-Bold"/>
              </a:rPr>
              <a:t>Press these keys</a:t>
            </a:r>
          </a:p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15130D"/>
                </a:solidFill>
                <a:latin typeface="Gliker Semi-Bold"/>
              </a:rPr>
              <a:t>while on Present mode!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224467" y="5800631"/>
            <a:ext cx="1048915" cy="104891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72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O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609207" y="6085969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bubbles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224467" y="4482396"/>
            <a:ext cx="1048915" cy="10489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C5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C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609207" y="4787337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confetti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053467" y="4482396"/>
            <a:ext cx="1048915" cy="104891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C3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D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435757" y="4768728"/>
            <a:ext cx="2453660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a drumroll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053467" y="5800631"/>
            <a:ext cx="1048915" cy="104891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A9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52400"/>
              <a:ext cx="660400" cy="584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99"/>
                </a:lnSpc>
              </a:pPr>
              <a:r>
                <a:rPr lang="en-US" sz="3999">
                  <a:solidFill>
                    <a:srgbClr val="FFF8ED"/>
                  </a:solidFill>
                  <a:latin typeface="Gliker Semi-Bold"/>
                </a:rPr>
                <a:t>Q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439980" y="6067360"/>
            <a:ext cx="2449438" cy="42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for quiet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43667" y="7424499"/>
            <a:ext cx="575113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5130D"/>
                </a:solidFill>
                <a:latin typeface="Quicksand Medium"/>
              </a:rPr>
              <a:t>Any number from 0-9 for a timer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7224467" y="7127840"/>
            <a:ext cx="1590559" cy="1037322"/>
            <a:chOff x="0" y="0"/>
            <a:chExt cx="623146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23146" cy="406400"/>
            </a:xfrm>
            <a:custGeom>
              <a:avLst/>
              <a:gdLst/>
              <a:ahLst/>
              <a:cxnLst/>
              <a:rect l="l" t="t" r="r" b="b"/>
              <a:pathLst>
                <a:path w="623146" h="406400">
                  <a:moveTo>
                    <a:pt x="419946" y="0"/>
                  </a:moveTo>
                  <a:cubicBezTo>
                    <a:pt x="532170" y="0"/>
                    <a:pt x="623146" y="90976"/>
                    <a:pt x="623146" y="203200"/>
                  </a:cubicBezTo>
                  <a:cubicBezTo>
                    <a:pt x="623146" y="315424"/>
                    <a:pt x="532170" y="406400"/>
                    <a:pt x="41994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CB3D7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8128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9"/>
                </a:lnSpc>
              </a:pPr>
              <a:r>
                <a:rPr lang="en-US" sz="3999" spc="79">
                  <a:solidFill>
                    <a:srgbClr val="FFF8ED"/>
                  </a:solidFill>
                  <a:latin typeface="Gliker Semi-Bold"/>
                </a:rPr>
                <a:t>0-9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7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112" y="3331779"/>
            <a:ext cx="19051012" cy="8210601"/>
            <a:chOff x="0" y="0"/>
            <a:chExt cx="25401350" cy="1094746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5494559" y="0"/>
              <a:ext cx="9906790" cy="10947469"/>
              <a:chOff x="0" y="0"/>
              <a:chExt cx="660400" cy="7297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7745421" y="0"/>
              <a:ext cx="9906790" cy="10947469"/>
              <a:chOff x="0" y="0"/>
              <a:chExt cx="660400" cy="7297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9906790" cy="10947469"/>
              <a:chOff x="0" y="0"/>
              <a:chExt cx="660400" cy="7297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1444066" y="3309987"/>
            <a:ext cx="15240000" cy="5259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999" dirty="0">
                <a:solidFill>
                  <a:schemeClr val="accent5">
                    <a:lumMod val="50000"/>
                  </a:schemeClr>
                </a:solidFill>
                <a:latin typeface="Gliker Semi-Bold"/>
              </a:rPr>
              <a:t>Unit 9: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999" dirty="0">
                <a:solidFill>
                  <a:schemeClr val="accent5">
                    <a:lumMod val="50000"/>
                  </a:schemeClr>
                </a:solidFill>
                <a:latin typeface="Gliker Semi-Bold"/>
              </a:rPr>
              <a:t> </a:t>
            </a:r>
            <a:r>
              <a:rPr lang="en-US" sz="9600" dirty="0">
                <a:solidFill>
                  <a:srgbClr val="C00000"/>
                </a:solidFill>
                <a:latin typeface="Gliker Semi-Bold"/>
              </a:rPr>
              <a:t>NATURAL DISASTERS </a:t>
            </a:r>
            <a:endParaRPr lang="en-US" sz="6999" dirty="0">
              <a:solidFill>
                <a:srgbClr val="C00000"/>
              </a:solidFill>
              <a:latin typeface="Gliker Semi-Bold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Gliker Semi-Bold"/>
                <a:ea typeface="+mn-ea"/>
                <a:cs typeface="+mn-cs"/>
              </a:rPr>
              <a:t>Lesson 4: Communication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144827" y="8750441"/>
            <a:ext cx="778463" cy="778463"/>
            <a:chOff x="0" y="0"/>
            <a:chExt cx="1037951" cy="103795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037951" cy="1037951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 flipH="1">
              <a:off x="264599" y="228491"/>
              <a:ext cx="534153" cy="580969"/>
            </a:xfrm>
            <a:custGeom>
              <a:avLst/>
              <a:gdLst/>
              <a:ahLst/>
              <a:cxnLst/>
              <a:rect l="l" t="t" r="r" b="b"/>
              <a:pathLst>
                <a:path w="534153" h="580969">
                  <a:moveTo>
                    <a:pt x="534153" y="0"/>
                  </a:moveTo>
                  <a:lnTo>
                    <a:pt x="0" y="0"/>
                  </a:lnTo>
                  <a:lnTo>
                    <a:pt x="0" y="580969"/>
                  </a:lnTo>
                  <a:lnTo>
                    <a:pt x="534153" y="580969"/>
                  </a:lnTo>
                  <a:lnTo>
                    <a:pt x="5341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9095" b="-42690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838764" y="8750441"/>
            <a:ext cx="4856515" cy="778463"/>
          </a:xfrm>
          <a:custGeom>
            <a:avLst/>
            <a:gdLst/>
            <a:ahLst/>
            <a:cxnLst/>
            <a:rect l="l" t="t" r="r" b="b"/>
            <a:pathLst>
              <a:path w="2535365" h="406400">
                <a:moveTo>
                  <a:pt x="2332165" y="0"/>
                </a:moveTo>
                <a:cubicBezTo>
                  <a:pt x="2444389" y="0"/>
                  <a:pt x="2535365" y="90976"/>
                  <a:pt x="2535365" y="203200"/>
                </a:cubicBezTo>
                <a:cubicBezTo>
                  <a:pt x="2535365" y="315424"/>
                  <a:pt x="2444389" y="406400"/>
                  <a:pt x="2332165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D6C30"/>
          </a:solid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12351071" y="8750441"/>
            <a:ext cx="5282304" cy="778463"/>
          </a:xfrm>
          <a:custGeom>
            <a:avLst/>
            <a:gdLst/>
            <a:ahLst/>
            <a:cxnLst/>
            <a:rect l="l" t="t" r="r" b="b"/>
            <a:pathLst>
              <a:path w="2757650" h="406400">
                <a:moveTo>
                  <a:pt x="2554450" y="0"/>
                </a:moveTo>
                <a:cubicBezTo>
                  <a:pt x="2666674" y="0"/>
                  <a:pt x="2757650" y="90976"/>
                  <a:pt x="2757650" y="203200"/>
                </a:cubicBezTo>
                <a:cubicBezTo>
                  <a:pt x="2757650" y="315424"/>
                  <a:pt x="2666674" y="406400"/>
                  <a:pt x="255445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</p:sp>
      <p:sp>
        <p:nvSpPr>
          <p:cNvPr id="37" name="Freeform 37"/>
          <p:cNvSpPr/>
          <p:nvPr/>
        </p:nvSpPr>
        <p:spPr>
          <a:xfrm>
            <a:off x="7698689" y="8750441"/>
            <a:ext cx="2890622" cy="778463"/>
          </a:xfrm>
          <a:custGeom>
            <a:avLst/>
            <a:gdLst/>
            <a:ahLst/>
            <a:cxnLst/>
            <a:rect l="l" t="t" r="r" b="b"/>
            <a:pathLst>
              <a:path w="1509062" h="406400">
                <a:moveTo>
                  <a:pt x="1305862" y="0"/>
                </a:moveTo>
                <a:cubicBezTo>
                  <a:pt x="1418086" y="0"/>
                  <a:pt x="1509062" y="90976"/>
                  <a:pt x="1509062" y="203200"/>
                </a:cubicBezTo>
                <a:cubicBezTo>
                  <a:pt x="1509062" y="315424"/>
                  <a:pt x="1418086" y="406400"/>
                  <a:pt x="130586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6A72C3"/>
          </a:solidFill>
          <a:ln cap="sq">
            <a:noFill/>
            <a:prstDash val="solid"/>
            <a:miter/>
          </a:ln>
        </p:spPr>
      </p:sp>
      <p:grpSp>
        <p:nvGrpSpPr>
          <p:cNvPr id="39" name="Group 39"/>
          <p:cNvGrpSpPr/>
          <p:nvPr/>
        </p:nvGrpSpPr>
        <p:grpSpPr>
          <a:xfrm>
            <a:off x="6307753" y="8750441"/>
            <a:ext cx="778463" cy="778463"/>
            <a:chOff x="0" y="0"/>
            <a:chExt cx="1037951" cy="103795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037951" cy="103795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 43"/>
            <p:cNvSpPr/>
            <p:nvPr/>
          </p:nvSpPr>
          <p:spPr>
            <a:xfrm flipH="1">
              <a:off x="264599" y="228491"/>
              <a:ext cx="534153" cy="580969"/>
            </a:xfrm>
            <a:custGeom>
              <a:avLst/>
              <a:gdLst/>
              <a:ahLst/>
              <a:cxnLst/>
              <a:rect l="l" t="t" r="r" b="b"/>
              <a:pathLst>
                <a:path w="534153" h="580969">
                  <a:moveTo>
                    <a:pt x="534153" y="0"/>
                  </a:moveTo>
                  <a:lnTo>
                    <a:pt x="0" y="0"/>
                  </a:lnTo>
                  <a:lnTo>
                    <a:pt x="0" y="580969"/>
                  </a:lnTo>
                  <a:lnTo>
                    <a:pt x="534153" y="580969"/>
                  </a:lnTo>
                  <a:lnTo>
                    <a:pt x="5341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9095" b="-4269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583752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7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112" y="3331779"/>
            <a:ext cx="19051012" cy="8210601"/>
            <a:chOff x="0" y="0"/>
            <a:chExt cx="25401350" cy="1094746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5494559" y="0"/>
              <a:ext cx="9906790" cy="10947469"/>
              <a:chOff x="0" y="0"/>
              <a:chExt cx="660400" cy="72977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7745421" y="0"/>
              <a:ext cx="9906790" cy="10947469"/>
              <a:chOff x="0" y="0"/>
              <a:chExt cx="660400" cy="7297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9906790" cy="10947469"/>
              <a:chOff x="0" y="0"/>
              <a:chExt cx="660400" cy="7297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48121" tIns="48121" rIns="48121" bIns="48121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2626716" y="4387357"/>
            <a:ext cx="1280612" cy="12806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9E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00"/>
                </a:lnSpc>
              </a:pPr>
              <a:r>
                <a:rPr lang="en-US" sz="5000">
                  <a:solidFill>
                    <a:srgbClr val="FFF8ED"/>
                  </a:solidFill>
                  <a:latin typeface="Gliker Semi-Bold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84360" y="4503194"/>
            <a:ext cx="1280612" cy="128061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E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00"/>
                </a:lnSpc>
              </a:pPr>
              <a:r>
                <a:rPr lang="en-US" sz="5000" dirty="0">
                  <a:solidFill>
                    <a:srgbClr val="FFF8ED"/>
                  </a:solidFill>
                  <a:latin typeface="Gliker Semi-Bold"/>
                </a:rPr>
                <a:t>2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42549" y="6228811"/>
            <a:ext cx="59449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>
                <a:latin typeface="Quicksand Medium" panose="020B0604020202020204" charset="0"/>
              </a:rPr>
              <a:t>Use the lexical items related to natural disasters.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78691" y="6204722"/>
            <a:ext cx="573244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dirty="0">
                <a:latin typeface="Quicksand Medium" panose="020B0604020202020204" charset="0"/>
              </a:rPr>
              <a:t>Practice giving and responding to bad news.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61046" y="1284964"/>
            <a:ext cx="12565905" cy="11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9600" dirty="0">
                <a:solidFill>
                  <a:srgbClr val="FFFF00"/>
                </a:solidFill>
                <a:latin typeface="Gliker Semi-Bold"/>
              </a:rPr>
              <a:t>OBJECTIVES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144827" y="8750441"/>
            <a:ext cx="778463" cy="778463"/>
            <a:chOff x="0" y="0"/>
            <a:chExt cx="1037951" cy="103795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037951" cy="1037951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flipH="1">
              <a:off x="264599" y="228491"/>
              <a:ext cx="534153" cy="580969"/>
            </a:xfrm>
            <a:custGeom>
              <a:avLst/>
              <a:gdLst/>
              <a:ahLst/>
              <a:cxnLst/>
              <a:rect l="l" t="t" r="r" b="b"/>
              <a:pathLst>
                <a:path w="534153" h="580969">
                  <a:moveTo>
                    <a:pt x="534153" y="0"/>
                  </a:moveTo>
                  <a:lnTo>
                    <a:pt x="0" y="0"/>
                  </a:lnTo>
                  <a:lnTo>
                    <a:pt x="0" y="580969"/>
                  </a:lnTo>
                  <a:lnTo>
                    <a:pt x="534153" y="580969"/>
                  </a:lnTo>
                  <a:lnTo>
                    <a:pt x="5341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9095" b="-42690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838764" y="8750441"/>
            <a:ext cx="4856515" cy="778463"/>
          </a:xfrm>
          <a:custGeom>
            <a:avLst/>
            <a:gdLst/>
            <a:ahLst/>
            <a:cxnLst/>
            <a:rect l="l" t="t" r="r" b="b"/>
            <a:pathLst>
              <a:path w="2535365" h="406400">
                <a:moveTo>
                  <a:pt x="2332165" y="0"/>
                </a:moveTo>
                <a:cubicBezTo>
                  <a:pt x="2444389" y="0"/>
                  <a:pt x="2535365" y="90976"/>
                  <a:pt x="2535365" y="203200"/>
                </a:cubicBezTo>
                <a:cubicBezTo>
                  <a:pt x="2535365" y="315424"/>
                  <a:pt x="2444389" y="406400"/>
                  <a:pt x="2332165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FD6C30"/>
          </a:solid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12351071" y="8750441"/>
            <a:ext cx="5282304" cy="778463"/>
          </a:xfrm>
          <a:custGeom>
            <a:avLst/>
            <a:gdLst/>
            <a:ahLst/>
            <a:cxnLst/>
            <a:rect l="l" t="t" r="r" b="b"/>
            <a:pathLst>
              <a:path w="2757650" h="406400">
                <a:moveTo>
                  <a:pt x="2554450" y="0"/>
                </a:moveTo>
                <a:cubicBezTo>
                  <a:pt x="2666674" y="0"/>
                  <a:pt x="2757650" y="90976"/>
                  <a:pt x="2757650" y="203200"/>
                </a:cubicBezTo>
                <a:cubicBezTo>
                  <a:pt x="2757650" y="315424"/>
                  <a:pt x="2666674" y="406400"/>
                  <a:pt x="255445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6A72C3"/>
          </a:solidFill>
        </p:spPr>
      </p:sp>
      <p:sp>
        <p:nvSpPr>
          <p:cNvPr id="37" name="Freeform 37"/>
          <p:cNvSpPr/>
          <p:nvPr/>
        </p:nvSpPr>
        <p:spPr>
          <a:xfrm>
            <a:off x="7698689" y="8750441"/>
            <a:ext cx="2890622" cy="778463"/>
          </a:xfrm>
          <a:custGeom>
            <a:avLst/>
            <a:gdLst/>
            <a:ahLst/>
            <a:cxnLst/>
            <a:rect l="l" t="t" r="r" b="b"/>
            <a:pathLst>
              <a:path w="1509062" h="406400">
                <a:moveTo>
                  <a:pt x="1305862" y="0"/>
                </a:moveTo>
                <a:cubicBezTo>
                  <a:pt x="1418086" y="0"/>
                  <a:pt x="1509062" y="90976"/>
                  <a:pt x="1509062" y="203200"/>
                </a:cubicBezTo>
                <a:cubicBezTo>
                  <a:pt x="1509062" y="315424"/>
                  <a:pt x="1418086" y="406400"/>
                  <a:pt x="1305862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6A72C3"/>
          </a:solidFill>
          <a:ln cap="sq">
            <a:noFill/>
            <a:prstDash val="solid"/>
            <a:miter/>
          </a:ln>
        </p:spPr>
      </p:sp>
      <p:grpSp>
        <p:nvGrpSpPr>
          <p:cNvPr id="39" name="Group 39"/>
          <p:cNvGrpSpPr/>
          <p:nvPr/>
        </p:nvGrpSpPr>
        <p:grpSpPr>
          <a:xfrm>
            <a:off x="6307753" y="8750441"/>
            <a:ext cx="778463" cy="778463"/>
            <a:chOff x="0" y="0"/>
            <a:chExt cx="1037951" cy="103795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037951" cy="103795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 flipH="1">
              <a:off x="264599" y="228491"/>
              <a:ext cx="534153" cy="580969"/>
            </a:xfrm>
            <a:custGeom>
              <a:avLst/>
              <a:gdLst/>
              <a:ahLst/>
              <a:cxnLst/>
              <a:rect l="l" t="t" r="r" b="b"/>
              <a:pathLst>
                <a:path w="534153" h="580969">
                  <a:moveTo>
                    <a:pt x="534153" y="0"/>
                  </a:moveTo>
                  <a:lnTo>
                    <a:pt x="0" y="0"/>
                  </a:lnTo>
                  <a:lnTo>
                    <a:pt x="0" y="580969"/>
                  </a:lnTo>
                  <a:lnTo>
                    <a:pt x="534153" y="580969"/>
                  </a:lnTo>
                  <a:lnTo>
                    <a:pt x="5341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39095" b="-42690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035977" y="108430"/>
            <a:ext cx="13970527" cy="9860972"/>
          </a:xfrm>
          <a:custGeom>
            <a:avLst/>
            <a:gdLst/>
            <a:ahLst/>
            <a:cxnLst/>
            <a:rect l="l" t="t" r="r" b="b"/>
            <a:pathLst>
              <a:path w="13970527" h="9860972">
                <a:moveTo>
                  <a:pt x="0" y="0"/>
                </a:moveTo>
                <a:lnTo>
                  <a:pt x="13970527" y="0"/>
                </a:lnTo>
                <a:lnTo>
                  <a:pt x="13970527" y="9860972"/>
                </a:lnTo>
                <a:lnTo>
                  <a:pt x="0" y="986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715" r="-21118" b="-197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91400" y="3981066"/>
            <a:ext cx="11125200" cy="11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11500" dirty="0">
                <a:solidFill>
                  <a:srgbClr val="15130D"/>
                </a:solidFill>
                <a:latin typeface="Gliker Semi-Bold"/>
              </a:rPr>
              <a:t>VOCABULARY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DE74143-299B-4301-C948-A3A4C14DE50F}"/>
              </a:ext>
            </a:extLst>
          </p:cNvPr>
          <p:cNvSpPr/>
          <p:nvPr/>
        </p:nvSpPr>
        <p:spPr>
          <a:xfrm>
            <a:off x="-1143000" y="3771900"/>
            <a:ext cx="10543348" cy="6707613"/>
          </a:xfrm>
          <a:custGeom>
            <a:avLst/>
            <a:gdLst/>
            <a:ahLst/>
            <a:cxnLst/>
            <a:rect l="l" t="t" r="r" b="b"/>
            <a:pathLst>
              <a:path w="4257829" h="2957256">
                <a:moveTo>
                  <a:pt x="0" y="0"/>
                </a:moveTo>
                <a:lnTo>
                  <a:pt x="4257829" y="0"/>
                </a:lnTo>
                <a:lnTo>
                  <a:pt x="4257829" y="2957256"/>
                </a:lnTo>
                <a:lnTo>
                  <a:pt x="0" y="2957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96200" y="8572500"/>
            <a:ext cx="9910826" cy="1283315"/>
            <a:chOff x="0" y="0"/>
            <a:chExt cx="13214435" cy="1711086"/>
          </a:xfrm>
        </p:grpSpPr>
        <p:sp>
          <p:nvSpPr>
            <p:cNvPr id="7" name="AutoShape 7"/>
            <p:cNvSpPr/>
            <p:nvPr/>
          </p:nvSpPr>
          <p:spPr>
            <a:xfrm>
              <a:off x="975887" y="857345"/>
              <a:ext cx="11288360" cy="0"/>
            </a:xfrm>
            <a:prstGeom prst="line">
              <a:avLst/>
            </a:prstGeom>
            <a:ln w="101600" cap="rnd">
              <a:solidFill>
                <a:srgbClr val="1513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E0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766326" y="0"/>
              <a:ext cx="1707482" cy="17074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D9E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06953" y="3604"/>
              <a:ext cx="1707482" cy="170748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110E06D-A471-7C4E-AFFE-EA99614EB4D3}"/>
              </a:ext>
            </a:extLst>
          </p:cNvPr>
          <p:cNvSpPr txBox="1">
            <a:spLocks/>
          </p:cNvSpPr>
          <p:nvPr/>
        </p:nvSpPr>
        <p:spPr>
          <a:xfrm>
            <a:off x="-285055" y="2519368"/>
            <a:ext cx="884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dirty="0">
                <a:solidFill>
                  <a:srgbClr val="7030A0"/>
                </a:solidFill>
                <a:latin typeface="Quicksand Medium" panose="020B0604020202020204" charset="0"/>
              </a:rPr>
              <a:t>shake (v)</a:t>
            </a:r>
            <a:endParaRPr lang="en-US" sz="8800" b="1" dirty="0">
              <a:solidFill>
                <a:srgbClr val="7030A0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6A15B-07A5-16F9-8F9B-C72B27E25825}"/>
              </a:ext>
            </a:extLst>
          </p:cNvPr>
          <p:cNvSpPr/>
          <p:nvPr/>
        </p:nvSpPr>
        <p:spPr>
          <a:xfrm>
            <a:off x="0" y="7105912"/>
            <a:ext cx="66030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srgbClr val="002060"/>
                </a:solidFill>
                <a:latin typeface="Quicksand Medium" panose="020B0604020202020204" charset="0"/>
              </a:rPr>
              <a:t>rung, </a:t>
            </a:r>
            <a:r>
              <a:rPr lang="en-US" sz="6600" b="1" dirty="0" err="1">
                <a:solidFill>
                  <a:srgbClr val="002060"/>
                </a:solidFill>
                <a:latin typeface="Quicksand Medium" panose="020B0604020202020204" charset="0"/>
              </a:rPr>
              <a:t>lắc</a:t>
            </a:r>
            <a:endParaRPr lang="en-US" sz="6600" b="1" dirty="0">
              <a:solidFill>
                <a:srgbClr val="002060"/>
              </a:solidFill>
              <a:latin typeface="Quicksand Medium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6D4D1-A64B-550A-A4C1-A38D3F3E3366}"/>
              </a:ext>
            </a:extLst>
          </p:cNvPr>
          <p:cNvSpPr/>
          <p:nvPr/>
        </p:nvSpPr>
        <p:spPr>
          <a:xfrm>
            <a:off x="-969969" y="4906375"/>
            <a:ext cx="83101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 /</a:t>
            </a:r>
            <a:r>
              <a:rPr lang="en-US" sz="6600" dirty="0" err="1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ʃeɪk</a:t>
            </a:r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/</a:t>
            </a:r>
          </a:p>
        </p:txBody>
      </p:sp>
      <p:pic>
        <p:nvPicPr>
          <p:cNvPr id="1026" name="Picture 2" descr="Shake Shaking GIF by Southern California Earthquake Center - Find &amp; Share  on GIPHY">
            <a:extLst>
              <a:ext uri="{FF2B5EF4-FFF2-40B4-BE49-F238E27FC236}">
                <a16:creationId xmlns:a16="http://schemas.microsoft.com/office/drawing/2014/main" id="{CE4A0D1B-2194-8D4E-034E-81F2D8D2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57" y="1071490"/>
            <a:ext cx="9462657" cy="714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0D5F4341-79EB-4F27-B23D-42DE2D2CDE94}"/>
              </a:ext>
            </a:extLst>
          </p:cNvPr>
          <p:cNvSpPr txBox="1"/>
          <p:nvPr/>
        </p:nvSpPr>
        <p:spPr>
          <a:xfrm>
            <a:off x="-1524000" y="392015"/>
            <a:ext cx="11125200" cy="110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200" dirty="0">
                <a:solidFill>
                  <a:srgbClr val="C00000"/>
                </a:solidFill>
                <a:latin typeface="Gliker Semi-Bold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65547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96200" y="8572500"/>
            <a:ext cx="9910826" cy="1283315"/>
            <a:chOff x="0" y="0"/>
            <a:chExt cx="13214435" cy="1711086"/>
          </a:xfrm>
        </p:grpSpPr>
        <p:sp>
          <p:nvSpPr>
            <p:cNvPr id="7" name="AutoShape 7"/>
            <p:cNvSpPr/>
            <p:nvPr/>
          </p:nvSpPr>
          <p:spPr>
            <a:xfrm>
              <a:off x="975887" y="857345"/>
              <a:ext cx="11288360" cy="0"/>
            </a:xfrm>
            <a:prstGeom prst="line">
              <a:avLst/>
            </a:prstGeom>
            <a:ln w="101600" cap="rnd">
              <a:solidFill>
                <a:srgbClr val="1513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E0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5000">
                    <a:solidFill>
                      <a:srgbClr val="FFF8ED"/>
                    </a:solidFill>
                    <a:latin typeface="Gliker Semi-Bold"/>
                  </a:rPr>
                  <a:t>1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766326" y="0"/>
              <a:ext cx="1707482" cy="17074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D9E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5000">
                    <a:solidFill>
                      <a:srgbClr val="FFF8ED"/>
                    </a:solidFill>
                    <a:latin typeface="Gliker Semi-Bold"/>
                  </a:rPr>
                  <a:t>2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06953" y="3604"/>
              <a:ext cx="1707482" cy="170748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5000">
                    <a:solidFill>
                      <a:srgbClr val="FFF8ED"/>
                    </a:solidFill>
                    <a:latin typeface="Gliker Semi-Bold"/>
                  </a:rPr>
                  <a:t>3</a:t>
                </a:r>
              </a:p>
            </p:txBody>
          </p:sp>
        </p:grpSp>
      </p:grpSp>
      <p:sp>
        <p:nvSpPr>
          <p:cNvPr id="19" name="Google Shape;1881;p31">
            <a:extLst>
              <a:ext uri="{FF2B5EF4-FFF2-40B4-BE49-F238E27FC236}">
                <a16:creationId xmlns:a16="http://schemas.microsoft.com/office/drawing/2014/main" id="{6B9FFC67-7197-0F3E-B9D9-C12DF7880147}"/>
              </a:ext>
            </a:extLst>
          </p:cNvPr>
          <p:cNvSpPr txBox="1">
            <a:spLocks/>
          </p:cNvSpPr>
          <p:nvPr/>
        </p:nvSpPr>
        <p:spPr>
          <a:xfrm>
            <a:off x="762000" y="2307569"/>
            <a:ext cx="7839450" cy="76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rgbClr val="7030A0"/>
                </a:solidFill>
                <a:latin typeface="Quicksand Medium" panose="020B0604020202020204" charset="0"/>
              </a:rPr>
              <a:t>Fahrenheit (n)</a:t>
            </a:r>
            <a:endParaRPr lang="en-US" sz="8000" b="1" dirty="0">
              <a:solidFill>
                <a:srgbClr val="7030A0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39D7ED-EF66-6445-F649-E07C42FBE60B}"/>
              </a:ext>
            </a:extLst>
          </p:cNvPr>
          <p:cNvSpPr/>
          <p:nvPr/>
        </p:nvSpPr>
        <p:spPr>
          <a:xfrm>
            <a:off x="928990" y="6980767"/>
            <a:ext cx="7286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002060"/>
                </a:solidFill>
                <a:latin typeface="Quicksand Medium" panose="020B0604020202020204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Quicksand Medium" panose="020B0604020202020204" charset="0"/>
              </a:rPr>
              <a:t> F (</a:t>
            </a:r>
            <a:r>
              <a:rPr lang="en-US" sz="6000" b="1" dirty="0" err="1">
                <a:solidFill>
                  <a:srgbClr val="002060"/>
                </a:solidFill>
                <a:latin typeface="Quicksand Medium" panose="020B0604020202020204" charset="0"/>
              </a:rPr>
              <a:t>đo</a:t>
            </a:r>
            <a:r>
              <a:rPr lang="en-US" sz="60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Quicksand Medium" panose="020B0604020202020204" charset="0"/>
              </a:rPr>
              <a:t>nhiệt</a:t>
            </a:r>
            <a:r>
              <a:rPr lang="en-US" sz="60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Quicksand Medium" panose="020B0604020202020204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Quicksand Medium" panose="020B060402020202020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6AC490-A1E6-5E18-E9DA-A9FE47BC1BC3}"/>
              </a:ext>
            </a:extLst>
          </p:cNvPr>
          <p:cNvSpPr/>
          <p:nvPr/>
        </p:nvSpPr>
        <p:spPr>
          <a:xfrm>
            <a:off x="-523468" y="4635668"/>
            <a:ext cx="9691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 /ˈ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færənhaɪt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/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430460-DB12-857C-02B1-61DDB972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8" y="572995"/>
            <a:ext cx="6543503" cy="792108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2E64EA7D-72DB-924F-BF05-6B728639F81A}"/>
              </a:ext>
            </a:extLst>
          </p:cNvPr>
          <p:cNvSpPr txBox="1"/>
          <p:nvPr/>
        </p:nvSpPr>
        <p:spPr>
          <a:xfrm>
            <a:off x="-1524000" y="392015"/>
            <a:ext cx="11125200" cy="110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200" dirty="0">
                <a:solidFill>
                  <a:srgbClr val="C00000"/>
                </a:solidFill>
                <a:latin typeface="Gliker Semi-Bold"/>
              </a:rPr>
              <a:t>VOCABULARY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96200" y="8572500"/>
            <a:ext cx="9910826" cy="1283315"/>
            <a:chOff x="0" y="0"/>
            <a:chExt cx="13214435" cy="1711086"/>
          </a:xfrm>
        </p:grpSpPr>
        <p:sp>
          <p:nvSpPr>
            <p:cNvPr id="7" name="AutoShape 7"/>
            <p:cNvSpPr/>
            <p:nvPr/>
          </p:nvSpPr>
          <p:spPr>
            <a:xfrm>
              <a:off x="975887" y="857345"/>
              <a:ext cx="11288360" cy="0"/>
            </a:xfrm>
            <a:prstGeom prst="line">
              <a:avLst/>
            </a:prstGeom>
            <a:ln w="101600" cap="rnd">
              <a:solidFill>
                <a:srgbClr val="1513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E0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766326" y="0"/>
              <a:ext cx="1707482" cy="17074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D9E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06953" y="3604"/>
              <a:ext cx="1707482" cy="170748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3070A98-EF22-F0DC-E7B8-41338547AD2E}"/>
              </a:ext>
            </a:extLst>
          </p:cNvPr>
          <p:cNvSpPr txBox="1">
            <a:spLocks/>
          </p:cNvSpPr>
          <p:nvPr/>
        </p:nvSpPr>
        <p:spPr>
          <a:xfrm>
            <a:off x="315726" y="2226775"/>
            <a:ext cx="75005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solidFill>
                  <a:srgbClr val="7030A0"/>
                </a:solidFill>
                <a:latin typeface="Quicksand Medium" panose="020B0604020202020204" charset="0"/>
              </a:rPr>
              <a:t>Richter scale (n)</a:t>
            </a:r>
            <a:endParaRPr lang="en-US" sz="7200" b="1" dirty="0">
              <a:solidFill>
                <a:srgbClr val="7030A0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203D3E-C634-7097-CDDB-CE5009B64A4E}"/>
              </a:ext>
            </a:extLst>
          </p:cNvPr>
          <p:cNvSpPr/>
          <p:nvPr/>
        </p:nvSpPr>
        <p:spPr>
          <a:xfrm>
            <a:off x="176931" y="6057900"/>
            <a:ext cx="7500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Độ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rích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te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(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đo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độ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mạnh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Quicksand Medium" panose="020B0604020202020204" charset="0"/>
              </a:rPr>
              <a:t>đất</a:t>
            </a:r>
            <a:r>
              <a:rPr lang="en-US" sz="5400" b="1" dirty="0">
                <a:solidFill>
                  <a:srgbClr val="002060"/>
                </a:solidFill>
                <a:latin typeface="Quicksand Medium" panose="020B060402020202020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0DF2E5-F050-D103-BDB6-20F17A710257}"/>
              </a:ext>
            </a:extLst>
          </p:cNvPr>
          <p:cNvSpPr/>
          <p:nvPr/>
        </p:nvSpPr>
        <p:spPr>
          <a:xfrm>
            <a:off x="1066800" y="4191595"/>
            <a:ext cx="5520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/ˈ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rɪktə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skeɪl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Quicksand Medium" panose="020B0604020202020204" charset="0"/>
              </a:rPr>
              <a:t>/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184E2FB9-0E56-BDF9-20A6-4FDD6888F44A}"/>
              </a:ext>
            </a:extLst>
          </p:cNvPr>
          <p:cNvSpPr txBox="1"/>
          <p:nvPr/>
        </p:nvSpPr>
        <p:spPr>
          <a:xfrm>
            <a:off x="-1524000" y="392015"/>
            <a:ext cx="11125200" cy="110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200" dirty="0">
                <a:solidFill>
                  <a:srgbClr val="C00000"/>
                </a:solidFill>
                <a:latin typeface="Gliker Semi-Bold"/>
              </a:rPr>
              <a:t>VOCABULARY</a:t>
            </a:r>
          </a:p>
        </p:txBody>
      </p:sp>
      <p:pic>
        <p:nvPicPr>
          <p:cNvPr id="2050" name="Picture 2" descr="Richter-magnitude-scale GIFs - Get the best GIF on GIPHY">
            <a:extLst>
              <a:ext uri="{FF2B5EF4-FFF2-40B4-BE49-F238E27FC236}">
                <a16:creationId xmlns:a16="http://schemas.microsoft.com/office/drawing/2014/main" id="{537F0D94-4587-2545-D170-FDDEC021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96" y="1369649"/>
            <a:ext cx="9610472" cy="6817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0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96200" y="8572500"/>
            <a:ext cx="9910826" cy="1283315"/>
            <a:chOff x="0" y="0"/>
            <a:chExt cx="13214435" cy="1711086"/>
          </a:xfrm>
        </p:grpSpPr>
        <p:sp>
          <p:nvSpPr>
            <p:cNvPr id="7" name="AutoShape 7"/>
            <p:cNvSpPr/>
            <p:nvPr/>
          </p:nvSpPr>
          <p:spPr>
            <a:xfrm>
              <a:off x="975887" y="857345"/>
              <a:ext cx="11288360" cy="0"/>
            </a:xfrm>
            <a:prstGeom prst="line">
              <a:avLst/>
            </a:prstGeom>
            <a:ln w="101600" cap="rnd">
              <a:solidFill>
                <a:srgbClr val="1513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1707482" cy="17074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E0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766326" y="0"/>
              <a:ext cx="1707482" cy="17074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D9E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06953" y="3604"/>
              <a:ext cx="1707482" cy="170748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A72C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161925"/>
                <a:ext cx="660400" cy="574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8ED"/>
                    </a:solidFill>
                    <a:effectLst/>
                    <a:uLnTx/>
                    <a:uFillTx/>
                    <a:latin typeface="Gliker Semi-Bold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6AE45CF-1562-2BF5-FEA6-855DA578E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814799"/>
              </p:ext>
            </p:extLst>
          </p:nvPr>
        </p:nvGraphicFramePr>
        <p:xfrm>
          <a:off x="927340" y="2241963"/>
          <a:ext cx="16433320" cy="575001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9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580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Shake (v)</a:t>
                      </a:r>
                      <a:endParaRPr lang="en-US" sz="4800" b="1" dirty="0">
                        <a:solidFill>
                          <a:srgbClr val="C00000"/>
                        </a:solidFill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 /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ʃeɪk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/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Rung,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lắc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07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Fahrenheit (n)</a:t>
                      </a:r>
                      <a:endParaRPr lang="en-US" sz="4800" b="1" dirty="0">
                        <a:solidFill>
                          <a:srgbClr val="C00000"/>
                        </a:solidFill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færənhaɪt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/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F (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đo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nhiệt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)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13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800" b="1" kern="1200" dirty="0">
                          <a:solidFill>
                            <a:srgbClr val="C00000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Richter scale (n)</a:t>
                      </a:r>
                      <a:endParaRPr lang="en-US" sz="4800" b="1" dirty="0">
                        <a:solidFill>
                          <a:srgbClr val="C00000"/>
                        </a:solidFill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rɪktə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skeɪl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/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rích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te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đo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mạnh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4800" b="1" kern="1200" dirty="0">
                          <a:solidFill>
                            <a:schemeClr val="tx1"/>
                          </a:solidFill>
                          <a:effectLst/>
                          <a:latin typeface="Quicksand Medium" panose="020B0604020202020204" charset="0"/>
                          <a:ea typeface="+mn-ea"/>
                          <a:cs typeface="+mn-cs"/>
                        </a:rPr>
                        <a:t>)</a:t>
                      </a:r>
                      <a:endParaRPr lang="en-US" sz="4800" b="1" dirty="0">
                        <a:effectLst/>
                        <a:latin typeface="Quicksand Medium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4">
            <a:extLst>
              <a:ext uri="{FF2B5EF4-FFF2-40B4-BE49-F238E27FC236}">
                <a16:creationId xmlns:a16="http://schemas.microsoft.com/office/drawing/2014/main" id="{167D79AB-3AB3-E871-1EA6-DDCB33494E7F}"/>
              </a:ext>
            </a:extLst>
          </p:cNvPr>
          <p:cNvSpPr txBox="1"/>
          <p:nvPr/>
        </p:nvSpPr>
        <p:spPr>
          <a:xfrm>
            <a:off x="-1524000" y="392015"/>
            <a:ext cx="11125200" cy="110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200" dirty="0">
                <a:solidFill>
                  <a:srgbClr val="C00000"/>
                </a:solidFill>
                <a:latin typeface="Gliker Semi-Bold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144098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1120</Words>
  <Application>Microsoft Office PowerPoint</Application>
  <PresentationFormat>Custom</PresentationFormat>
  <Paragraphs>189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Gliker</vt:lpstr>
      <vt:lpstr>Calibri</vt:lpstr>
      <vt:lpstr>Quicksand Medium</vt:lpstr>
      <vt:lpstr>Quicksand Bold</vt:lpstr>
      <vt:lpstr>Calibri (Body)</vt:lpstr>
      <vt:lpstr>Wingdings</vt:lpstr>
      <vt:lpstr>Gliker Semi-Bold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 Science Educational Presentation in Yellow Blue and Red Lined Illustrative Style</dc:title>
  <cp:lastModifiedBy>Duyên Lương</cp:lastModifiedBy>
  <cp:revision>1</cp:revision>
  <dcterms:created xsi:type="dcterms:W3CDTF">2006-08-16T00:00:00Z</dcterms:created>
  <dcterms:modified xsi:type="dcterms:W3CDTF">2023-10-09T14:28:54Z</dcterms:modified>
  <dc:identifier>DAFv1qVj8Bs</dc:identifier>
</cp:coreProperties>
</file>