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31" r:id="rId2"/>
    <p:sldId id="529" r:id="rId3"/>
    <p:sldId id="503" r:id="rId4"/>
    <p:sldId id="525" r:id="rId5"/>
    <p:sldId id="533" r:id="rId6"/>
    <p:sldId id="532" r:id="rId7"/>
    <p:sldId id="534" r:id="rId8"/>
    <p:sldId id="535" r:id="rId9"/>
    <p:sldId id="537" r:id="rId10"/>
    <p:sldId id="536" r:id="rId11"/>
    <p:sldId id="530" r:id="rId12"/>
    <p:sldId id="538" r:id="rId13"/>
    <p:sldId id="540" r:id="rId14"/>
    <p:sldId id="539" r:id="rId15"/>
    <p:sldId id="541" r:id="rId16"/>
    <p:sldId id="542" r:id="rId17"/>
    <p:sldId id="543" r:id="rId18"/>
    <p:sldId id="515" r:id="rId19"/>
    <p:sldId id="521" r:id="rId20"/>
    <p:sldId id="522" r:id="rId21"/>
    <p:sldId id="518" r:id="rId22"/>
    <p:sldId id="528" r:id="rId23"/>
    <p:sldId id="527" r:id="rId24"/>
    <p:sldId id="52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CCFF"/>
    <a:srgbClr val="BCFCD4"/>
    <a:srgbClr val="99FF66"/>
    <a:srgbClr val="33CCFF"/>
    <a:srgbClr val="009900"/>
    <a:srgbClr val="F11BAA"/>
    <a:srgbClr val="0D30DD"/>
    <a:srgbClr val="00FF00"/>
    <a:srgbClr val="11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>
        <p:scale>
          <a:sx n="70" d="100"/>
          <a:sy n="70" d="100"/>
        </p:scale>
        <p:origin x="-118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1.jpeg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21.jpeg"/><Relationship Id="rId9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3818" y="1296222"/>
            <a:ext cx="4869181" cy="1523177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28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38200"/>
            <a:ext cx="4796793" cy="388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343400"/>
            <a:ext cx="3731895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962400" cy="38862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57516" y="4355068"/>
            <a:ext cx="327660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5029200"/>
            <a:ext cx="81245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B</a:t>
            </a:r>
            <a:r>
              <a:rPr lang="vi-VN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tác động đến tác động đến các hiện tượng thời tiết nước ta như thế nào?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716" y="4906089"/>
            <a:ext cx="882788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Số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nóng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trận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kéo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dài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vi-VN" sz="2800" dirty="0" smtClean="0">
                <a:latin typeface="Cambria" pitchFamily="18" charset="0"/>
                <a:ea typeface="Cambria" pitchFamily="18" charset="0"/>
              </a:rPr>
              <a:t>Số </a:t>
            </a:r>
            <a:r>
              <a:rPr lang="vi-VN" sz="2800" dirty="0">
                <a:latin typeface="Cambria" pitchFamily="18" charset="0"/>
                <a:ea typeface="Cambria" pitchFamily="18" charset="0"/>
              </a:rPr>
              <a:t>cơn bão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vi-VN" sz="2800" dirty="0">
                <a:latin typeface="Cambria" pitchFamily="18" charset="0"/>
                <a:ea typeface="Cambria" pitchFamily="18" charset="0"/>
              </a:rPr>
              <a:t>có xu hướng tăng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2020.</a:t>
            </a:r>
          </a:p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vi-VN" sz="2800" dirty="0">
                <a:latin typeface="Cambria" pitchFamily="18" charset="0"/>
                <a:ea typeface="Cambria" pitchFamily="18" charset="0"/>
              </a:rPr>
              <a:t>Rét đậm, rét hại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2" grpId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838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Theo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dõi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video,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xmlns="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28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2220" y="838200"/>
            <a:ext cx="7836980" cy="548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6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36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36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36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36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36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36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36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36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36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36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36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36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36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36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3600" dirty="0">
                <a:latin typeface="Cambria" pitchFamily="18" charset="0"/>
                <a:ea typeface="Cambria" pitchFamily="18" charset="0"/>
              </a:rPr>
              <a:t>…</a:t>
            </a:r>
            <a:endParaRPr lang="en-US" sz="36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399" y="762000"/>
            <a:ext cx="84982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5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2.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văn</a:t>
            </a:r>
            <a:endParaRPr lang="en-US" sz="2800" b="1" dirty="0" smtClean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2.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văn</a:t>
            </a:r>
            <a:endParaRPr lang="en-US" sz="2800" b="1" dirty="0" smtClean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5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95608"/>
            <a:ext cx="4419601" cy="364779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95608"/>
            <a:ext cx="4114800" cy="36477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699" y="3974068"/>
            <a:ext cx="342899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3319" y="3974068"/>
            <a:ext cx="358936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48768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B</a:t>
            </a:r>
            <a:r>
              <a:rPr lang="vi-VN" sz="36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tác động đến tác động đến sông ngòi nước ta như thế nào?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399" y="4369867"/>
            <a:ext cx="8763001" cy="247760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000" dirty="0">
              <a:effectLst/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2.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văn</a:t>
            </a:r>
            <a:endParaRPr lang="en-US" sz="2800" b="1" dirty="0" smtClean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3907"/>
            <a:ext cx="4473970" cy="35632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4267200"/>
            <a:ext cx="4473969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Cạn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ở </a:t>
            </a:r>
            <a:r>
              <a:rPr lang="en-US" sz="2400" dirty="0" err="1" smtClean="0"/>
              <a:t>hồ</a:t>
            </a:r>
            <a:r>
              <a:rPr lang="en-US" sz="2400" dirty="0" smtClean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 An (</a:t>
            </a:r>
            <a:r>
              <a:rPr lang="en-US" sz="2400" dirty="0" err="1" smtClean="0"/>
              <a:t>Đồng</a:t>
            </a:r>
            <a:r>
              <a:rPr lang="en-US" sz="2400" dirty="0" smtClean="0"/>
              <a:t> </a:t>
            </a:r>
            <a:r>
              <a:rPr lang="en-US" sz="2400" dirty="0" err="1" smtClean="0"/>
              <a:t>Nai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5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03906"/>
            <a:ext cx="4191000" cy="35632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600" y="4095691"/>
            <a:ext cx="4191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Mực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ngầm</a:t>
            </a:r>
            <a:r>
              <a:rPr lang="en-US" dirty="0" smtClean="0"/>
              <a:t> </a:t>
            </a:r>
            <a:r>
              <a:rPr lang="en-US" dirty="0" err="1" smtClean="0"/>
              <a:t>xuống</a:t>
            </a:r>
            <a:r>
              <a:rPr lang="en-US" dirty="0" smtClean="0"/>
              <a:t> </a:t>
            </a:r>
            <a:r>
              <a:rPr lang="en-US" dirty="0" err="1" smtClean="0"/>
              <a:t>thấp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ở </a:t>
            </a:r>
            <a:r>
              <a:rPr lang="en-US" dirty="0" err="1" smtClean="0"/>
              <a:t>miền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4988459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6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</a:t>
            </a:r>
            <a:r>
              <a:rPr lang="vi-VN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 tác động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hồ đầm và nước ngầm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865348"/>
            <a:ext cx="8915400" cy="181588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2.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Thủy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văn</a:t>
            </a:r>
            <a:endParaRPr lang="en-US" sz="2800" b="1" dirty="0" smtClean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690282"/>
            <a:ext cx="784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40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40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vi-VN" sz="40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0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399" y="762000"/>
            <a:ext cx="84982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3.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Giải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pháp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ứng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phó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32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32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08037"/>
            <a:ext cx="8610600" cy="8683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Theo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dõi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xmlns="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28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6200" y="5105400"/>
            <a:ext cx="8915400" cy="138499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</a:t>
            </a:r>
            <a:endParaRPr lang="en-US" sz="28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hậu?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28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762000"/>
            <a:ext cx="4267200" cy="403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7834"/>
            <a:ext cx="3931597" cy="403276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00101" y="4431268"/>
            <a:ext cx="3276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81600" y="4419600"/>
            <a:ext cx="3276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20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889956"/>
            <a:ext cx="87630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Biến đổi khí hậu là sự thay đổi trạng thái của khí hậu so với trung bình nhiều năm.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tác động của con 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đốt nhiên liệu như than, dầu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tạo ra khí giữ nhiệt.</a:t>
            </a:r>
          </a:p>
        </p:txBody>
      </p:sp>
    </p:spTree>
    <p:extLst>
      <p:ext uri="{BB962C8B-B14F-4D97-AF65-F5344CB8AC3E}">
        <p14:creationId xmlns:p14="http://schemas.microsoft.com/office/powerpoint/2010/main" val="20655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8" grpId="0" animBg="1"/>
      <p:bldP spid="5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28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" name="Picture 2" descr="Đọc thông tin mục 1 và bảng 8.1 8.2 hãy phân tích tác động của biến đổi khí hậu 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304800" y="685800"/>
            <a:ext cx="8525333" cy="3809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04801" y="4724400"/>
            <a:ext cx="8525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tác động đến nhiệt độ nước ta như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066" y="4114800"/>
            <a:ext cx="8686800" cy="25391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Nhiệt độ trung bình năm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1958 – 2018.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24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4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(TPHCM):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24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0166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28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" name="Picture 2" descr="Đọc thông tin mục 1 và bảng 8.1 8.2 hãy phân tích tác động của biến đổi khí hậu 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228600" y="685801"/>
            <a:ext cx="8763000" cy="365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657600" cy="2819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6400800"/>
            <a:ext cx="32766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190" y="4267200"/>
            <a:ext cx="4938409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B</a:t>
            </a:r>
            <a:r>
              <a:rPr lang="vi-VN" sz="36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tác động đến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4624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1.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Tác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của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biến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đổi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đối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với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khí</a:t>
            </a:r>
            <a:r>
              <a:rPr lang="en-US" sz="28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Cambria" pitchFamily="18" charset="0"/>
              </a:rPr>
              <a:t>hậu</a:t>
            </a:r>
            <a:endParaRPr lang="en-US" sz="28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" name="Picture 2" descr="Đọc thông tin mục 1 và bảng 8.1 8.2 hãy phân tích tác động của biến đổi khí hậu 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228600" y="685801"/>
            <a:ext cx="8763000" cy="365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43190" y="4038600"/>
            <a:ext cx="8748410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Trạm Tân Sơn Hoà (TP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400" dirty="0">
                <a:latin typeface="Cambria" pitchFamily="18" charset="0"/>
                <a:ea typeface="Cambria" pitchFamily="18" charset="0"/>
              </a:rPr>
              <a:t>): lượng mưa trung bình năm tăng 498,9mm.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5347</TotalTime>
  <Words>1730</Words>
  <Application>Microsoft Office PowerPoint</Application>
  <PresentationFormat>On-screen Show (4:3)</PresentationFormat>
  <Paragraphs>152</Paragraphs>
  <Slides>24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Administrator</cp:lastModifiedBy>
  <cp:revision>400</cp:revision>
  <dcterms:created xsi:type="dcterms:W3CDTF">2016-02-15T14:28:12Z</dcterms:created>
  <dcterms:modified xsi:type="dcterms:W3CDTF">2024-01-22T14:32:32Z</dcterms:modified>
</cp:coreProperties>
</file>