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3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4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56" r:id="rId2"/>
    <p:sldMasterId id="2147483744" r:id="rId3"/>
    <p:sldMasterId id="2147483696" r:id="rId4"/>
    <p:sldMasterId id="2147483732" r:id="rId5"/>
    <p:sldMasterId id="2147483708" r:id="rId6"/>
    <p:sldMasterId id="2147483684" r:id="rId7"/>
    <p:sldMasterId id="2147483720" r:id="rId8"/>
    <p:sldMasterId id="2147483768" r:id="rId9"/>
    <p:sldMasterId id="2147483672" r:id="rId10"/>
    <p:sldMasterId id="2147483660" r:id="rId11"/>
    <p:sldMasterId id="2147483781" r:id="rId12"/>
    <p:sldMasterId id="2147483796" r:id="rId13"/>
    <p:sldMasterId id="2147483809" r:id="rId14"/>
    <p:sldMasterId id="2147483847" r:id="rId15"/>
  </p:sldMasterIdLst>
  <p:notesMasterIdLst>
    <p:notesMasterId r:id="rId31"/>
  </p:notesMasterIdLst>
  <p:sldIdLst>
    <p:sldId id="463" r:id="rId16"/>
    <p:sldId id="419" r:id="rId17"/>
    <p:sldId id="464" r:id="rId18"/>
    <p:sldId id="466" r:id="rId19"/>
    <p:sldId id="467" r:id="rId20"/>
    <p:sldId id="451" r:id="rId21"/>
    <p:sldId id="448" r:id="rId22"/>
    <p:sldId id="449" r:id="rId23"/>
    <p:sldId id="468" r:id="rId24"/>
    <p:sldId id="452" r:id="rId25"/>
    <p:sldId id="453" r:id="rId26"/>
    <p:sldId id="470" r:id="rId27"/>
    <p:sldId id="471" r:id="rId28"/>
    <p:sldId id="469" r:id="rId29"/>
    <p:sldId id="461" r:id="rId30"/>
  </p:sldIdLst>
  <p:sldSz cx="12192000" cy="6858000"/>
  <p:notesSz cx="6858000" cy="9144000"/>
  <p:embeddedFontLst>
    <p:embeddedFont>
      <p:font typeface="Microsoft YaHei" panose="020B0503020204020204" pitchFamily="34" charset="-122"/>
      <p:regular r:id="rId32"/>
      <p:bold r:id="rId33"/>
    </p:embeddedFont>
    <p:embeddedFont>
      <p:font typeface="Chu Van An" panose="02020503050405090304" charset="0"/>
      <p:regular r:id="rId34"/>
      <p:bold r:id="rId35"/>
      <p:italic r:id="rId36"/>
      <p:boldItalic r:id="rId37"/>
    </p:embeddedFont>
    <p:embeddedFont>
      <p:font typeface="VNI-Helve" pitchFamily="2" charset="0"/>
      <p:regular r:id="rId38"/>
      <p:bold r:id="rId39"/>
      <p:italic r:id="rId40"/>
      <p:boldItalic r:id="rId4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Arial Black" panose="020B0A04020102020204" pitchFamily="34" charset="0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02BE"/>
    <a:srgbClr val="FF33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6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4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font" Target="fonts/font8.fntdata"/><Relationship Id="rId21" Type="http://schemas.openxmlformats.org/officeDocument/2006/relationships/slide" Target="slides/slide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891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Giáo án Tin học 6</a:t>
            </a:r>
          </a:p>
        </p:txBody>
      </p:sp>
      <p:sp>
        <p:nvSpPr>
          <p:cNvPr id="3891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C1023D-ED13-4712-8900-4E98D7C798E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12/18/2024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89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F587B9-96F1-4B04-9F64-E97AC9907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08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301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8916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smtClean="0">
                <a:latin typeface="Arial" pitchFamily="34" charset="0"/>
              </a:rPr>
              <a:t>Giáo án Tin học 6</a:t>
            </a:r>
          </a:p>
        </p:txBody>
      </p:sp>
      <p:sp>
        <p:nvSpPr>
          <p:cNvPr id="38917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AC1023D-ED13-4712-8900-4E98D7C798EB}" type="datetime1">
              <a:rPr lang="en-US" sz="1200" smtClean="0">
                <a:latin typeface="Arial" pitchFamily="34" charset="0"/>
              </a:rPr>
              <a:pPr/>
              <a:t>12/18/2024</a:t>
            </a:fld>
            <a:endParaRPr lang="en-US" sz="1200" smtClean="0">
              <a:latin typeface="Arial" pitchFamily="34" charset="0"/>
            </a:endParaRPr>
          </a:p>
        </p:txBody>
      </p:sp>
      <p:sp>
        <p:nvSpPr>
          <p:cNvPr id="38918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4F587B9-96F1-4B04-9F64-E97AC99072E3}" type="slidenum">
              <a:rPr lang="en-US" sz="1200" smtClean="0">
                <a:latin typeface="Arial" pitchFamily="34" charset="0"/>
              </a:rPr>
              <a:pPr/>
              <a:t>11</a:t>
            </a:fld>
            <a:endParaRPr lang="en-US" sz="12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512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79A5E7-2A80-45E5-803A-8EC0212A1D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60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47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18523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90300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306DF90E-B4ED-4C5E-AEEF-5C048BF048DF}" type="datetimeFigureOut">
              <a:rPr lang="en-US" b="1">
                <a:solidFill>
                  <a:prstClr val="black"/>
                </a:solidFill>
                <a:latin typeface="Times New Roman" panose="02020603050405020304" pitchFamily="18" charset="0"/>
              </a:rPr>
              <a:pPr fontAlgn="base">
                <a:spcAft>
                  <a:spcPct val="0"/>
                </a:spcAft>
                <a:defRPr/>
              </a:pPr>
              <a:t>12/18/2024</a:t>
            </a:fld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>
            <a:lvl1pPr algn="ctr" eaLnBrk="1" hangingPunct="1">
              <a:spcBef>
                <a:spcPct val="20000"/>
              </a:spcBef>
              <a:buClr>
                <a:srgbClr val="3366CC"/>
              </a:buClr>
              <a:defRPr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604DF0A7-F3CD-4CC3-AF77-94D5DEFDA8AC}" type="slidenum">
              <a:rPr lang="en-US" b="1">
                <a:solidFill>
                  <a:prstClr val="black"/>
                </a:solidFill>
                <a:latin typeface="Times New Roman" panose="02020603050405020304" pitchFamily="18" charset="0"/>
              </a:rPr>
              <a:pPr fontAlgn="base">
                <a:spcAft>
                  <a:spcPct val="0"/>
                </a:spcAft>
                <a:defRPr/>
              </a:pPr>
              <a:t>‹#›</a:t>
            </a:fld>
            <a:endParaRPr lang="en-US" b="1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8817"/>
      </p:ext>
    </p:extLst>
  </p:cSld>
  <p:clrMapOvr>
    <a:masterClrMapping/>
  </p:clrMapOvr>
  <p:transition>
    <p:circl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466257"/>
      </p:ext>
    </p:extLst>
  </p:cSld>
  <p:clrMapOvr>
    <a:masterClrMapping/>
  </p:clrMapOvr>
  <p:transition>
    <p:circl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6" indent="0" algn="ctr">
              <a:buNone/>
              <a:defRPr/>
            </a:lvl3pPr>
            <a:lvl4pPr marL="1371519" indent="0" algn="ctr">
              <a:buNone/>
              <a:defRPr/>
            </a:lvl4pPr>
            <a:lvl5pPr marL="1828693" indent="0" algn="ctr">
              <a:buNone/>
              <a:defRPr/>
            </a:lvl5pPr>
            <a:lvl6pPr marL="2285867" indent="0" algn="ctr">
              <a:buNone/>
              <a:defRPr/>
            </a:lvl6pPr>
            <a:lvl7pPr marL="2743041" indent="0" algn="ctr">
              <a:buNone/>
              <a:defRPr/>
            </a:lvl7pPr>
            <a:lvl8pPr marL="3200213" indent="0" algn="ctr">
              <a:buNone/>
              <a:defRPr/>
            </a:lvl8pPr>
            <a:lvl9pPr marL="365738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B4B52-7ECC-45D9-8DCE-919580B1A352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F75C5C38-CE5C-4061-8F17-966B2105C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5069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4FA59-BF1F-4C0C-85D4-BFB215ED2E06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45B5282F-A19C-44EE-8CEE-C4D168BCD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855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3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8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3" indent="0">
              <a:buNone/>
              <a:defRPr sz="1800"/>
            </a:lvl2pPr>
            <a:lvl3pPr marL="914346" indent="0">
              <a:buNone/>
              <a:defRPr sz="1600"/>
            </a:lvl3pPr>
            <a:lvl4pPr marL="1371519" indent="0">
              <a:buNone/>
              <a:defRPr sz="1400"/>
            </a:lvl4pPr>
            <a:lvl5pPr marL="1828693" indent="0">
              <a:buNone/>
              <a:defRPr sz="1400"/>
            </a:lvl5pPr>
            <a:lvl6pPr marL="2285867" indent="0">
              <a:buNone/>
              <a:defRPr sz="1400"/>
            </a:lvl6pPr>
            <a:lvl7pPr marL="2743041" indent="0">
              <a:buNone/>
              <a:defRPr sz="1400"/>
            </a:lvl7pPr>
            <a:lvl8pPr marL="3200213" indent="0">
              <a:buNone/>
              <a:defRPr sz="1400"/>
            </a:lvl8pPr>
            <a:lvl9pPr marL="365738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6CB12-7F62-4455-B8A2-5A380269B252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5D297BCC-745D-416D-A096-52521DBC4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815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399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72860-0E3A-4678-8CA3-D5C1A2E8952A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4BB210-5F57-4966-B2D5-4E57CD48CE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9501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7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2" y="1535112"/>
            <a:ext cx="5389033" cy="639763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2000" b="1"/>
            </a:lvl2pPr>
            <a:lvl3pPr marL="914346" indent="0">
              <a:buNone/>
              <a:defRPr sz="1800" b="1"/>
            </a:lvl3pPr>
            <a:lvl4pPr marL="1371519" indent="0">
              <a:buNone/>
              <a:defRPr sz="1600" b="1"/>
            </a:lvl4pPr>
            <a:lvl5pPr marL="1828693" indent="0">
              <a:buNone/>
              <a:defRPr sz="1600" b="1"/>
            </a:lvl5pPr>
            <a:lvl6pPr marL="2285867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2" y="2174876"/>
            <a:ext cx="5389033" cy="3951288"/>
          </a:xfrm>
        </p:spPr>
        <p:txBody>
          <a:bodyPr/>
          <a:lstStyle>
            <a:lvl1pPr>
              <a:defRPr sz="23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8F1B2-9B11-42A7-B4F0-70EBBD55B917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2F1340E-B631-45DC-AD59-656F0E4A3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258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DE22E-3110-4B09-BC02-25C24838CFBE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0C733A51-2C59-4CF1-B4A6-E10783767B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4401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5539B-2421-42E0-8E0A-D7F8B778362C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DADBC8BC-4DD8-41A7-BE8F-4B9909F21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4258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7" indent="0">
              <a:buNone/>
              <a:defRPr sz="900"/>
            </a:lvl6pPr>
            <a:lvl7pPr marL="2743041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3AF34-E276-4A34-BFE7-07C27359B33B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BAE3B47-4F55-4C2A-AD83-7E53D3164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5534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6" indent="0">
              <a:buNone/>
              <a:defRPr sz="2399"/>
            </a:lvl3pPr>
            <a:lvl4pPr marL="1371519" indent="0">
              <a:buNone/>
              <a:defRPr sz="2000"/>
            </a:lvl4pPr>
            <a:lvl5pPr marL="1828693" indent="0">
              <a:buNone/>
              <a:defRPr sz="2000"/>
            </a:lvl5pPr>
            <a:lvl6pPr marL="2285867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3" indent="0">
              <a:buNone/>
              <a:defRPr sz="1200"/>
            </a:lvl2pPr>
            <a:lvl3pPr marL="914346" indent="0">
              <a:buNone/>
              <a:defRPr sz="1000"/>
            </a:lvl3pPr>
            <a:lvl4pPr marL="1371519" indent="0">
              <a:buNone/>
              <a:defRPr sz="900"/>
            </a:lvl4pPr>
            <a:lvl5pPr marL="1828693" indent="0">
              <a:buNone/>
              <a:defRPr sz="900"/>
            </a:lvl5pPr>
            <a:lvl6pPr marL="2285867" indent="0">
              <a:buNone/>
              <a:defRPr sz="900"/>
            </a:lvl6pPr>
            <a:lvl7pPr marL="2743041" indent="0">
              <a:buNone/>
              <a:defRPr sz="900"/>
            </a:lvl7pPr>
            <a:lvl8pPr marL="3200213" indent="0">
              <a:buNone/>
              <a:defRPr sz="900"/>
            </a:lvl8pPr>
            <a:lvl9pPr marL="365738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945670-79A0-4E79-BFA9-AFD6B4BDBDE0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7826CB8D-74FC-40AE-A384-B7866125A0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86359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C5330-B763-41F9-9448-3A24BAF59CBB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E432BE91-B47C-4E35-93B2-D105E4000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23315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A45E7-69FA-4BB8-AA41-1CE82C8BEED9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AEA054D-2815-4283-A757-36D5041857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3172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F57FA-FB9E-4DCB-BAC8-86D503ABCEA5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Helve" pitchFamily="2" charset="0"/>
              </a:defRPr>
            </a:lvl1pPr>
          </a:lstStyle>
          <a:p>
            <a:pPr>
              <a:defRPr/>
            </a:pPr>
            <a:fld id="{A47991D3-065A-4C6A-946C-6F304811E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91375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01D2CDEE-B44F-40D0-A94B-71A458232A0D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565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91257EB9-0E1B-4384-A04B-006BE92E21A6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942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D7D8E925-3072-4103-A984-60049798CBED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59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86BDAFB1-17C0-4101-A698-C4F48E3BF680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231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9905B381-3D88-4064-A967-3A975BDE3A4C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0599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C08A34DC-4DD5-41C1-A161-69E979DF2560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316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3418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808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1304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3BB545AD-A82C-4FB7-A1EF-4E8FA743B045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26071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7665D65C-FF09-4549-87D6-C2EB0777F7E1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4652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F5988B10-A9BD-4E63-BE82-AA3FB014E01B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295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A973BB44-E0D1-485D-ABCD-660D61974E85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64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07F88807-791C-4860-9AE9-CA8C38FD4D5E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62316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731908"/>
      </p:ext>
    </p:extLst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748386"/>
      </p:ext>
    </p:extLst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278143"/>
      </p:ext>
    </p:extLst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743487"/>
      </p:ext>
    </p:extLst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59858"/>
      </p:ext>
    </p:extLst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52362"/>
      </p:ext>
    </p:extLst>
  </p:cSld>
  <p:clrMapOvr>
    <a:masterClrMapping/>
  </p:clrMapOvr>
  <p:transition>
    <p:random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591975"/>
      </p:ext>
    </p:extLst>
  </p:cSld>
  <p:clrMapOvr>
    <a:masterClrMapping/>
  </p:clrMapOvr>
  <p:transition>
    <p:random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318498"/>
      </p:ext>
    </p:extLst>
  </p:cSld>
  <p:clrMapOvr>
    <a:masterClrMapping/>
  </p:clrMapOvr>
  <p:transition>
    <p:random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819954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2719947"/>
      </p:ext>
    </p:extLst>
  </p:cSld>
  <p:clrMapOvr>
    <a:masterClrMapping/>
  </p:clrMapOvr>
  <p:transition>
    <p:random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537505"/>
      </p:ext>
    </p:extLst>
  </p:cSld>
  <p:clrMapOvr>
    <a:masterClrMapping/>
  </p:clrMapOvr>
  <p:transition>
    <p:random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874224"/>
      </p:ext>
    </p:extLst>
  </p:cSld>
  <p:clrMapOvr>
    <a:masterClrMapping/>
  </p:clrMapOvr>
  <p:transition>
    <p:random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039396"/>
      </p:ext>
    </p:extLst>
  </p:cSld>
  <p:clrMapOvr>
    <a:masterClrMapping/>
  </p:clrMapOvr>
  <p:transition>
    <p:random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4673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654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17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5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578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35000">
        <p14:prism/>
      </p:transition>
    </mc:Choice>
    <mc:Fallback xmlns="">
      <p:transition spd="slow" advTm="35000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6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3"/>
            <a:ext cx="11358487" cy="6384376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5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5" name="Google Shape;175;p3"/>
          <p:cNvSpPr/>
          <p:nvPr/>
        </p:nvSpPr>
        <p:spPr>
          <a:xfrm>
            <a:off x="807364" y="2769820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6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4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3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8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7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</p:spTree>
    <p:extLst>
      <p:ext uri="{BB962C8B-B14F-4D97-AF65-F5344CB8AC3E}">
        <p14:creationId xmlns:p14="http://schemas.microsoft.com/office/powerpoint/2010/main" val="1933834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6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3"/>
            <a:ext cx="11358487" cy="6384376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5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5" name="Google Shape;175;p3"/>
          <p:cNvSpPr/>
          <p:nvPr/>
        </p:nvSpPr>
        <p:spPr>
          <a:xfrm>
            <a:off x="807364" y="2769820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6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4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3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8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7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</p:spTree>
    <p:extLst>
      <p:ext uri="{BB962C8B-B14F-4D97-AF65-F5344CB8AC3E}">
        <p14:creationId xmlns:p14="http://schemas.microsoft.com/office/powerpoint/2010/main" val="307380034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6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3"/>
            <a:ext cx="11358487" cy="6384376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5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5" name="Google Shape;175;p3"/>
          <p:cNvSpPr/>
          <p:nvPr/>
        </p:nvSpPr>
        <p:spPr>
          <a:xfrm>
            <a:off x="807364" y="2769820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6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4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3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8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7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</p:spTree>
    <p:extLst>
      <p:ext uri="{BB962C8B-B14F-4D97-AF65-F5344CB8AC3E}">
        <p14:creationId xmlns:p14="http://schemas.microsoft.com/office/powerpoint/2010/main" val="261919107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6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61" y="292693"/>
            <a:ext cx="11358487" cy="6384376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99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4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59" name="Google Shape;159;p3"/>
          <p:cNvSpPr/>
          <p:nvPr/>
        </p:nvSpPr>
        <p:spPr>
          <a:xfrm>
            <a:off x="374702" y="1288787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1" name="Google Shape;161;p3"/>
          <p:cNvSpPr/>
          <p:nvPr/>
        </p:nvSpPr>
        <p:spPr>
          <a:xfrm>
            <a:off x="807364" y="13430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2" name="Google Shape;162;p3"/>
          <p:cNvSpPr/>
          <p:nvPr/>
        </p:nvSpPr>
        <p:spPr>
          <a:xfrm>
            <a:off x="728424" y="1730988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3" name="Google Shape;163;p3"/>
          <p:cNvSpPr/>
          <p:nvPr/>
        </p:nvSpPr>
        <p:spPr>
          <a:xfrm>
            <a:off x="374702" y="1765508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5" name="Google Shape;165;p3"/>
          <p:cNvSpPr/>
          <p:nvPr/>
        </p:nvSpPr>
        <p:spPr>
          <a:xfrm>
            <a:off x="807364" y="181972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6" name="Google Shape;166;p3"/>
          <p:cNvSpPr/>
          <p:nvPr/>
        </p:nvSpPr>
        <p:spPr>
          <a:xfrm>
            <a:off x="376290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7" name="Google Shape;167;p3"/>
          <p:cNvSpPr/>
          <p:nvPr/>
        </p:nvSpPr>
        <p:spPr>
          <a:xfrm>
            <a:off x="728424" y="2207666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8" name="Google Shape;168;p3"/>
          <p:cNvSpPr/>
          <p:nvPr/>
        </p:nvSpPr>
        <p:spPr>
          <a:xfrm>
            <a:off x="374702" y="2240535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5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0" name="Google Shape;170;p3"/>
          <p:cNvSpPr/>
          <p:nvPr/>
        </p:nvSpPr>
        <p:spPr>
          <a:xfrm>
            <a:off x="807364" y="229479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1" name="Google Shape;171;p3"/>
          <p:cNvSpPr/>
          <p:nvPr/>
        </p:nvSpPr>
        <p:spPr>
          <a:xfrm>
            <a:off x="376290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2" name="Google Shape;172;p3"/>
          <p:cNvSpPr/>
          <p:nvPr/>
        </p:nvSpPr>
        <p:spPr>
          <a:xfrm>
            <a:off x="728424" y="2682692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3" name="Google Shape;173;p3"/>
          <p:cNvSpPr/>
          <p:nvPr/>
        </p:nvSpPr>
        <p:spPr>
          <a:xfrm>
            <a:off x="374702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5" name="Google Shape;175;p3"/>
          <p:cNvSpPr/>
          <p:nvPr/>
        </p:nvSpPr>
        <p:spPr>
          <a:xfrm>
            <a:off x="807364" y="2769820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6" name="Google Shape;176;p3"/>
          <p:cNvSpPr/>
          <p:nvPr/>
        </p:nvSpPr>
        <p:spPr>
          <a:xfrm>
            <a:off x="376290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7" name="Google Shape;177;p3"/>
          <p:cNvSpPr/>
          <p:nvPr/>
        </p:nvSpPr>
        <p:spPr>
          <a:xfrm>
            <a:off x="728424" y="315941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8" name="Google Shape;178;p3"/>
          <p:cNvSpPr/>
          <p:nvPr/>
        </p:nvSpPr>
        <p:spPr>
          <a:xfrm>
            <a:off x="374702" y="319228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0" name="Google Shape;180;p3"/>
          <p:cNvSpPr/>
          <p:nvPr/>
        </p:nvSpPr>
        <p:spPr>
          <a:xfrm>
            <a:off x="807364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1" name="Google Shape;181;p3"/>
          <p:cNvSpPr/>
          <p:nvPr/>
        </p:nvSpPr>
        <p:spPr>
          <a:xfrm>
            <a:off x="376290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2" name="Google Shape;182;p3"/>
          <p:cNvSpPr/>
          <p:nvPr/>
        </p:nvSpPr>
        <p:spPr>
          <a:xfrm>
            <a:off x="728424" y="3634440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3" name="Google Shape;183;p3"/>
          <p:cNvSpPr/>
          <p:nvPr/>
        </p:nvSpPr>
        <p:spPr>
          <a:xfrm>
            <a:off x="374702" y="3668960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5" name="Google Shape;185;p3"/>
          <p:cNvSpPr/>
          <p:nvPr/>
        </p:nvSpPr>
        <p:spPr>
          <a:xfrm>
            <a:off x="807364" y="3721566"/>
            <a:ext cx="41" cy="1695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6" name="Google Shape;186;p3"/>
          <p:cNvSpPr/>
          <p:nvPr/>
        </p:nvSpPr>
        <p:spPr>
          <a:xfrm>
            <a:off x="376290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7" name="Google Shape;187;p3"/>
          <p:cNvSpPr/>
          <p:nvPr/>
        </p:nvSpPr>
        <p:spPr>
          <a:xfrm>
            <a:off x="728424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8" name="Google Shape;188;p3"/>
          <p:cNvSpPr/>
          <p:nvPr/>
        </p:nvSpPr>
        <p:spPr>
          <a:xfrm>
            <a:off x="374702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0" name="Google Shape;190;p3"/>
          <p:cNvSpPr/>
          <p:nvPr/>
        </p:nvSpPr>
        <p:spPr>
          <a:xfrm>
            <a:off x="807364" y="419824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1" name="Google Shape;191;p3"/>
          <p:cNvSpPr/>
          <p:nvPr/>
        </p:nvSpPr>
        <p:spPr>
          <a:xfrm>
            <a:off x="376290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2" name="Google Shape;192;p3"/>
          <p:cNvSpPr/>
          <p:nvPr/>
        </p:nvSpPr>
        <p:spPr>
          <a:xfrm>
            <a:off x="728424" y="458618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3" name="Google Shape;193;p3"/>
          <p:cNvSpPr/>
          <p:nvPr/>
        </p:nvSpPr>
        <p:spPr>
          <a:xfrm>
            <a:off x="374702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5" name="Google Shape;195;p3"/>
          <p:cNvSpPr/>
          <p:nvPr/>
        </p:nvSpPr>
        <p:spPr>
          <a:xfrm>
            <a:off x="807364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6" name="Google Shape;196;p3"/>
          <p:cNvSpPr/>
          <p:nvPr/>
        </p:nvSpPr>
        <p:spPr>
          <a:xfrm>
            <a:off x="376290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7" name="Google Shape;197;p3"/>
          <p:cNvSpPr/>
          <p:nvPr/>
        </p:nvSpPr>
        <p:spPr>
          <a:xfrm>
            <a:off x="728424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8" name="Google Shape;198;p3"/>
          <p:cNvSpPr/>
          <p:nvPr/>
        </p:nvSpPr>
        <p:spPr>
          <a:xfrm>
            <a:off x="374702" y="5095735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0" name="Google Shape;200;p3"/>
          <p:cNvSpPr/>
          <p:nvPr/>
        </p:nvSpPr>
        <p:spPr>
          <a:xfrm>
            <a:off x="807364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1" name="Google Shape;201;p3"/>
          <p:cNvSpPr/>
          <p:nvPr/>
        </p:nvSpPr>
        <p:spPr>
          <a:xfrm>
            <a:off x="376290" y="5110514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2" name="Google Shape;202;p3"/>
          <p:cNvSpPr/>
          <p:nvPr/>
        </p:nvSpPr>
        <p:spPr>
          <a:xfrm>
            <a:off x="728424" y="5537892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3" name="Google Shape;203;p3"/>
          <p:cNvSpPr/>
          <p:nvPr/>
        </p:nvSpPr>
        <p:spPr>
          <a:xfrm>
            <a:off x="374702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5" name="Google Shape;205;p3"/>
          <p:cNvSpPr/>
          <p:nvPr/>
        </p:nvSpPr>
        <p:spPr>
          <a:xfrm>
            <a:off x="807364" y="5625019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6" name="Google Shape;206;p3"/>
          <p:cNvSpPr/>
          <p:nvPr/>
        </p:nvSpPr>
        <p:spPr>
          <a:xfrm>
            <a:off x="376290" y="5585583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7" name="Google Shape;207;p3"/>
          <p:cNvSpPr/>
          <p:nvPr/>
        </p:nvSpPr>
        <p:spPr>
          <a:xfrm>
            <a:off x="376290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4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997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597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8" y="2108468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2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9" y="1672587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2" y="4022768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99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5" y="5420002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99"/>
            </a:p>
          </p:txBody>
        </p:sp>
      </p:grpSp>
    </p:spTree>
    <p:extLst>
      <p:ext uri="{BB962C8B-B14F-4D97-AF65-F5344CB8AC3E}">
        <p14:creationId xmlns:p14="http://schemas.microsoft.com/office/powerpoint/2010/main" val="334094365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标题和内容">
  <p:cSld name="37_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8"/>
          <p:cNvSpPr txBox="1">
            <a:spLocks noGrp="1"/>
          </p:cNvSpPr>
          <p:nvPr>
            <p:ph type="sldNum" idx="12"/>
          </p:nvPr>
        </p:nvSpPr>
        <p:spPr>
          <a:xfrm>
            <a:off x="11448159" y="6382169"/>
            <a:ext cx="547804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831146"/>
      </p:ext>
    </p:extLst>
  </p:cSld>
  <p:clrMapOvr>
    <a:masterClrMapping/>
  </p:clrMapOvr>
  <p:transition>
    <p:random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01883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9948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47934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402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55059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41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063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217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9765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6848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884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30930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9817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2098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61587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831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3046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7500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098551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52761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18/12/2024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13.wmf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2.gi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image" Target="../media/image12.gi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16.jpg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9" Type="http://schemas.openxmlformats.org/officeDocument/2006/relationships/image" Target="../media/image17.jpeg"/><Relationship Id="rId21" Type="http://schemas.openxmlformats.org/officeDocument/2006/relationships/slideLayout" Target="../slideLayouts/slideLayout157.xml"/><Relationship Id="rId34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33" Type="http://schemas.openxmlformats.org/officeDocument/2006/relationships/slideLayout" Target="../slideLayouts/slideLayout169.xml"/><Relationship Id="rId38" Type="http://schemas.openxmlformats.org/officeDocument/2006/relationships/theme" Target="../theme/theme14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29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32" Type="http://schemas.openxmlformats.org/officeDocument/2006/relationships/slideLayout" Target="../slideLayouts/slideLayout168.xml"/><Relationship Id="rId37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slideLayout" Target="../slideLayouts/slideLayout164.xml"/><Relationship Id="rId36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31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slideLayout" Target="../slideLayouts/slideLayout163.xml"/><Relationship Id="rId30" Type="http://schemas.openxmlformats.org/officeDocument/2006/relationships/slideLayout" Target="../slideLayouts/slideLayout166.xml"/><Relationship Id="rId35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18" Type="http://schemas.openxmlformats.org/officeDocument/2006/relationships/image" Target="../media/image6.gi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9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99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59115894-669D-4D6B-9498-5D1F17800591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C1FC985A-BDE8-4A05-BB60-FE67A1A64A1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id="{7F4516A7-8458-49F6-B241-E38EAE8D76D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id="{77EE8823-672B-4B39-A76C-2E40DCCB7BA3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7C569DB-7D18-4B62-877E-48673535F1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id="{5B9C5C71-48E5-42E4-94A3-58BC9FD006B4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 userDrawn="1"/>
        </p:nvSpPr>
        <p:spPr bwMode="auto">
          <a:xfrm>
            <a:off x="1007534" y="2484439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7776" y="10800"/>
                </a:moveTo>
                <a:cubicBezTo>
                  <a:pt x="7776" y="12470"/>
                  <a:pt x="9130" y="13824"/>
                  <a:pt x="10800" y="13824"/>
                </a:cubicBezTo>
                <a:cubicBezTo>
                  <a:pt x="12470" y="13824"/>
                  <a:pt x="13824" y="12470"/>
                  <a:pt x="13824" y="10800"/>
                </a:cubicBezTo>
                <a:cubicBezTo>
                  <a:pt x="13824" y="9130"/>
                  <a:pt x="12470" y="7776"/>
                  <a:pt x="10800" y="7776"/>
                </a:cubicBezTo>
                <a:cubicBezTo>
                  <a:pt x="9130" y="7776"/>
                  <a:pt x="7776" y="9130"/>
                  <a:pt x="7776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71" name="WordArt 3"/>
          <p:cNvSpPr>
            <a:spLocks noChangeArrowheads="1" noChangeShapeType="1" noTextEdit="1"/>
          </p:cNvSpPr>
          <p:nvPr userDrawn="1"/>
        </p:nvSpPr>
        <p:spPr bwMode="auto">
          <a:xfrm>
            <a:off x="2300817" y="2544763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7172" name="WordArt 4"/>
          <p:cNvSpPr>
            <a:spLocks noChangeArrowheads="1" noChangeShapeType="1" noTextEdit="1"/>
          </p:cNvSpPr>
          <p:nvPr userDrawn="1"/>
        </p:nvSpPr>
        <p:spPr bwMode="auto">
          <a:xfrm>
            <a:off x="2315634" y="3494088"/>
            <a:ext cx="505884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 userDrawn="1"/>
        </p:nvSpPr>
        <p:spPr bwMode="auto">
          <a:xfrm>
            <a:off x="2300817" y="4516438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174" name="WordArt 6"/>
          <p:cNvSpPr>
            <a:spLocks noChangeArrowheads="1" noChangeShapeType="1" noTextEdit="1"/>
          </p:cNvSpPr>
          <p:nvPr userDrawn="1"/>
        </p:nvSpPr>
        <p:spPr bwMode="auto">
          <a:xfrm>
            <a:off x="2300817" y="5489575"/>
            <a:ext cx="505883" cy="336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Oval 7"/>
          <p:cNvSpPr>
            <a:spLocks noChangeArrowheads="1"/>
          </p:cNvSpPr>
          <p:nvPr userDrawn="1"/>
        </p:nvSpPr>
        <p:spPr bwMode="auto">
          <a:xfrm>
            <a:off x="1181100" y="2616200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7176" name="AutoShape 8"/>
          <p:cNvSpPr>
            <a:spLocks noChangeArrowheads="1"/>
          </p:cNvSpPr>
          <p:nvPr userDrawn="1"/>
        </p:nvSpPr>
        <p:spPr bwMode="auto">
          <a:xfrm>
            <a:off x="1007534" y="3424239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 userDrawn="1"/>
        </p:nvSpPr>
        <p:spPr bwMode="auto">
          <a:xfrm>
            <a:off x="1181100" y="35544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7178" name="AutoShape 10"/>
          <p:cNvSpPr>
            <a:spLocks noChangeArrowheads="1"/>
          </p:cNvSpPr>
          <p:nvPr userDrawn="1"/>
        </p:nvSpPr>
        <p:spPr bwMode="auto">
          <a:xfrm>
            <a:off x="1007534" y="4405314"/>
            <a:ext cx="687917" cy="515937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175" y="10800"/>
                </a:moveTo>
                <a:cubicBezTo>
                  <a:pt x="8175" y="12250"/>
                  <a:pt x="9350" y="13425"/>
                  <a:pt x="10800" y="13425"/>
                </a:cubicBezTo>
                <a:cubicBezTo>
                  <a:pt x="12250" y="13425"/>
                  <a:pt x="13425" y="12250"/>
                  <a:pt x="13425" y="10800"/>
                </a:cubicBezTo>
                <a:cubicBezTo>
                  <a:pt x="13425" y="9350"/>
                  <a:pt x="12250" y="8175"/>
                  <a:pt x="10800" y="8175"/>
                </a:cubicBezTo>
                <a:cubicBezTo>
                  <a:pt x="9350" y="8175"/>
                  <a:pt x="8175" y="9350"/>
                  <a:pt x="8175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Oval 11"/>
          <p:cNvSpPr>
            <a:spLocks noChangeArrowheads="1"/>
          </p:cNvSpPr>
          <p:nvPr userDrawn="1"/>
        </p:nvSpPr>
        <p:spPr bwMode="auto">
          <a:xfrm>
            <a:off x="1181100" y="4537075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7180" name="AutoShape 12"/>
          <p:cNvSpPr>
            <a:spLocks noChangeArrowheads="1"/>
          </p:cNvSpPr>
          <p:nvPr userDrawn="1"/>
        </p:nvSpPr>
        <p:spPr bwMode="auto">
          <a:xfrm>
            <a:off x="1007534" y="5365750"/>
            <a:ext cx="687917" cy="515938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8374" y="10800"/>
                </a:moveTo>
                <a:cubicBezTo>
                  <a:pt x="8374" y="12140"/>
                  <a:pt x="9460" y="13226"/>
                  <a:pt x="10800" y="13226"/>
                </a:cubicBezTo>
                <a:cubicBezTo>
                  <a:pt x="12140" y="13226"/>
                  <a:pt x="13226" y="12140"/>
                  <a:pt x="13226" y="10800"/>
                </a:cubicBezTo>
                <a:cubicBezTo>
                  <a:pt x="13226" y="9460"/>
                  <a:pt x="12140" y="8374"/>
                  <a:pt x="10800" y="8374"/>
                </a:cubicBezTo>
                <a:cubicBezTo>
                  <a:pt x="9460" y="8374"/>
                  <a:pt x="8374" y="9460"/>
                  <a:pt x="8374" y="10800"/>
                </a:cubicBezTo>
                <a:close/>
              </a:path>
            </a:pathLst>
          </a:custGeom>
          <a:gradFill rotWithShape="1">
            <a:gsLst>
              <a:gs pos="0">
                <a:srgbClr val="FFCC00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Oval 13"/>
          <p:cNvSpPr>
            <a:spLocks noChangeArrowheads="1"/>
          </p:cNvSpPr>
          <p:nvPr userDrawn="1"/>
        </p:nvSpPr>
        <p:spPr bwMode="auto">
          <a:xfrm>
            <a:off x="1181100" y="5497513"/>
            <a:ext cx="338667" cy="254000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hlink"/>
              </a:gs>
            </a:gsLst>
            <a:lin ang="27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19" name="AutoShape 14">
            <a:hlinkClick r:id="" action="ppaction://hlinkshowjump?jump=nextslide" highlightClick="1"/>
          </p:cNvPr>
          <p:cNvSpPr>
            <a:spLocks noChangeArrowheads="1"/>
          </p:cNvSpPr>
          <p:nvPr userDrawn="1"/>
        </p:nvSpPr>
        <p:spPr bwMode="auto">
          <a:xfrm>
            <a:off x="7188200" y="6235700"/>
            <a:ext cx="1864784" cy="46355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vi-VN" altLang="en-US" sz="1800" b="1" dirty="0" smtClean="0">
                <a:solidFill>
                  <a:prstClr val="black"/>
                </a:solidFill>
              </a:rPr>
              <a:t>Bài kế</a:t>
            </a:r>
          </a:p>
        </p:txBody>
      </p:sp>
      <p:sp>
        <p:nvSpPr>
          <p:cNvPr id="20" name="AutoShape 15"/>
          <p:cNvSpPr>
            <a:spLocks noChangeArrowheads="1"/>
          </p:cNvSpPr>
          <p:nvPr userDrawn="1"/>
        </p:nvSpPr>
        <p:spPr bwMode="auto">
          <a:xfrm>
            <a:off x="3369733" y="22098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21" name="AutoShape 16"/>
          <p:cNvSpPr>
            <a:spLocks noChangeArrowheads="1"/>
          </p:cNvSpPr>
          <p:nvPr userDrawn="1"/>
        </p:nvSpPr>
        <p:spPr bwMode="auto">
          <a:xfrm>
            <a:off x="3369733" y="32004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22" name="AutoShape 17"/>
          <p:cNvSpPr>
            <a:spLocks noChangeArrowheads="1"/>
          </p:cNvSpPr>
          <p:nvPr userDrawn="1"/>
        </p:nvSpPr>
        <p:spPr bwMode="auto">
          <a:xfrm>
            <a:off x="3352800" y="42037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23" name="AutoShape 18"/>
          <p:cNvSpPr>
            <a:spLocks noChangeArrowheads="1"/>
          </p:cNvSpPr>
          <p:nvPr userDrawn="1"/>
        </p:nvSpPr>
        <p:spPr bwMode="auto">
          <a:xfrm>
            <a:off x="3335867" y="5194300"/>
            <a:ext cx="8094133" cy="901700"/>
          </a:xfrm>
          <a:prstGeom prst="roundRect">
            <a:avLst>
              <a:gd name="adj" fmla="val 16667"/>
            </a:avLst>
          </a:prstGeom>
          <a:solidFill>
            <a:srgbClr val="FFCC99">
              <a:alpha val="65097"/>
            </a:srgbClr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24" name="Rectangle 19"/>
          <p:cNvSpPr>
            <a:spLocks noChangeArrowheads="1"/>
          </p:cNvSpPr>
          <p:nvPr userDrawn="1"/>
        </p:nvSpPr>
        <p:spPr bwMode="auto">
          <a:xfrm>
            <a:off x="2218267" y="889000"/>
            <a:ext cx="9211733" cy="11557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endParaRPr lang="en-US" altLang="en-US" sz="1800" b="1" smtClean="0">
              <a:solidFill>
                <a:prstClr val="black"/>
              </a:solidFill>
            </a:endParaRPr>
          </a:p>
        </p:txBody>
      </p:sp>
      <p:sp>
        <p:nvSpPr>
          <p:cNvPr id="7188" name="WordArt 20"/>
          <p:cNvSpPr>
            <a:spLocks noChangeArrowheads="1" noChangeShapeType="1" noTextEdit="1"/>
          </p:cNvSpPr>
          <p:nvPr userDrawn="1"/>
        </p:nvSpPr>
        <p:spPr bwMode="auto">
          <a:xfrm>
            <a:off x="268818" y="984250"/>
            <a:ext cx="17653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</a:p>
        </p:txBody>
      </p:sp>
      <p:sp>
        <p:nvSpPr>
          <p:cNvPr id="26" name="AutoShape 21">
            <a:hlinkClick r:id="" action="ppaction://hlinkshowjump?jump=endshow" highlightClick="1"/>
          </p:cNvPr>
          <p:cNvSpPr>
            <a:spLocks noChangeArrowheads="1"/>
          </p:cNvSpPr>
          <p:nvPr userDrawn="1"/>
        </p:nvSpPr>
        <p:spPr bwMode="auto">
          <a:xfrm>
            <a:off x="10784418" y="6286500"/>
            <a:ext cx="950383" cy="368300"/>
          </a:xfrm>
          <a:prstGeom prst="actionButtonBlank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vi-VN" altLang="en-US" sz="1800" b="1" i="1" dirty="0">
                <a:solidFill>
                  <a:srgbClr val="ED7D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</a:p>
        </p:txBody>
      </p:sp>
      <p:sp>
        <p:nvSpPr>
          <p:cNvPr id="27" name="WordArt 22"/>
          <p:cNvSpPr>
            <a:spLocks noChangeArrowheads="1" noChangeShapeType="1" noTextEdit="1"/>
          </p:cNvSpPr>
          <p:nvPr userDrawn="1"/>
        </p:nvSpPr>
        <p:spPr bwMode="auto">
          <a:xfrm>
            <a:off x="711200" y="76200"/>
            <a:ext cx="4064000" cy="74930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3366CC"/>
              </a:buClr>
              <a:defRPr/>
            </a:pP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sz="3600" b="1" kern="10" dirty="0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33CC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>
                        <a:alpha val="67999"/>
                      </a:srgbClr>
                    </a:gs>
                    <a:gs pos="21001">
                      <a:srgbClr val="0819FB">
                        <a:alpha val="71990"/>
                      </a:srgbClr>
                    </a:gs>
                    <a:gs pos="35001">
                      <a:srgbClr val="1A8D48">
                        <a:alpha val="74650"/>
                      </a:srgbClr>
                    </a:gs>
                    <a:gs pos="52000">
                      <a:srgbClr val="FFFF00">
                        <a:alpha val="77879"/>
                      </a:srgbClr>
                    </a:gs>
                    <a:gs pos="73000">
                      <a:srgbClr val="EE3F17">
                        <a:alpha val="81869"/>
                      </a:srgbClr>
                    </a:gs>
                    <a:gs pos="88000">
                      <a:srgbClr val="E81766">
                        <a:alpha val="84719"/>
                      </a:srgbClr>
                    </a:gs>
                    <a:gs pos="100000">
                      <a:srgbClr val="A603AB">
                        <a:alpha val="87000"/>
                      </a:srgbClr>
                    </a:gs>
                  </a:gsLst>
                  <a:lin ang="270000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</a:rPr>
              <a:t>tập</a:t>
            </a:r>
            <a:endParaRPr lang="en-US" sz="3600" b="1" kern="10" dirty="0">
              <a:ln w="12700">
                <a:solidFill>
                  <a:srgbClr val="FF33CC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>
                      <a:alpha val="67999"/>
                    </a:srgbClr>
                  </a:gs>
                  <a:gs pos="21001">
                    <a:srgbClr val="0819FB">
                      <a:alpha val="71990"/>
                    </a:srgbClr>
                  </a:gs>
                  <a:gs pos="35001">
                    <a:srgbClr val="1A8D48">
                      <a:alpha val="74650"/>
                    </a:srgbClr>
                  </a:gs>
                  <a:gs pos="52000">
                    <a:srgbClr val="FFFF00">
                      <a:alpha val="77879"/>
                    </a:srgbClr>
                  </a:gs>
                  <a:gs pos="73000">
                    <a:srgbClr val="EE3F17">
                      <a:alpha val="81869"/>
                    </a:srgbClr>
                  </a:gs>
                  <a:gs pos="88000">
                    <a:srgbClr val="E81766">
                      <a:alpha val="84719"/>
                    </a:srgbClr>
                  </a:gs>
                  <a:gs pos="100000">
                    <a:srgbClr val="A603AB">
                      <a:alpha val="87000"/>
                    </a:srgbClr>
                  </a:gs>
                </a:gsLst>
                <a:lin ang="270000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7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transition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83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E3CEB003-DD79-4A20-9A30-C62117A38DAE}" type="datetime1">
              <a:rPr lang="vi-VN"/>
              <a:pPr>
                <a:defRPr/>
              </a:pPr>
              <a:t>18/12/2024</a:t>
            </a:fld>
            <a:endParaRPr lang="en-US"/>
          </a:p>
        </p:txBody>
      </p:sp>
      <p:sp>
        <p:nvSpPr>
          <p:cNvPr id="783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GIÁO VIÊN  PHAN VĂN NIÊM</a:t>
            </a:r>
          </a:p>
        </p:txBody>
      </p:sp>
      <p:sp>
        <p:nvSpPr>
          <p:cNvPr id="783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</a:defRPr>
            </a:lvl1pPr>
          </a:lstStyle>
          <a:p>
            <a:pPr>
              <a:defRPr/>
            </a:pPr>
            <a:fld id="{5430FE8A-DFC3-4E6B-B230-8E5D2E970F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9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4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1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9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1" indent="-34288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7" indent="-28573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34" indent="-228588" algn="l" rtl="0" eaLnBrk="0" fontAlgn="base" hangingPunct="0">
        <a:spcBef>
          <a:spcPct val="20000"/>
        </a:spcBef>
        <a:spcAft>
          <a:spcPct val="0"/>
        </a:spcAft>
        <a:buChar char="•"/>
        <a:defRPr sz="2399">
          <a:solidFill>
            <a:schemeClr val="tx1"/>
          </a:solidFill>
          <a:latin typeface="+mn-lt"/>
        </a:defRPr>
      </a:lvl3pPr>
      <a:lvl4pPr marL="1600107" indent="-22858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79" indent="-228588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53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26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00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72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7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 fontAlgn="base">
              <a:spcBef>
                <a:spcPct val="0"/>
              </a:spcBef>
              <a:spcAft>
                <a:spcPct val="0"/>
              </a:spcAft>
            </a:pPr>
            <a:fld id="{F3126CBF-05AE-4D1B-A885-F12C21F73B7D}" type="slidenum">
              <a:rPr lang="en-US" altLang="en-US" smtClean="0">
                <a:solidFill>
                  <a:srgbClr val="000000"/>
                </a:solidFill>
              </a:rPr>
              <a:pPr defTabSz="91410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1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  <p:sldLayoutId id="2147483827" r:id="rId18"/>
    <p:sldLayoutId id="2147483828" r:id="rId19"/>
    <p:sldLayoutId id="2147483829" r:id="rId20"/>
    <p:sldLayoutId id="2147483830" r:id="rId21"/>
    <p:sldLayoutId id="2147483831" r:id="rId22"/>
    <p:sldLayoutId id="2147483832" r:id="rId23"/>
    <p:sldLayoutId id="2147483833" r:id="rId24"/>
    <p:sldLayoutId id="2147483834" r:id="rId25"/>
    <p:sldLayoutId id="2147483835" r:id="rId26"/>
    <p:sldLayoutId id="2147483836" r:id="rId27"/>
    <p:sldLayoutId id="2147483837" r:id="rId28"/>
    <p:sldLayoutId id="2147483838" r:id="rId29"/>
    <p:sldLayoutId id="2147483839" r:id="rId30"/>
    <p:sldLayoutId id="2147483840" r:id="rId31"/>
    <p:sldLayoutId id="2147483841" r:id="rId32"/>
    <p:sldLayoutId id="2147483842" r:id="rId33"/>
    <p:sldLayoutId id="2147483843" r:id="rId34"/>
    <p:sldLayoutId id="2147483844" r:id="rId35"/>
    <p:sldLayoutId id="2147483845" r:id="rId36"/>
    <p:sldLayoutId id="2147483846" r:id="rId37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636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id="{3E074F03-8A28-4389-89A9-C890C273BB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D64B406D-93A5-474C-A80C-F82A5489A53C}"/>
              </a:ext>
            </a:extLst>
          </p:cNvPr>
          <p:cNvSpPr/>
          <p:nvPr userDrawn="1"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id="{4DF4AE69-609A-4640-9847-A4D1362C344D}"/>
              </a:ext>
            </a:extLst>
          </p:cNvPr>
          <p:cNvSpPr/>
          <p:nvPr userDrawn="1"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D533A062-C49C-4433-A712-37282C8CE60E}"/>
              </a:ext>
            </a:extLst>
          </p:cNvPr>
          <p:cNvSpPr/>
          <p:nvPr userDrawn="1"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id="{80A00CC9-2EB7-43CD-8613-989D4D29E9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494B6D6-FAA0-4DC7-9511-8CB301D2995B}"/>
              </a:ext>
            </a:extLst>
          </p:cNvPr>
          <p:cNvSpPr/>
          <p:nvPr userDrawn="1"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id="{B56C9370-43D5-4B64-A3F2-0C3F1697D5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C511B4BF-9FAE-4002-B663-5ECEE1E7C89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06AD14FC-23F0-4EAB-9724-700B95340C72}"/>
              </a:ext>
            </a:extLst>
          </p:cNvPr>
          <p:cNvSpPr/>
          <p:nvPr userDrawn="1"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ECAE7CEE-5916-4C8D-8AF1-A7B855CC1B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74.xml"/><Relationship Id="rId7" Type="http://schemas.openxmlformats.org/officeDocument/2006/relationships/image" Target="../media/image34.gif"/><Relationship Id="rId12" Type="http://schemas.openxmlformats.org/officeDocument/2006/relationships/image" Target="../media/image39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33.gif"/><Relationship Id="rId11" Type="http://schemas.openxmlformats.org/officeDocument/2006/relationships/image" Target="../media/image38.gif"/><Relationship Id="rId5" Type="http://schemas.openxmlformats.org/officeDocument/2006/relationships/image" Target="../media/image32.gif"/><Relationship Id="rId10" Type="http://schemas.openxmlformats.org/officeDocument/2006/relationships/image" Target="../media/image37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13" Type="http://schemas.openxmlformats.org/officeDocument/2006/relationships/image" Target="../media/image43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74.xml"/><Relationship Id="rId7" Type="http://schemas.openxmlformats.org/officeDocument/2006/relationships/audio" Target="../media/audio3.wav"/><Relationship Id="rId12" Type="http://schemas.openxmlformats.org/officeDocument/2006/relationships/image" Target="../media/image42.png"/><Relationship Id="rId17" Type="http://schemas.openxmlformats.org/officeDocument/2006/relationships/image" Target="../media/image36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34.gif"/><Relationship Id="rId19" Type="http://schemas.openxmlformats.org/officeDocument/2006/relationships/image" Target="../media/image38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gif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5561" y="3379679"/>
            <a:ext cx="7592860" cy="3305403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 defTabSz="9143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 charset="0"/>
              </a:rPr>
              <a:t>      CHÀO MỪNG CÁC EM </a:t>
            </a:r>
          </a:p>
          <a:p>
            <a:pPr algn="ctr" defTabSz="91434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 charset="0"/>
              </a:rPr>
              <a:t>      ĐẾN VỚI LỚP HỌC</a:t>
            </a:r>
          </a:p>
        </p:txBody>
      </p:sp>
      <p:sp>
        <p:nvSpPr>
          <p:cNvPr id="5" name="同侧圆角矩形 7"/>
          <p:cNvSpPr/>
          <p:nvPr/>
        </p:nvSpPr>
        <p:spPr>
          <a:xfrm>
            <a:off x="3863754" y="5032381"/>
            <a:ext cx="4916487" cy="1368425"/>
          </a:xfrm>
          <a:prstGeom prst="round2SameRect">
            <a:avLst>
              <a:gd name="adj1" fmla="val 27691"/>
              <a:gd name="adj2" fmla="val 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743">
              <a:defRPr/>
            </a:pPr>
            <a:endParaRPr lang="zh-CN" altLang="en-US" sz="1351">
              <a:solidFill>
                <a:prstClr val="white"/>
              </a:solidFill>
              <a:latin typeface="等线"/>
              <a:ea typeface="微软雅黑"/>
            </a:endParaRPr>
          </a:p>
        </p:txBody>
      </p:sp>
      <p:sp>
        <p:nvSpPr>
          <p:cNvPr id="23556" name="文本框 15"/>
          <p:cNvSpPr txBox="1">
            <a:spLocks noChangeArrowheads="1"/>
          </p:cNvSpPr>
          <p:nvPr/>
        </p:nvSpPr>
        <p:spPr bwMode="auto">
          <a:xfrm>
            <a:off x="3935763" y="5108991"/>
            <a:ext cx="4872681" cy="119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VNI-Helve" pitchFamily="2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VNI-Helve" pitchFamily="2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VNI-Helve" pitchFamily="2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Helve" pitchFamily="2" charset="0"/>
              </a:defRPr>
            </a:lvl9pPr>
          </a:lstStyle>
          <a:p>
            <a:pPr defTabSz="68417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Môn</a:t>
            </a:r>
            <a:r>
              <a:rPr lang="en-US" altLang="zh-CN" sz="2399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TIN HỌC 6</a:t>
            </a:r>
          </a:p>
          <a:p>
            <a:pPr defTabSz="68417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Giáo</a:t>
            </a:r>
            <a:r>
              <a:rPr lang="en-US" altLang="zh-CN" sz="2399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viên</a:t>
            </a:r>
            <a:r>
              <a:rPr lang="en-US" altLang="zh-CN" sz="2399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: ĐOÀN THỊ KIM NGÂN</a:t>
            </a:r>
          </a:p>
          <a:p>
            <a:pPr defTabSz="68417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Trường</a:t>
            </a:r>
            <a:r>
              <a:rPr lang="en-US" altLang="zh-CN" sz="2399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THCS </a:t>
            </a: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Nhơn</a:t>
            </a:r>
            <a:r>
              <a:rPr lang="en-US" altLang="zh-CN" sz="2399" b="1" dirty="0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 </a:t>
            </a:r>
            <a:r>
              <a:rPr lang="en-US" altLang="zh-CN" sz="2399" b="1" dirty="0" err="1">
                <a:solidFill>
                  <a:srgbClr val="FFFFFF"/>
                </a:solidFill>
                <a:latin typeface="Times New Roman" pitchFamily="18" charset="0"/>
                <a:ea typeface="Microsoft YaHei" pitchFamily="34" charset="-122"/>
                <a:cs typeface="Times New Roman" pitchFamily="18" charset="0"/>
              </a:rPr>
              <a:t>Bình</a:t>
            </a:r>
            <a:endParaRPr lang="zh-CN" altLang="en-US" sz="2399" b="1" dirty="0">
              <a:solidFill>
                <a:srgbClr val="FFFFFF"/>
              </a:solidFill>
              <a:latin typeface="Times New Roman" pitchFamily="18" charset="0"/>
              <a:ea typeface="Microsoft YaHei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5343525" y="2747964"/>
            <a:ext cx="914400" cy="10064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565400" y="1065214"/>
            <a:ext cx="914400" cy="1004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51" name="Rectangle 50"/>
          <p:cNvSpPr/>
          <p:nvPr/>
        </p:nvSpPr>
        <p:spPr>
          <a:xfrm rot="20963322">
            <a:off x="3651250" y="1047750"/>
            <a:ext cx="914400" cy="100488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52" name="Rectangle 51"/>
          <p:cNvSpPr/>
          <p:nvPr/>
        </p:nvSpPr>
        <p:spPr>
          <a:xfrm rot="317388">
            <a:off x="3228975" y="2662239"/>
            <a:ext cx="914400" cy="10064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3" name="Rectangle 52"/>
          <p:cNvSpPr/>
          <p:nvPr/>
        </p:nvSpPr>
        <p:spPr>
          <a:xfrm>
            <a:off x="4229100" y="2663825"/>
            <a:ext cx="914400" cy="10048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 rot="21268726">
            <a:off x="6530662" y="2857881"/>
            <a:ext cx="914400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7581900" y="2816226"/>
            <a:ext cx="914400" cy="100647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8800" b="1">
                <a:solidFill>
                  <a:srgbClr val="0000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496129" y="1042483"/>
            <a:ext cx="914400" cy="10058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 rot="196472">
            <a:off x="7532688" y="998539"/>
            <a:ext cx="914400" cy="1006475"/>
          </a:xfrm>
          <a:prstGeom prst="rect">
            <a:avLst/>
          </a:prstGeom>
          <a:solidFill>
            <a:srgbClr val="FF3399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cs typeface="Times New Roman" pitchFamily="18" charset="0"/>
              </a:rPr>
              <a:t>Ờ</a:t>
            </a:r>
          </a:p>
        </p:txBody>
      </p:sp>
      <p:sp>
        <p:nvSpPr>
          <p:cNvPr id="59" name="Rectangle 58"/>
          <p:cNvSpPr/>
          <p:nvPr/>
        </p:nvSpPr>
        <p:spPr>
          <a:xfrm rot="20963322">
            <a:off x="3586163" y="1060451"/>
            <a:ext cx="914400" cy="10064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60" name="Rectangle 59"/>
          <p:cNvSpPr/>
          <p:nvPr/>
        </p:nvSpPr>
        <p:spPr>
          <a:xfrm rot="317388">
            <a:off x="3149600" y="2765425"/>
            <a:ext cx="914400" cy="10048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305300" y="2663826"/>
            <a:ext cx="914400" cy="10064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62" name="Rectangle 61"/>
          <p:cNvSpPr/>
          <p:nvPr/>
        </p:nvSpPr>
        <p:spPr>
          <a:xfrm rot="21268726">
            <a:off x="6566056" y="2769260"/>
            <a:ext cx="914401" cy="10058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63" name="Rectangle 62"/>
          <p:cNvSpPr>
            <a:spLocks noChangeArrowheads="1"/>
          </p:cNvSpPr>
          <p:nvPr/>
        </p:nvSpPr>
        <p:spPr bwMode="auto">
          <a:xfrm>
            <a:off x="7629525" y="2816226"/>
            <a:ext cx="914400" cy="100647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8800" b="1">
                <a:solidFill>
                  <a:srgbClr val="000000"/>
                </a:solidFill>
                <a:cs typeface="Times New Roman" pitchFamily="18" charset="0"/>
              </a:rPr>
              <a:t>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410200" y="2740026"/>
            <a:ext cx="914400" cy="10064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2" name="Rectangle 49"/>
          <p:cNvSpPr>
            <a:spLocks noChangeArrowheads="1"/>
          </p:cNvSpPr>
          <p:nvPr/>
        </p:nvSpPr>
        <p:spPr bwMode="auto">
          <a:xfrm>
            <a:off x="4686300" y="914400"/>
            <a:ext cx="914400" cy="1004888"/>
          </a:xfrm>
          <a:prstGeom prst="rect">
            <a:avLst/>
          </a:prstGeom>
          <a:solidFill>
            <a:schemeClr val="hlink"/>
          </a:soli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FFFF"/>
                </a:solidFill>
                <a:cs typeface="Times New Roman" pitchFamily="18" charset="0"/>
              </a:rPr>
              <a:t>Ả</a:t>
            </a:r>
          </a:p>
        </p:txBody>
      </p:sp>
      <p:sp>
        <p:nvSpPr>
          <p:cNvPr id="5" name="Rectangle 57"/>
          <p:cNvSpPr>
            <a:spLocks noChangeArrowheads="1"/>
          </p:cNvSpPr>
          <p:nvPr/>
        </p:nvSpPr>
        <p:spPr bwMode="auto">
          <a:xfrm>
            <a:off x="8513763" y="1025526"/>
            <a:ext cx="914400" cy="1006475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cs typeface="Times New Roman" pitchFamily="18" charset="0"/>
              </a:rPr>
              <a:t>I</a:t>
            </a:r>
          </a:p>
        </p:txBody>
      </p:sp>
      <p:sp>
        <p:nvSpPr>
          <p:cNvPr id="23" name="Rectangle 57"/>
          <p:cNvSpPr>
            <a:spLocks noChangeArrowheads="1"/>
          </p:cNvSpPr>
          <p:nvPr/>
        </p:nvSpPr>
        <p:spPr bwMode="auto">
          <a:xfrm>
            <a:off x="8604250" y="1065214"/>
            <a:ext cx="914400" cy="1006475"/>
          </a:xfrm>
          <a:prstGeom prst="rect">
            <a:avLst/>
          </a:prstGeom>
          <a:solidFill>
            <a:srgbClr val="FFFF00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cs typeface="Times New Roman" pitchFamily="18" charset="0"/>
              </a:rPr>
              <a:t>I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 rot="362915">
            <a:off x="7485063" y="1050926"/>
            <a:ext cx="914400" cy="1006475"/>
          </a:xfrm>
          <a:prstGeom prst="rect">
            <a:avLst/>
          </a:prstGeom>
          <a:solidFill>
            <a:srgbClr val="FF3399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cs typeface="Times New Roman" pitchFamily="18" charset="0"/>
              </a:rPr>
              <a:t>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15150" y="1088952"/>
            <a:ext cx="914400" cy="100584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26" name="Rectangle 49"/>
          <p:cNvSpPr>
            <a:spLocks noChangeArrowheads="1"/>
          </p:cNvSpPr>
          <p:nvPr/>
        </p:nvSpPr>
        <p:spPr bwMode="auto">
          <a:xfrm>
            <a:off x="4762500" y="914400"/>
            <a:ext cx="914400" cy="1004888"/>
          </a:xfrm>
          <a:prstGeom prst="rect">
            <a:avLst/>
          </a:prstGeom>
          <a:solidFill>
            <a:schemeClr val="hlink"/>
          </a:soli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6000" b="1">
                <a:solidFill>
                  <a:srgbClr val="FFFFFF"/>
                </a:solidFill>
                <a:cs typeface="Times New Roman" pitchFamily="18" charset="0"/>
              </a:rPr>
              <a:t>Ả</a:t>
            </a:r>
          </a:p>
        </p:txBody>
      </p:sp>
      <p:pic>
        <p:nvPicPr>
          <p:cNvPr id="13344" name="Picture 2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20913" y="4822826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5" name="Picture 3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27975" y="5486400"/>
            <a:ext cx="27701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190750" y="-663574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Picture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897812" y="0"/>
            <a:ext cx="2770188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 rot="369119">
            <a:off x="1361421" y="4527045"/>
            <a:ext cx="914400" cy="10064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30" name="Rectangle 29"/>
          <p:cNvSpPr/>
          <p:nvPr/>
        </p:nvSpPr>
        <p:spPr>
          <a:xfrm rot="479378">
            <a:off x="4151250" y="4822046"/>
            <a:ext cx="914400" cy="10048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1" name="Rectangle 30"/>
          <p:cNvSpPr/>
          <p:nvPr/>
        </p:nvSpPr>
        <p:spPr>
          <a:xfrm rot="20937915">
            <a:off x="7377719" y="4502864"/>
            <a:ext cx="914400" cy="10064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2" name="Rectangle 31"/>
          <p:cNvSpPr/>
          <p:nvPr/>
        </p:nvSpPr>
        <p:spPr>
          <a:xfrm rot="317388">
            <a:off x="3214718" y="4704396"/>
            <a:ext cx="914400" cy="10048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 rot="20922128">
            <a:off x="8295657" y="4305613"/>
            <a:ext cx="914400" cy="1006475"/>
          </a:xfrm>
          <a:prstGeom prst="rect">
            <a:avLst/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8800" b="1">
                <a:solidFill>
                  <a:srgbClr val="000000"/>
                </a:solidFill>
                <a:cs typeface="Times New Roman" pitchFamily="18" charset="0"/>
              </a:rPr>
              <a:t>I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 rot="362915">
            <a:off x="2261394" y="4606106"/>
            <a:ext cx="914400" cy="1006475"/>
          </a:xfrm>
          <a:prstGeom prst="rect">
            <a:avLst/>
          </a:prstGeom>
          <a:solidFill>
            <a:srgbClr val="FF3399"/>
          </a:solidFill>
          <a:ln w="25400" algn="ctr">
            <a:solidFill>
              <a:srgbClr val="F79646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cs typeface="Times New Roman" pitchFamily="18" charset="0"/>
              </a:rPr>
              <a:t>Ú</a:t>
            </a:r>
          </a:p>
        </p:txBody>
      </p:sp>
      <p:sp>
        <p:nvSpPr>
          <p:cNvPr id="35" name="Rectangle 34"/>
          <p:cNvSpPr/>
          <p:nvPr/>
        </p:nvSpPr>
        <p:spPr>
          <a:xfrm rot="20963322">
            <a:off x="6489156" y="4667850"/>
            <a:ext cx="914400" cy="10064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443475" y="4312374"/>
            <a:ext cx="814450" cy="171742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822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8" grpId="0" animBg="1"/>
      <p:bldP spid="59" grpId="0" animBg="1"/>
      <p:bldP spid="60" grpId="0" animBg="1"/>
      <p:bldP spid="61" grpId="0" animBg="1"/>
      <p:bldP spid="63" grpId="0" animBg="1"/>
      <p:bldP spid="49" grpId="0" animBg="1"/>
      <p:bldP spid="2" grpId="0" animBg="1"/>
      <p:bldP spid="5" grpId="0" animBg="1"/>
      <p:bldP spid="23" grpId="0" animBg="1"/>
      <p:bldP spid="24" grpId="0" animBg="1"/>
      <p:bldP spid="26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20913" y="4822826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7200" y="5500689"/>
            <a:ext cx="27701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48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563" y="152400"/>
            <a:ext cx="8572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98318" y="838625"/>
            <a:ext cx="91474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Đừng bao giờ mở thư điện tử và tệp đính kèm từ những người không quen.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298318" y="1871977"/>
            <a:ext cx="91474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2298318" y="3014854"/>
            <a:ext cx="91474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298318" y="4157731"/>
            <a:ext cx="914744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virus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47650" y="990600"/>
            <a:ext cx="732941" cy="7902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53448" y="2004075"/>
            <a:ext cx="732941" cy="7902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47650" y="4301199"/>
            <a:ext cx="732941" cy="79028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47650" y="3189498"/>
            <a:ext cx="756956" cy="9378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S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55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154" y="1188602"/>
            <a:ext cx="3981033" cy="378594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814" y="4376636"/>
            <a:ext cx="358651" cy="35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Đặt mật khẩu mạnh, tránh dùng mạng cộng đồng,vv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2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2 cách để bảo vệ thông tin và tài khoản cá nhân?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3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 phần mềm quét và diệt virus, dừng truy cập mạng, có thể nhờ cửa hang kiểm tra và sửa chữa nếu lỗi nặng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3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 tính của em bị virus hay nhiễm mã độc, thì em cần làm gì?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4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Khuyên họ tạm dừng, báo cho bố mẹ hay thầy cô can thiệp xử lí….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4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làm gì khi phát hiện bạn bè hoặc người thân có nguy cơ bị hại khi truy cập mạng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5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 quảng cáo vật chất, dụ dỗ những vấn đề nhạy cảm, tin nhắn làm quen,…..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5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3 cách nhận diện lừa đảo trên mạng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487" y="4826784"/>
            <a:ext cx="730250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internet?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1b"/>
          <p:cNvSpPr/>
          <p:nvPr/>
        </p:nvSpPr>
        <p:spPr>
          <a:xfrm>
            <a:off x="6667741" y="2654904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 gặp gỡ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6" y="5846986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39" y="5852937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99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"/>
                            </p:stCondLst>
                            <p:childTnLst>
                              <p:par>
                                <p:cTn id="6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08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1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50"/>
                            </p:stCondLst>
                            <p:childTnLst>
                              <p:par>
                                <p:cTn id="1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77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7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50"/>
                            </p:stCondLst>
                            <p:childTnLst>
                              <p:par>
                                <p:cTn id="20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50"/>
                            </p:stCondLst>
                            <p:childTnLst>
                              <p:par>
                                <p:cTn id="2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0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46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4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0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5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5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50"/>
                            </p:stCondLst>
                            <p:childTnLst>
                              <p:par>
                                <p:cTn id="27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1250"/>
                            </p:stCondLst>
                            <p:childTnLst>
                              <p:par>
                                <p:cTn id="2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000"/>
                            </p:stCondLst>
                            <p:childTnLst>
                              <p:par>
                                <p:cTn id="2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15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4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5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2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2" grpId="0" animBg="1"/>
      <p:bldP spid="82" grpId="1" animBg="1"/>
      <p:bldP spid="94" grpId="0" animBg="1"/>
      <p:bldP spid="94" grpId="1" animBg="1"/>
      <p:bldP spid="93" grpId="0" animBg="1"/>
      <p:bldP spid="93" grpId="1" animBg="1"/>
      <p:bldP spid="100" grpId="0" animBg="1"/>
      <p:bldP spid="100" grpId="1" animBg="1"/>
      <p:bldP spid="99" grpId="0" animBg="1"/>
      <p:bldP spid="99" grpId="1" animBg="1"/>
      <p:bldP spid="106" grpId="0" animBg="1"/>
      <p:bldP spid="106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3119" y="645550"/>
            <a:ext cx="9286223" cy="2762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>
              <a:spcBef>
                <a:spcPts val="800"/>
              </a:spcBef>
            </a:pP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4265" kern="1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85" y="3938997"/>
            <a:ext cx="11953528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 defTabSz="1218804"/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4265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26" y="-829393"/>
            <a:ext cx="4150135" cy="423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2014212" y="1959455"/>
            <a:ext cx="9141179" cy="495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2049830" y="2354697"/>
            <a:ext cx="9069942" cy="99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 algn="ctr" defTabSz="1218804"/>
            <a:r>
              <a:rPr lang="en-US" sz="5865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VẬN </a:t>
            </a:r>
            <a:r>
              <a:rPr lang="en-US" sz="5865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  <a:sym typeface="Times New Roman" panose="02020603050405020304"/>
              </a:rPr>
              <a:t>DỤNG</a:t>
            </a:r>
            <a:endParaRPr sz="5865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869168" y="3138417"/>
            <a:ext cx="8540863" cy="151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25;p41"/>
          <p:cNvSpPr/>
          <p:nvPr/>
        </p:nvSpPr>
        <p:spPr>
          <a:xfrm>
            <a:off x="2085449" y="473267"/>
            <a:ext cx="9069942" cy="1077149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spcFirstLastPara="1" wrap="square" lIns="91405" tIns="45686" rIns="91405" bIns="45686" anchor="t" anchorCtr="0">
            <a:spAutoFit/>
          </a:bodyPr>
          <a:lstStyle/>
          <a:p>
            <a:pPr algn="ctr" defTabSz="1218804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Em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sẽ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làm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gì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phát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hiện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bè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hoặc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người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thân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nguy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cơ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bị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hại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khi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truy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cập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Calibri" panose="020F0502020204030204"/>
              </a:rPr>
              <a:t>mạng</a:t>
            </a:r>
            <a:endParaRPr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8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jlgbo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594" y="-273698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WordArt 96"/>
          <p:cNvSpPr>
            <a:spLocks noChangeArrowheads="1" noChangeShapeType="1" noTextEdit="1"/>
          </p:cNvSpPr>
          <p:nvPr/>
        </p:nvSpPr>
        <p:spPr bwMode="auto">
          <a:xfrm>
            <a:off x="1036994" y="412102"/>
            <a:ext cx="7848600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HƯỚNG DẪN VỀ NHÀ </a:t>
            </a:r>
          </a:p>
        </p:txBody>
      </p:sp>
      <p:sp>
        <p:nvSpPr>
          <p:cNvPr id="20" name="Text Box 97"/>
          <p:cNvSpPr txBox="1">
            <a:spLocks noChangeArrowheads="1"/>
          </p:cNvSpPr>
          <p:nvPr/>
        </p:nvSpPr>
        <p:spPr bwMode="auto">
          <a:xfrm>
            <a:off x="634482" y="2850502"/>
            <a:ext cx="1054359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Về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nhà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xem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và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học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en-US" sz="3600" dirty="0" err="1">
                <a:cs typeface="Times New Roman" pitchFamily="18" charset="0"/>
              </a:rPr>
              <a:t>thuộc</a:t>
            </a:r>
            <a:r>
              <a:rPr lang="en-US" sz="3600" dirty="0">
                <a:cs typeface="Times New Roman" pitchFamily="18" charset="0"/>
              </a:rPr>
              <a:t> </a:t>
            </a:r>
            <a:r>
              <a:rPr lang="vi-VN" sz="3600" dirty="0">
                <a:cs typeface="Times New Roman" pitchFamily="18" charset="0"/>
              </a:rPr>
              <a:t>toàn bộ nội dung bài đã học</a:t>
            </a:r>
            <a:r>
              <a:rPr lang="vi-VN" sz="3600" dirty="0" smtClean="0">
                <a:cs typeface="Times New Roman" pitchFamily="18" charset="0"/>
              </a:rPr>
              <a:t>.</a:t>
            </a:r>
            <a:endParaRPr lang="en-US" sz="3600" dirty="0">
              <a:cs typeface="Times New Roman" pitchFamily="18" charset="0"/>
            </a:endParaRPr>
          </a:p>
          <a:p>
            <a:pPr algn="just">
              <a:spcBef>
                <a:spcPct val="50000"/>
              </a:spcBef>
              <a:buFontTx/>
              <a:buChar char="-"/>
            </a:pP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Học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đề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cương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để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chuẩn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bị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kiểm</a:t>
            </a:r>
            <a:r>
              <a:rPr lang="en-US" sz="3600" dirty="0" smtClean="0">
                <a:cs typeface="Times New Roman" pitchFamily="18" charset="0"/>
              </a:rPr>
              <a:t> </a:t>
            </a:r>
            <a:r>
              <a:rPr lang="en-US" sz="3600" dirty="0" err="1" smtClean="0">
                <a:cs typeface="Times New Roman" pitchFamily="18" charset="0"/>
              </a:rPr>
              <a:t>tra</a:t>
            </a:r>
            <a:r>
              <a:rPr lang="en-US" sz="3600" dirty="0" smtClean="0">
                <a:cs typeface="Times New Roman" pitchFamily="18" charset="0"/>
              </a:rPr>
              <a:t> HKI</a:t>
            </a:r>
            <a:endParaRPr lang="en-US" sz="36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8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70C5431-9CD3-4BE8-B4C7-6531AB1835DE}"/>
              </a:ext>
            </a:extLst>
          </p:cNvPr>
          <p:cNvSpPr/>
          <p:nvPr/>
        </p:nvSpPr>
        <p:spPr>
          <a:xfrm>
            <a:off x="-702425" y="1511531"/>
            <a:ext cx="137843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en-US" sz="7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771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Picture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220913" y="4822826"/>
            <a:ext cx="13874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Picture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077200" y="5500689"/>
            <a:ext cx="277018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ac hai vi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798" y="318052"/>
            <a:ext cx="11157915" cy="6276327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206422" y="627570"/>
            <a:ext cx="8752114" cy="122495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46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2">
            <a:extLst>
              <a:ext uri="{FF2B5EF4-FFF2-40B4-BE49-F238E27FC236}">
                <a16:creationId xmlns:a16="http://schemas.microsoft.com/office/drawing/2014/main" id="{B1FCD977-79E8-461C-9BF5-EF40586ED9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5725" y="-14288"/>
            <a:ext cx="0" cy="327660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" descr="C:\Users\Kevin\Desktop\QCS_services_antivrus_removal_spyware_prot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824" y="2032821"/>
            <a:ext cx="5689209" cy="568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37" y="2310882"/>
            <a:ext cx="5627660" cy="39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677" y="178801"/>
            <a:ext cx="11515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9: AN TOÀN THÔNG TIN TRÊN INTERNET (2)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" y="0"/>
            <a:ext cx="314071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0"/>
          <p:cNvSpPr txBox="1">
            <a:spLocks noChangeArrowheads="1"/>
          </p:cNvSpPr>
          <p:nvPr/>
        </p:nvSpPr>
        <p:spPr bwMode="auto">
          <a:xfrm>
            <a:off x="708820" y="837833"/>
            <a:ext cx="1836260" cy="31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smtClean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NỘI DUNG CẦN TÌM HIỂU</a:t>
            </a: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>
            <a:off x="3397018" y="751275"/>
            <a:ext cx="8947382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5C5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</a:t>
            </a:r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726269" y="858838"/>
            <a:ext cx="609600" cy="604837"/>
            <a:chOff x="2078" y="1680"/>
            <a:chExt cx="1615" cy="1615"/>
          </a:xfrm>
        </p:grpSpPr>
        <p:sp>
          <p:nvSpPr>
            <p:cNvPr id="6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Oval 11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AutoShape 21"/>
          <p:cNvSpPr>
            <a:spLocks noChangeArrowheads="1"/>
          </p:cNvSpPr>
          <p:nvPr/>
        </p:nvSpPr>
        <p:spPr bwMode="gray">
          <a:xfrm>
            <a:off x="3773488" y="2465775"/>
            <a:ext cx="7976552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76200" dir="10800000" kx="-3284103" algn="b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internet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22"/>
          <p:cNvGrpSpPr>
            <a:grpSpLocks/>
          </p:cNvGrpSpPr>
          <p:nvPr/>
        </p:nvGrpSpPr>
        <p:grpSpPr bwMode="auto">
          <a:xfrm>
            <a:off x="3036608" y="2587625"/>
            <a:ext cx="609600" cy="604838"/>
            <a:chOff x="2078" y="1680"/>
            <a:chExt cx="1615" cy="1615"/>
          </a:xfrm>
        </p:grpSpPr>
        <p:sp>
          <p:nvSpPr>
            <p:cNvPr id="14" name="Oval 23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24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val 25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val 26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val 27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28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82684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0" name="AutoShape 5"/>
          <p:cNvSpPr>
            <a:spLocks noChangeArrowheads="1"/>
          </p:cNvSpPr>
          <p:nvPr/>
        </p:nvSpPr>
        <p:spPr bwMode="gray">
          <a:xfrm>
            <a:off x="3356985" y="3981093"/>
            <a:ext cx="8369300" cy="90886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99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005C5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An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</a:p>
        </p:txBody>
      </p:sp>
      <p:grpSp>
        <p:nvGrpSpPr>
          <p:cNvPr id="21" name="Group 6"/>
          <p:cNvGrpSpPr>
            <a:grpSpLocks/>
          </p:cNvGrpSpPr>
          <p:nvPr/>
        </p:nvGrpSpPr>
        <p:grpSpPr bwMode="auto">
          <a:xfrm>
            <a:off x="2717795" y="3977154"/>
            <a:ext cx="609600" cy="604837"/>
            <a:chOff x="2078" y="1680"/>
            <a:chExt cx="1615" cy="1615"/>
          </a:xfrm>
        </p:grpSpPr>
        <p:sp>
          <p:nvSpPr>
            <p:cNvPr id="22" name="Oval 7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715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Oval 8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Oval 9"/>
            <p:cNvSpPr>
              <a:spLocks noChangeArrowheads="1"/>
            </p:cNvSpPr>
            <p:nvPr/>
          </p:nvSpPr>
          <p:spPr bwMode="gray">
            <a:xfrm>
              <a:off x="2255" y="1858"/>
              <a:ext cx="1262" cy="1263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10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Oval 11"/>
            <p:cNvSpPr>
              <a:spLocks noChangeArrowheads="1"/>
            </p:cNvSpPr>
            <p:nvPr/>
          </p:nvSpPr>
          <p:spPr bwMode="gray">
            <a:xfrm>
              <a:off x="2339" y="1939"/>
              <a:ext cx="1093" cy="1098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12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7205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  <p:bldP spid="12" grpId="1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206422" y="627570"/>
            <a:ext cx="8752114" cy="1791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000812" y="2634187"/>
            <a:ext cx="11191188" cy="17912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 smtClean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 smtClean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 smtClean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816302" y="158110"/>
            <a:ext cx="10491486" cy="645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An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tin:</a:t>
            </a:r>
            <a:endParaRPr lang="vi-VN" sz="3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816302" y="731404"/>
            <a:ext cx="6435923" cy="32778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932097" y="4009224"/>
            <a:ext cx="6204331" cy="26407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downloa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708" y="166539"/>
            <a:ext cx="3593652" cy="198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7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0" y="0"/>
            <a:ext cx="10491486" cy="8002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tin:</a:t>
            </a:r>
            <a:endParaRPr lang="vi-VN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6228" y="760370"/>
            <a:ext cx="1198021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virus.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6227" y="1413552"/>
            <a:ext cx="11980217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6227" y="2033808"/>
            <a:ext cx="11980217" cy="7294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6227" y="2697818"/>
            <a:ext cx="8261131" cy="7294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636227" y="3331712"/>
            <a:ext cx="11018961" cy="200362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tệp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nhắn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id="{16336C16-5CCD-471A-A6C9-53B8EA177AE9}"/>
              </a:ext>
            </a:extLst>
          </p:cNvPr>
          <p:cNvSpPr txBox="1"/>
          <p:nvPr/>
        </p:nvSpPr>
        <p:spPr>
          <a:xfrm>
            <a:off x="1537016" y="5417813"/>
            <a:ext cx="10365062" cy="150810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8297" y="5647486"/>
            <a:ext cx="1098066" cy="1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5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3119" y="645550"/>
            <a:ext cx="9286223" cy="2762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8804">
              <a:spcBef>
                <a:spcPts val="800"/>
              </a:spcBef>
            </a:pP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internet?</a:t>
            </a:r>
            <a:endParaRPr lang="en-US" sz="4265" kern="100" dirty="0">
              <a:solidFill>
                <a:prstClr val="white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185" y="3938997"/>
            <a:ext cx="11953528" cy="2717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i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4265" i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nguồn thông tin trên internet em đã biết cách làm món bánh bông lan,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thạch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5" kern="1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  <a:p>
            <a:pPr algn="just" defTabSz="1218804"/>
            <a:r>
              <a:rPr lang="en-US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vi-VN" sz="4265" kern="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ớp em các bạn có thể tập hoàn chỉnh một tiết mục văn nghệ tham gia biểu diễn ở trường.</a:t>
            </a:r>
            <a:endParaRPr lang="en-US" sz="4265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4" descr="Trẻ Em, Học Tập, Học Bài, Giáo Dục, Tải hình PNG 109 - Free.Vector6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526" y="-829393"/>
            <a:ext cx="4150135" cy="423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1523;p4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81" y="1058"/>
            <a:ext cx="12188238" cy="6855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24;p41" descr="BACK02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584891" y="1463261"/>
            <a:ext cx="9141179" cy="49514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525;p41"/>
          <p:cNvSpPr/>
          <p:nvPr/>
        </p:nvSpPr>
        <p:spPr>
          <a:xfrm>
            <a:off x="1604358" y="1959455"/>
            <a:ext cx="9069942" cy="99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5" tIns="45686" rIns="91405" bIns="45686" anchor="t" anchorCtr="0">
            <a:spAutoFit/>
          </a:bodyPr>
          <a:lstStyle/>
          <a:p>
            <a:pPr algn="ctr" defTabSz="1218804"/>
            <a:r>
              <a:rPr lang="en-US" sz="5865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</a:t>
            </a:r>
          </a:p>
        </p:txBody>
      </p:sp>
      <p:pic>
        <p:nvPicPr>
          <p:cNvPr id="12" name="Google Shape;1526;p41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869168" y="3138417"/>
            <a:ext cx="8540863" cy="15101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193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2685</TotalTime>
  <Words>819</Words>
  <Application>Microsoft Office PowerPoint</Application>
  <PresentationFormat>Widescreen</PresentationFormat>
  <Paragraphs>158</Paragraphs>
  <Slides>15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15</vt:i4>
      </vt:variant>
    </vt:vector>
  </HeadingPairs>
  <TitlesOfParts>
    <vt:vector size="40" baseType="lpstr">
      <vt:lpstr>Microsoft YaHei</vt:lpstr>
      <vt:lpstr>Chu Van An</vt:lpstr>
      <vt:lpstr>Arial</vt:lpstr>
      <vt:lpstr>VNI-Helve</vt:lpstr>
      <vt:lpstr>Times New Roman</vt:lpstr>
      <vt:lpstr>Microsoft YaHei</vt:lpstr>
      <vt:lpstr>等线</vt:lpstr>
      <vt:lpstr>Arial Black</vt:lpstr>
      <vt:lpstr>Calibri</vt:lpstr>
      <vt:lpstr>Calibri Light</vt:lpstr>
      <vt:lpstr>Chủ đề Office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10_Custom Design</vt:lpstr>
      <vt:lpstr>2_Default Design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Gia Huy Nguyễn</dc:creator>
  <cp:lastModifiedBy>Ngan Kim</cp:lastModifiedBy>
  <cp:revision>284</cp:revision>
  <dcterms:created xsi:type="dcterms:W3CDTF">2021-06-22T15:39:08Z</dcterms:created>
  <dcterms:modified xsi:type="dcterms:W3CDTF">2024-12-18T00:38:34Z</dcterms:modified>
</cp:coreProperties>
</file>