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media/audio4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74" r:id="rId2"/>
    <p:sldMasterId id="2147483806" r:id="rId3"/>
    <p:sldMasterId id="2147483818" r:id="rId4"/>
    <p:sldMasterId id="2147483831" r:id="rId5"/>
    <p:sldMasterId id="2147483852" r:id="rId6"/>
    <p:sldMasterId id="2147483866" r:id="rId7"/>
    <p:sldMasterId id="2147483876" r:id="rId8"/>
  </p:sldMasterIdLst>
  <p:notesMasterIdLst>
    <p:notesMasterId r:id="rId35"/>
  </p:notesMasterIdLst>
  <p:sldIdLst>
    <p:sldId id="361" r:id="rId9"/>
    <p:sldId id="346" r:id="rId10"/>
    <p:sldId id="353" r:id="rId11"/>
    <p:sldId id="350" r:id="rId12"/>
    <p:sldId id="362" r:id="rId13"/>
    <p:sldId id="363" r:id="rId14"/>
    <p:sldId id="365" r:id="rId15"/>
    <p:sldId id="348" r:id="rId16"/>
    <p:sldId id="368" r:id="rId17"/>
    <p:sldId id="369" r:id="rId18"/>
    <p:sldId id="356" r:id="rId19"/>
    <p:sldId id="366" r:id="rId20"/>
    <p:sldId id="355" r:id="rId21"/>
    <p:sldId id="378" r:id="rId22"/>
    <p:sldId id="379" r:id="rId23"/>
    <p:sldId id="372" r:id="rId24"/>
    <p:sldId id="373" r:id="rId25"/>
    <p:sldId id="374" r:id="rId26"/>
    <p:sldId id="375" r:id="rId27"/>
    <p:sldId id="376" r:id="rId28"/>
    <p:sldId id="377" r:id="rId29"/>
    <p:sldId id="359" r:id="rId30"/>
    <p:sldId id="358" r:id="rId31"/>
    <p:sldId id="349" r:id="rId32"/>
    <p:sldId id="341" r:id="rId33"/>
    <p:sldId id="342" r:id="rId34"/>
  </p:sldIdLst>
  <p:sldSz cx="9144000" cy="5145088"/>
  <p:notesSz cx="6858000" cy="9144000"/>
  <p:custDataLst>
    <p:tags r:id="rId36"/>
  </p:custDataLst>
  <p:defaultTextStyle>
    <a:defPPr>
      <a:defRPr lang="zh-CN"/>
    </a:defPPr>
    <a:lvl1pPr marL="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2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6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0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4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DEAD6"/>
    <a:srgbClr val="000066"/>
    <a:srgbClr val="FF0000"/>
    <a:srgbClr val="F8FFB1"/>
    <a:srgbClr val="96BE80"/>
    <a:srgbClr val="C6DCBA"/>
    <a:srgbClr val="123E61"/>
    <a:srgbClr val="EFEFEF"/>
    <a:srgbClr val="144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95" d="100"/>
          <a:sy n="95" d="100"/>
        </p:scale>
        <p:origin x="690" y="84"/>
      </p:cViewPr>
      <p:guideLst>
        <p:guide orient="horz" pos="1621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74" d="100"/>
        <a:sy n="174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863E-D442-44F9-9BD6-E000583DFCBC}" type="datetimeFigureOut">
              <a:rPr lang="zh-CN" altLang="en-US" smtClean="0"/>
              <a:pPr/>
              <a:t>2024/9/28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AA98F-6474-4A59-A3C8-82662F3662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75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0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0759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F004FB82-9727-24EB-498F-D8EE37CC2B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D6FB-A84C-46D0-90EB-36A09D2DC87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52D21749-E869-70A6-5951-610EEA1E5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A223DEBC-5209-AF42-9A8D-05E823481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061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9766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9766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10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299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519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4910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4910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43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491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457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4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1" indent="0" algn="ctr">
              <a:buNone/>
              <a:defRPr sz="1500"/>
            </a:lvl2pPr>
            <a:lvl3pPr marL="685743" indent="0" algn="ctr">
              <a:buNone/>
              <a:defRPr sz="1400"/>
            </a:lvl3pPr>
            <a:lvl4pPr marL="1028614" indent="0" algn="ctr">
              <a:buNone/>
              <a:defRPr sz="1200"/>
            </a:lvl4pPr>
            <a:lvl5pPr marL="1371486" indent="0" algn="ctr">
              <a:buNone/>
              <a:defRPr sz="1200"/>
            </a:lvl5pPr>
            <a:lvl6pPr marL="1714357" indent="0" algn="ctr">
              <a:buNone/>
              <a:defRPr sz="1200"/>
            </a:lvl6pPr>
            <a:lvl7pPr marL="2057229" indent="0" algn="ctr">
              <a:buNone/>
              <a:defRPr sz="1200"/>
            </a:lvl7pPr>
            <a:lvl8pPr marL="2400100" indent="0" algn="ctr">
              <a:buNone/>
              <a:defRPr sz="1200"/>
            </a:lvl8pPr>
            <a:lvl9pPr marL="274297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812C2390-52E8-4565-956E-601D085DAC1F}" type="datetimeFigureOut">
              <a:rPr lang="en-GB" smtClean="0"/>
              <a:pPr defTabSz="685743">
                <a:defRPr/>
              </a:pPr>
              <a:t>28/09/2024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D8354F81-B5C0-4468-A639-C6473D688B4E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20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AD79DE48-B1FD-4846-94EE-22A5223EEDC7}" type="datetimeFigureOut">
              <a:rPr lang="en-GB" smtClean="0"/>
              <a:pPr defTabSz="685743">
                <a:defRPr/>
              </a:pPr>
              <a:t>28/09/2024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DC10CDAD-1087-4208-BCF4-DF600C50BE5A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1015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C2D23-F5F5-49F0-93A5-5985C0BF8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BBCA9-B570-4834-89E9-C5F048C6D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50B41-8E15-481F-9136-AED9319EA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4DFD1-787C-4E6D-BCE2-0E56CAA5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1801-1E42-4F40-A86E-B6B1F0517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531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3ABB7-E268-4134-AD71-C43ACC7996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03970-5BF9-49C3-8004-21C53DFB2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3E8BB-6856-4758-BCBF-219CF37EC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5157-5BF6-42F7-A5DE-788F3F40B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D1870-2614-49EA-B8FA-2E68D5662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593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2;p4">
            <a:extLst>
              <a:ext uri="{FF2B5EF4-FFF2-40B4-BE49-F238E27FC236}">
                <a16:creationId xmlns:a16="http://schemas.microsoft.com/office/drawing/2014/main" id="{54AD412A-E952-A9CD-655D-054CDC35E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5274907"/>
            <a:ext cx="548879" cy="3930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DB5FE4FD-1319-4885-9E42-4FC35026D419}" type="slidenum">
              <a:rPr lang="en-US" altLang="en-US" sz="1800"/>
              <a:pPr eaLnBrk="1" hangingPunct="1"/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3" name="Google Shape;333;p4">
            <a:extLst>
              <a:ext uri="{FF2B5EF4-FFF2-40B4-BE49-F238E27FC236}">
                <a16:creationId xmlns:a16="http://schemas.microsoft.com/office/drawing/2014/main" id="{FCA27FA2-891B-08D7-2380-CB6DA6AA6C5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05351" y="3632529"/>
            <a:ext cx="5890022" cy="2657105"/>
            <a:chOff x="5619200" y="4458200"/>
            <a:chExt cx="1647150" cy="742900"/>
          </a:xfrm>
        </p:grpSpPr>
        <p:sp>
          <p:nvSpPr>
            <p:cNvPr id="4" name="Google Shape;334;p4">
              <a:extLst>
                <a:ext uri="{FF2B5EF4-FFF2-40B4-BE49-F238E27FC236}">
                  <a16:creationId xmlns:a16="http://schemas.microsoft.com/office/drawing/2014/main" id="{E0C81D19-63A7-103A-6BBA-1A7436A6E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200" y="4458200"/>
              <a:ext cx="1647150" cy="690850"/>
            </a:xfrm>
            <a:custGeom>
              <a:avLst/>
              <a:gdLst>
                <a:gd name="T0" fmla="*/ 2147483646 w 65886"/>
                <a:gd name="T1" fmla="*/ 2147483646 h 27634"/>
                <a:gd name="T2" fmla="*/ 2147483646 w 65886"/>
                <a:gd name="T3" fmla="*/ 2147483646 h 27634"/>
                <a:gd name="T4" fmla="*/ 2147483646 w 65886"/>
                <a:gd name="T5" fmla="*/ 2147483646 h 27634"/>
                <a:gd name="T6" fmla="*/ 2147483646 w 65886"/>
                <a:gd name="T7" fmla="*/ 2147483646 h 27634"/>
                <a:gd name="T8" fmla="*/ 0 w 65886"/>
                <a:gd name="T9" fmla="*/ 2147483646 h 27634"/>
                <a:gd name="T10" fmla="*/ 2147483646 w 65886"/>
                <a:gd name="T11" fmla="*/ 2147483646 h 27634"/>
                <a:gd name="T12" fmla="*/ 2147483646 w 65886"/>
                <a:gd name="T13" fmla="*/ 2147483646 h 27634"/>
                <a:gd name="T14" fmla="*/ 2147483646 w 65886"/>
                <a:gd name="T15" fmla="*/ 2147483646 h 27634"/>
                <a:gd name="T16" fmla="*/ 2147483646 w 65886"/>
                <a:gd name="T17" fmla="*/ 2147483646 h 27634"/>
                <a:gd name="T18" fmla="*/ 2147483646 w 65886"/>
                <a:gd name="T19" fmla="*/ 2147483646 h 27634"/>
                <a:gd name="T20" fmla="*/ 2147483646 w 65886"/>
                <a:gd name="T21" fmla="*/ 2147483646 h 27634"/>
                <a:gd name="T22" fmla="*/ 2147483646 w 65886"/>
                <a:gd name="T23" fmla="*/ 2147483646 h 27634"/>
                <a:gd name="T24" fmla="*/ 2147483646 w 65886"/>
                <a:gd name="T25" fmla="*/ 2147483646 h 27634"/>
                <a:gd name="T26" fmla="*/ 2147483646 w 65886"/>
                <a:gd name="T27" fmla="*/ 2147483646 h 27634"/>
                <a:gd name="T28" fmla="*/ 2147483646 w 65886"/>
                <a:gd name="T29" fmla="*/ 2147483646 h 27634"/>
                <a:gd name="T30" fmla="*/ 2147483646 w 65886"/>
                <a:gd name="T31" fmla="*/ 2147483646 h 276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rgbClr val="FA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" name="Google Shape;335;p4">
              <a:extLst>
                <a:ext uri="{FF2B5EF4-FFF2-40B4-BE49-F238E27FC236}">
                  <a16:creationId xmlns:a16="http://schemas.microsoft.com/office/drawing/2014/main" id="{52D601FF-872E-F2DE-293E-C386E6E42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6150" y="4536325"/>
              <a:ext cx="1477225" cy="645250"/>
            </a:xfrm>
            <a:custGeom>
              <a:avLst/>
              <a:gdLst>
                <a:gd name="T0" fmla="*/ 2147483646 w 59089"/>
                <a:gd name="T1" fmla="*/ 2147483646 h 25810"/>
                <a:gd name="T2" fmla="*/ 2147483646 w 59089"/>
                <a:gd name="T3" fmla="*/ 2147483646 h 25810"/>
                <a:gd name="T4" fmla="*/ 2147483646 w 59089"/>
                <a:gd name="T5" fmla="*/ 2147483646 h 25810"/>
                <a:gd name="T6" fmla="*/ 2147483646 w 59089"/>
                <a:gd name="T7" fmla="*/ 2147483646 h 25810"/>
                <a:gd name="T8" fmla="*/ 2147483646 w 59089"/>
                <a:gd name="T9" fmla="*/ 2147483646 h 25810"/>
                <a:gd name="T10" fmla="*/ 2147483646 w 59089"/>
                <a:gd name="T11" fmla="*/ 2147483646 h 25810"/>
                <a:gd name="T12" fmla="*/ 2147483646 w 59089"/>
                <a:gd name="T13" fmla="*/ 2147483646 h 25810"/>
                <a:gd name="T14" fmla="*/ 2147483646 w 59089"/>
                <a:gd name="T15" fmla="*/ 2147483646 h 25810"/>
                <a:gd name="T16" fmla="*/ 2147483646 w 59089"/>
                <a:gd name="T17" fmla="*/ 2147483646 h 25810"/>
                <a:gd name="T18" fmla="*/ 2147483646 w 59089"/>
                <a:gd name="T19" fmla="*/ 2147483646 h 25810"/>
                <a:gd name="T20" fmla="*/ 2147483646 w 59089"/>
                <a:gd name="T21" fmla="*/ 2147483646 h 25810"/>
                <a:gd name="T22" fmla="*/ 2147483646 w 59089"/>
                <a:gd name="T23" fmla="*/ 2147483646 h 25810"/>
                <a:gd name="T24" fmla="*/ 2147483646 w 59089"/>
                <a:gd name="T25" fmla="*/ 2147483646 h 25810"/>
                <a:gd name="T26" fmla="*/ 2147483646 w 59089"/>
                <a:gd name="T27" fmla="*/ 2147483646 h 25810"/>
                <a:gd name="T28" fmla="*/ 2147483646 w 59089"/>
                <a:gd name="T29" fmla="*/ 2147483646 h 25810"/>
                <a:gd name="T30" fmla="*/ 2147483646 w 59089"/>
                <a:gd name="T31" fmla="*/ 2147483646 h 25810"/>
                <a:gd name="T32" fmla="*/ 2147483646 w 59089"/>
                <a:gd name="T33" fmla="*/ 2147483646 h 25810"/>
                <a:gd name="T34" fmla="*/ 2147483646 w 59089"/>
                <a:gd name="T35" fmla="*/ 2147483646 h 25810"/>
                <a:gd name="T36" fmla="*/ 2147483646 w 59089"/>
                <a:gd name="T37" fmla="*/ 2147483646 h 25810"/>
                <a:gd name="T38" fmla="*/ 2147483646 w 59089"/>
                <a:gd name="T39" fmla="*/ 2147483646 h 25810"/>
                <a:gd name="T40" fmla="*/ 2147483646 w 59089"/>
                <a:gd name="T41" fmla="*/ 2147483646 h 25810"/>
                <a:gd name="T42" fmla="*/ 2147483646 w 59089"/>
                <a:gd name="T43" fmla="*/ 2147483646 h 25810"/>
                <a:gd name="T44" fmla="*/ 2147483646 w 59089"/>
                <a:gd name="T45" fmla="*/ 2147483646 h 25810"/>
                <a:gd name="T46" fmla="*/ 2147483646 w 59089"/>
                <a:gd name="T47" fmla="*/ 2147483646 h 258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6" name="Google Shape;336;p4">
              <a:extLst>
                <a:ext uri="{FF2B5EF4-FFF2-40B4-BE49-F238E27FC236}">
                  <a16:creationId xmlns:a16="http://schemas.microsoft.com/office/drawing/2014/main" id="{C03700A1-38E3-A7AF-F3B3-B68F91CEB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125" y="4656950"/>
              <a:ext cx="1320600" cy="525400"/>
            </a:xfrm>
            <a:custGeom>
              <a:avLst/>
              <a:gdLst>
                <a:gd name="T0" fmla="*/ 2147483646 w 52824"/>
                <a:gd name="T1" fmla="*/ 0 h 21016"/>
                <a:gd name="T2" fmla="*/ 2147483646 w 52824"/>
                <a:gd name="T3" fmla="*/ 2147483646 h 21016"/>
                <a:gd name="T4" fmla="*/ 2147483646 w 52824"/>
                <a:gd name="T5" fmla="*/ 2147483646 h 21016"/>
                <a:gd name="T6" fmla="*/ 2147483646 w 52824"/>
                <a:gd name="T7" fmla="*/ 2147483646 h 21016"/>
                <a:gd name="T8" fmla="*/ 2147483646 w 52824"/>
                <a:gd name="T9" fmla="*/ 2147483646 h 21016"/>
                <a:gd name="T10" fmla="*/ 2147483646 w 52824"/>
                <a:gd name="T11" fmla="*/ 2147483646 h 21016"/>
                <a:gd name="T12" fmla="*/ 2147483646 w 52824"/>
                <a:gd name="T13" fmla="*/ 2147483646 h 21016"/>
                <a:gd name="T14" fmla="*/ 2147483646 w 52824"/>
                <a:gd name="T15" fmla="*/ 2147483646 h 21016"/>
                <a:gd name="T16" fmla="*/ 2147483646 w 52824"/>
                <a:gd name="T17" fmla="*/ 2147483646 h 21016"/>
                <a:gd name="T18" fmla="*/ 2147483646 w 52824"/>
                <a:gd name="T19" fmla="*/ 2147483646 h 21016"/>
                <a:gd name="T20" fmla="*/ 2147483646 w 52824"/>
                <a:gd name="T21" fmla="*/ 2147483646 h 21016"/>
                <a:gd name="T22" fmla="*/ 2147483646 w 52824"/>
                <a:gd name="T23" fmla="*/ 2147483646 h 21016"/>
                <a:gd name="T24" fmla="*/ 2147483646 w 52824"/>
                <a:gd name="T25" fmla="*/ 2147483646 h 21016"/>
                <a:gd name="T26" fmla="*/ 2147483646 w 52824"/>
                <a:gd name="T27" fmla="*/ 2147483646 h 21016"/>
                <a:gd name="T28" fmla="*/ 2147483646 w 52824"/>
                <a:gd name="T29" fmla="*/ 2147483646 h 21016"/>
                <a:gd name="T30" fmla="*/ 2147483646 w 52824"/>
                <a:gd name="T31" fmla="*/ 2147483646 h 21016"/>
                <a:gd name="T32" fmla="*/ 2147483646 w 52824"/>
                <a:gd name="T33" fmla="*/ 2147483646 h 21016"/>
                <a:gd name="T34" fmla="*/ 2147483646 w 52824"/>
                <a:gd name="T35" fmla="*/ 2147483646 h 21016"/>
                <a:gd name="T36" fmla="*/ 2147483646 w 52824"/>
                <a:gd name="T37" fmla="*/ 2147483646 h 21016"/>
                <a:gd name="T38" fmla="*/ 2147483646 w 52824"/>
                <a:gd name="T39" fmla="*/ 2147483646 h 21016"/>
                <a:gd name="T40" fmla="*/ 2147483646 w 52824"/>
                <a:gd name="T41" fmla="*/ 2147483646 h 21016"/>
                <a:gd name="T42" fmla="*/ 2147483646 w 52824"/>
                <a:gd name="T43" fmla="*/ 2147483646 h 21016"/>
                <a:gd name="T44" fmla="*/ 2147483646 w 52824"/>
                <a:gd name="T45" fmla="*/ 2147483646 h 21016"/>
                <a:gd name="T46" fmla="*/ 2147483646 w 52824"/>
                <a:gd name="T47" fmla="*/ 2147483646 h 21016"/>
                <a:gd name="T48" fmla="*/ 2147483646 w 52824"/>
                <a:gd name="T49" fmla="*/ 2147483646 h 21016"/>
                <a:gd name="T50" fmla="*/ 2147483646 w 52824"/>
                <a:gd name="T51" fmla="*/ 2147483646 h 21016"/>
                <a:gd name="T52" fmla="*/ 2147483646 w 52824"/>
                <a:gd name="T53" fmla="*/ 0 h 210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7" name="Google Shape;337;p4">
              <a:extLst>
                <a:ext uri="{FF2B5EF4-FFF2-40B4-BE49-F238E27FC236}">
                  <a16:creationId xmlns:a16="http://schemas.microsoft.com/office/drawing/2014/main" id="{030EB594-84E8-3194-B257-23E7E6A11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3650" y="4751150"/>
              <a:ext cx="1188750" cy="437925"/>
            </a:xfrm>
            <a:custGeom>
              <a:avLst/>
              <a:gdLst>
                <a:gd name="T0" fmla="*/ 2147483646 w 47550"/>
                <a:gd name="T1" fmla="*/ 2147483646 h 17517"/>
                <a:gd name="T2" fmla="*/ 2147483646 w 47550"/>
                <a:gd name="T3" fmla="*/ 2147483646 h 17517"/>
                <a:gd name="T4" fmla="*/ 2147483646 w 47550"/>
                <a:gd name="T5" fmla="*/ 2147483646 h 17517"/>
                <a:gd name="T6" fmla="*/ 2147483646 w 47550"/>
                <a:gd name="T7" fmla="*/ 2147483646 h 17517"/>
                <a:gd name="T8" fmla="*/ 2147483646 w 47550"/>
                <a:gd name="T9" fmla="*/ 2147483646 h 17517"/>
                <a:gd name="T10" fmla="*/ 2147483646 w 47550"/>
                <a:gd name="T11" fmla="*/ 2147483646 h 17517"/>
                <a:gd name="T12" fmla="*/ 2147483646 w 47550"/>
                <a:gd name="T13" fmla="*/ 2147483646 h 17517"/>
                <a:gd name="T14" fmla="*/ 2147483646 w 47550"/>
                <a:gd name="T15" fmla="*/ 2147483646 h 17517"/>
                <a:gd name="T16" fmla="*/ 2147483646 w 47550"/>
                <a:gd name="T17" fmla="*/ 2147483646 h 17517"/>
                <a:gd name="T18" fmla="*/ 2147483646 w 47550"/>
                <a:gd name="T19" fmla="*/ 2147483646 h 17517"/>
                <a:gd name="T20" fmla="*/ 2147483646 w 47550"/>
                <a:gd name="T21" fmla="*/ 2147483646 h 17517"/>
                <a:gd name="T22" fmla="*/ 2147483646 w 47550"/>
                <a:gd name="T23" fmla="*/ 2147483646 h 17517"/>
                <a:gd name="T24" fmla="*/ 2147483646 w 47550"/>
                <a:gd name="T25" fmla="*/ 2147483646 h 17517"/>
                <a:gd name="T26" fmla="*/ 2147483646 w 47550"/>
                <a:gd name="T27" fmla="*/ 2147483646 h 17517"/>
                <a:gd name="T28" fmla="*/ 2147483646 w 47550"/>
                <a:gd name="T29" fmla="*/ 2147483646 h 17517"/>
                <a:gd name="T30" fmla="*/ 2147483646 w 47550"/>
                <a:gd name="T31" fmla="*/ 2147483646 h 17517"/>
                <a:gd name="T32" fmla="*/ 2147483646 w 47550"/>
                <a:gd name="T33" fmla="*/ 2147483646 h 17517"/>
                <a:gd name="T34" fmla="*/ 2147483646 w 47550"/>
                <a:gd name="T35" fmla="*/ 2147483646 h 17517"/>
                <a:gd name="T36" fmla="*/ 2147483646 w 47550"/>
                <a:gd name="T37" fmla="*/ 2147483646 h 17517"/>
                <a:gd name="T38" fmla="*/ 2147483646 w 47550"/>
                <a:gd name="T39" fmla="*/ 2147483646 h 17517"/>
                <a:gd name="T40" fmla="*/ 2147483646 w 47550"/>
                <a:gd name="T41" fmla="*/ 2147483646 h 17517"/>
                <a:gd name="T42" fmla="*/ 2147483646 w 47550"/>
                <a:gd name="T43" fmla="*/ 2147483646 h 17517"/>
                <a:gd name="T44" fmla="*/ 2147483646 w 47550"/>
                <a:gd name="T45" fmla="*/ 2147483646 h 17517"/>
                <a:gd name="T46" fmla="*/ 2147483646 w 47550"/>
                <a:gd name="T47" fmla="*/ 2147483646 h 17517"/>
                <a:gd name="T48" fmla="*/ 2147483646 w 47550"/>
                <a:gd name="T49" fmla="*/ 2147483646 h 17517"/>
                <a:gd name="T50" fmla="*/ 2147483646 w 47550"/>
                <a:gd name="T51" fmla="*/ 2147483646 h 17517"/>
                <a:gd name="T52" fmla="*/ 2147483646 w 47550"/>
                <a:gd name="T53" fmla="*/ 2147483646 h 175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8" name="Google Shape;338;p4">
              <a:extLst>
                <a:ext uri="{FF2B5EF4-FFF2-40B4-BE49-F238E27FC236}">
                  <a16:creationId xmlns:a16="http://schemas.microsoft.com/office/drawing/2014/main" id="{729D7BC5-4C04-9357-0C52-F8CD562CC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7550" y="4937050"/>
              <a:ext cx="1010475" cy="264050"/>
            </a:xfrm>
            <a:custGeom>
              <a:avLst/>
              <a:gdLst>
                <a:gd name="T0" fmla="*/ 2147483646 w 40419"/>
                <a:gd name="T1" fmla="*/ 0 h 10562"/>
                <a:gd name="T2" fmla="*/ 2147483646 w 40419"/>
                <a:gd name="T3" fmla="*/ 2147483646 h 10562"/>
                <a:gd name="T4" fmla="*/ 0 w 40419"/>
                <a:gd name="T5" fmla="*/ 2147483646 h 10562"/>
                <a:gd name="T6" fmla="*/ 2147483646 w 40419"/>
                <a:gd name="T7" fmla="*/ 2147483646 h 10562"/>
                <a:gd name="T8" fmla="*/ 2147483646 w 40419"/>
                <a:gd name="T9" fmla="*/ 2147483646 h 10562"/>
                <a:gd name="T10" fmla="*/ 2147483646 w 40419"/>
                <a:gd name="T11" fmla="*/ 2147483646 h 10562"/>
                <a:gd name="T12" fmla="*/ 2147483646 w 40419"/>
                <a:gd name="T13" fmla="*/ 2147483646 h 10562"/>
                <a:gd name="T14" fmla="*/ 2147483646 w 40419"/>
                <a:gd name="T15" fmla="*/ 2147483646 h 10562"/>
                <a:gd name="T16" fmla="*/ 2147483646 w 40419"/>
                <a:gd name="T17" fmla="*/ 2147483646 h 10562"/>
                <a:gd name="T18" fmla="*/ 2147483646 w 40419"/>
                <a:gd name="T19" fmla="*/ 2147483646 h 10562"/>
                <a:gd name="T20" fmla="*/ 2147483646 w 40419"/>
                <a:gd name="T21" fmla="*/ 2147483646 h 10562"/>
                <a:gd name="T22" fmla="*/ 2147483646 w 40419"/>
                <a:gd name="T23" fmla="*/ 2147483646 h 10562"/>
                <a:gd name="T24" fmla="*/ 2147483646 w 40419"/>
                <a:gd name="T25" fmla="*/ 2147483646 h 10562"/>
                <a:gd name="T26" fmla="*/ 2147483646 w 40419"/>
                <a:gd name="T27" fmla="*/ 2147483646 h 10562"/>
                <a:gd name="T28" fmla="*/ 2147483646 w 40419"/>
                <a:gd name="T29" fmla="*/ 2147483646 h 10562"/>
                <a:gd name="T30" fmla="*/ 2147483646 w 40419"/>
                <a:gd name="T31" fmla="*/ 2147483646 h 10562"/>
                <a:gd name="T32" fmla="*/ 2147483646 w 40419"/>
                <a:gd name="T33" fmla="*/ 2147483646 h 10562"/>
                <a:gd name="T34" fmla="*/ 2147483646 w 40419"/>
                <a:gd name="T35" fmla="*/ 2147483646 h 10562"/>
                <a:gd name="T36" fmla="*/ 2147483646 w 40419"/>
                <a:gd name="T37" fmla="*/ 2147483646 h 10562"/>
                <a:gd name="T38" fmla="*/ 2147483646 w 40419"/>
                <a:gd name="T39" fmla="*/ 2147483646 h 10562"/>
                <a:gd name="T40" fmla="*/ 2147483646 w 40419"/>
                <a:gd name="T41" fmla="*/ 2147483646 h 10562"/>
                <a:gd name="T42" fmla="*/ 2147483646 w 40419"/>
                <a:gd name="T43" fmla="*/ 2147483646 h 10562"/>
                <a:gd name="T44" fmla="*/ 2147483646 w 40419"/>
                <a:gd name="T45" fmla="*/ 2147483646 h 10562"/>
                <a:gd name="T46" fmla="*/ 2147483646 w 40419"/>
                <a:gd name="T47" fmla="*/ 2147483646 h 10562"/>
                <a:gd name="T48" fmla="*/ 2147483646 w 40419"/>
                <a:gd name="T49" fmla="*/ 2147483646 h 10562"/>
                <a:gd name="T50" fmla="*/ 2147483646 w 40419"/>
                <a:gd name="T51" fmla="*/ 2147483646 h 10562"/>
                <a:gd name="T52" fmla="*/ 2147483646 w 40419"/>
                <a:gd name="T53" fmla="*/ 2147483646 h 10562"/>
                <a:gd name="T54" fmla="*/ 2147483646 w 40419"/>
                <a:gd name="T55" fmla="*/ 2147483646 h 10562"/>
                <a:gd name="T56" fmla="*/ 2147483646 w 40419"/>
                <a:gd name="T57" fmla="*/ 0 h 105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</p:grpSp>
      <p:grpSp>
        <p:nvGrpSpPr>
          <p:cNvPr id="9" name="Google Shape;339;p4">
            <a:extLst>
              <a:ext uri="{FF2B5EF4-FFF2-40B4-BE49-F238E27FC236}">
                <a16:creationId xmlns:a16="http://schemas.microsoft.com/office/drawing/2014/main" id="{41AC8E73-0E1C-B04D-9B85-79B2DEFD8151}"/>
              </a:ext>
            </a:extLst>
          </p:cNvPr>
          <p:cNvGrpSpPr>
            <a:grpSpLocks/>
          </p:cNvGrpSpPr>
          <p:nvPr/>
        </p:nvGrpSpPr>
        <p:grpSpPr bwMode="auto">
          <a:xfrm>
            <a:off x="-1158478" y="4748490"/>
            <a:ext cx="3671888" cy="1331530"/>
            <a:chOff x="-1068128" y="3996204"/>
            <a:chExt cx="3672418" cy="1331055"/>
          </a:xfrm>
        </p:grpSpPr>
        <p:sp>
          <p:nvSpPr>
            <p:cNvPr id="10" name="Google Shape;340;p4">
              <a:extLst>
                <a:ext uri="{FF2B5EF4-FFF2-40B4-BE49-F238E27FC236}">
                  <a16:creationId xmlns:a16="http://schemas.microsoft.com/office/drawing/2014/main" id="{9408CC38-B44F-EE5B-6A8D-BC65255774CA}"/>
                </a:ext>
              </a:extLst>
            </p:cNvPr>
            <p:cNvSpPr>
              <a:spLocks/>
            </p:cNvSpPr>
            <p:nvPr/>
          </p:nvSpPr>
          <p:spPr bwMode="auto">
            <a:xfrm rot="-10594719">
              <a:off x="-1038001" y="4102993"/>
              <a:ext cx="3612164" cy="1117479"/>
            </a:xfrm>
            <a:custGeom>
              <a:avLst/>
              <a:gdLst>
                <a:gd name="T0" fmla="*/ 2147483646 w 62034"/>
                <a:gd name="T1" fmla="*/ 0 h 19192"/>
                <a:gd name="T2" fmla="*/ 2147483646 w 62034"/>
                <a:gd name="T3" fmla="*/ 2147483646 h 19192"/>
                <a:gd name="T4" fmla="*/ 2147483646 w 62034"/>
                <a:gd name="T5" fmla="*/ 2147483646 h 19192"/>
                <a:gd name="T6" fmla="*/ 2147483646 w 62034"/>
                <a:gd name="T7" fmla="*/ 2147483646 h 19192"/>
                <a:gd name="T8" fmla="*/ 2147483646 w 62034"/>
                <a:gd name="T9" fmla="*/ 2147483646 h 19192"/>
                <a:gd name="T10" fmla="*/ 2147483646 w 62034"/>
                <a:gd name="T11" fmla="*/ 2147483646 h 19192"/>
                <a:gd name="T12" fmla="*/ 2147483646 w 62034"/>
                <a:gd name="T13" fmla="*/ 2147483646 h 19192"/>
                <a:gd name="T14" fmla="*/ 2147483646 w 62034"/>
                <a:gd name="T15" fmla="*/ 2147483646 h 19192"/>
                <a:gd name="T16" fmla="*/ 2147483646 w 62034"/>
                <a:gd name="T17" fmla="*/ 0 h 191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rgbClr val="FA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grpSp>
          <p:nvGrpSpPr>
            <p:cNvPr id="11" name="Google Shape;341;p4">
              <a:extLst>
                <a:ext uri="{FF2B5EF4-FFF2-40B4-BE49-F238E27FC236}">
                  <a16:creationId xmlns:a16="http://schemas.microsoft.com/office/drawing/2014/main" id="{CE51B554-4981-018A-7B34-8F186E7879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12" name="Google Shape;342;p4">
                <a:extLst>
                  <a:ext uri="{FF2B5EF4-FFF2-40B4-BE49-F238E27FC236}">
                    <a16:creationId xmlns:a16="http://schemas.microsoft.com/office/drawing/2014/main" id="{ADE7F7B3-2B37-BC70-1280-8F9E89276DA4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780944" y="5070486"/>
                <a:ext cx="126240" cy="49667"/>
              </a:xfrm>
              <a:custGeom>
                <a:avLst/>
                <a:gdLst>
                  <a:gd name="T0" fmla="*/ 2147483646 w 2168"/>
                  <a:gd name="T1" fmla="*/ 2147483646 h 853"/>
                  <a:gd name="T2" fmla="*/ 2147483646 w 2168"/>
                  <a:gd name="T3" fmla="*/ 2147483646 h 853"/>
                  <a:gd name="T4" fmla="*/ 2147483646 w 2168"/>
                  <a:gd name="T5" fmla="*/ 2147483646 h 853"/>
                  <a:gd name="T6" fmla="*/ 2147483646 w 2168"/>
                  <a:gd name="T7" fmla="*/ 2147483646 h 853"/>
                  <a:gd name="T8" fmla="*/ 2147483646 w 2168"/>
                  <a:gd name="T9" fmla="*/ 2147483646 h 853"/>
                  <a:gd name="T10" fmla="*/ 2147483646 w 2168"/>
                  <a:gd name="T11" fmla="*/ 2147483646 h 853"/>
                  <a:gd name="T12" fmla="*/ 2147483646 w 2168"/>
                  <a:gd name="T13" fmla="*/ 2147483646 h 853"/>
                  <a:gd name="T14" fmla="*/ 2147483646 w 2168"/>
                  <a:gd name="T15" fmla="*/ 2147483646 h 853"/>
                  <a:gd name="T16" fmla="*/ 2147483646 w 2168"/>
                  <a:gd name="T17" fmla="*/ 2147483646 h 853"/>
                  <a:gd name="T18" fmla="*/ 2147483646 w 2168"/>
                  <a:gd name="T19" fmla="*/ 2147483646 h 853"/>
                  <a:gd name="T20" fmla="*/ 2147483646 w 2168"/>
                  <a:gd name="T21" fmla="*/ 2147483646 h 8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13" name="Google Shape;343;p4">
                <a:extLst>
                  <a:ext uri="{FF2B5EF4-FFF2-40B4-BE49-F238E27FC236}">
                    <a16:creationId xmlns:a16="http://schemas.microsoft.com/office/drawing/2014/main" id="{B4060E10-0D29-DEC8-570A-296EDB71640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565235" y="5016770"/>
                <a:ext cx="124668" cy="49551"/>
              </a:xfrm>
              <a:custGeom>
                <a:avLst/>
                <a:gdLst>
                  <a:gd name="T0" fmla="*/ 2147483646 w 2141"/>
                  <a:gd name="T1" fmla="*/ 2147483646 h 851"/>
                  <a:gd name="T2" fmla="*/ 2147483646 w 2141"/>
                  <a:gd name="T3" fmla="*/ 2147483646 h 851"/>
                  <a:gd name="T4" fmla="*/ 2147483646 w 2141"/>
                  <a:gd name="T5" fmla="*/ 2147483646 h 851"/>
                  <a:gd name="T6" fmla="*/ 2147483646 w 2141"/>
                  <a:gd name="T7" fmla="*/ 2147483646 h 851"/>
                  <a:gd name="T8" fmla="*/ 2147483646 w 2141"/>
                  <a:gd name="T9" fmla="*/ 2147483646 h 851"/>
                  <a:gd name="T10" fmla="*/ 2147483646 w 2141"/>
                  <a:gd name="T11" fmla="*/ 2147483646 h 851"/>
                  <a:gd name="T12" fmla="*/ 2147483646 w 2141"/>
                  <a:gd name="T13" fmla="*/ 2147483646 h 851"/>
                  <a:gd name="T14" fmla="*/ 2147483646 w 2141"/>
                  <a:gd name="T15" fmla="*/ 2147483646 h 851"/>
                  <a:gd name="T16" fmla="*/ 2147483646 w 2141"/>
                  <a:gd name="T17" fmla="*/ 2147483646 h 8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14" name="Google Shape;344;p4">
                <a:extLst>
                  <a:ext uri="{FF2B5EF4-FFF2-40B4-BE49-F238E27FC236}">
                    <a16:creationId xmlns:a16="http://schemas.microsoft.com/office/drawing/2014/main" id="{66B4687B-5F36-AACF-E2DB-FC178C462B1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976086" y="4955828"/>
                <a:ext cx="95786" cy="45242"/>
              </a:xfrm>
              <a:custGeom>
                <a:avLst/>
                <a:gdLst>
                  <a:gd name="T0" fmla="*/ 2147483646 w 1645"/>
                  <a:gd name="T1" fmla="*/ 2147483646 h 777"/>
                  <a:gd name="T2" fmla="*/ 2147483646 w 1645"/>
                  <a:gd name="T3" fmla="*/ 2147483646 h 777"/>
                  <a:gd name="T4" fmla="*/ 2147483646 w 1645"/>
                  <a:gd name="T5" fmla="*/ 2147483646 h 7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15" name="Google Shape;345;p4">
                <a:extLst>
                  <a:ext uri="{FF2B5EF4-FFF2-40B4-BE49-F238E27FC236}">
                    <a16:creationId xmlns:a16="http://schemas.microsoft.com/office/drawing/2014/main" id="{42303FFB-F594-5A51-F5D4-8042FB4A12F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773296" y="4958228"/>
                <a:ext cx="95786" cy="45184"/>
              </a:xfrm>
              <a:custGeom>
                <a:avLst/>
                <a:gdLst>
                  <a:gd name="T0" fmla="*/ 2147483646 w 1645"/>
                  <a:gd name="T1" fmla="*/ 0 h 776"/>
                  <a:gd name="T2" fmla="*/ 2147483646 w 1645"/>
                  <a:gd name="T3" fmla="*/ 2147483646 h 776"/>
                  <a:gd name="T4" fmla="*/ 2147483646 w 1645"/>
                  <a:gd name="T5" fmla="*/ 0 h 7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16" name="Google Shape;346;p4">
                <a:extLst>
                  <a:ext uri="{FF2B5EF4-FFF2-40B4-BE49-F238E27FC236}">
                    <a16:creationId xmlns:a16="http://schemas.microsoft.com/office/drawing/2014/main" id="{EA072C1D-4912-2E05-5513-04C04E6A25B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864326" y="4858253"/>
                <a:ext cx="126473" cy="45999"/>
              </a:xfrm>
              <a:custGeom>
                <a:avLst/>
                <a:gdLst>
                  <a:gd name="T0" fmla="*/ 2147483646 w 2172"/>
                  <a:gd name="T1" fmla="*/ 0 h 790"/>
                  <a:gd name="T2" fmla="*/ 2147483646 w 2172"/>
                  <a:gd name="T3" fmla="*/ 2147483646 h 790"/>
                  <a:gd name="T4" fmla="*/ 2147483646 w 2172"/>
                  <a:gd name="T5" fmla="*/ 2147483646 h 790"/>
                  <a:gd name="T6" fmla="*/ 2147483646 w 2172"/>
                  <a:gd name="T7" fmla="*/ 2147483646 h 790"/>
                  <a:gd name="T8" fmla="*/ 2147483646 w 2172"/>
                  <a:gd name="T9" fmla="*/ 2147483646 h 790"/>
                  <a:gd name="T10" fmla="*/ 2147483646 w 2172"/>
                  <a:gd name="T11" fmla="*/ 2147483646 h 790"/>
                  <a:gd name="T12" fmla="*/ 2147483646 w 2172"/>
                  <a:gd name="T13" fmla="*/ 2147483646 h 790"/>
                  <a:gd name="T14" fmla="*/ 2147483646 w 2172"/>
                  <a:gd name="T15" fmla="*/ 2147483646 h 790"/>
                  <a:gd name="T16" fmla="*/ 2147483646 w 2172"/>
                  <a:gd name="T17" fmla="*/ 2147483646 h 790"/>
                  <a:gd name="T18" fmla="*/ 2147483646 w 2172"/>
                  <a:gd name="T19" fmla="*/ 0 h 79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17" name="Google Shape;347;p4">
                <a:extLst>
                  <a:ext uri="{FF2B5EF4-FFF2-40B4-BE49-F238E27FC236}">
                    <a16:creationId xmlns:a16="http://schemas.microsoft.com/office/drawing/2014/main" id="{5DCFA636-5C3B-8A0C-205A-A7C33AD642A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635557" y="4850249"/>
                <a:ext cx="88566" cy="25328"/>
              </a:xfrm>
              <a:custGeom>
                <a:avLst/>
                <a:gdLst>
                  <a:gd name="T0" fmla="*/ 2147483646 w 1521"/>
                  <a:gd name="T1" fmla="*/ 2147483646 h 435"/>
                  <a:gd name="T2" fmla="*/ 2147483646 w 1521"/>
                  <a:gd name="T3" fmla="*/ 2147483646 h 435"/>
                  <a:gd name="T4" fmla="*/ 2147483646 w 1521"/>
                  <a:gd name="T5" fmla="*/ 2147483646 h 435"/>
                  <a:gd name="T6" fmla="*/ 2147483646 w 1521"/>
                  <a:gd name="T7" fmla="*/ 2147483646 h 435"/>
                  <a:gd name="T8" fmla="*/ 2147483646 w 1521"/>
                  <a:gd name="T9" fmla="*/ 2147483646 h 435"/>
                  <a:gd name="T10" fmla="*/ 2147483646 w 1521"/>
                  <a:gd name="T11" fmla="*/ 2147483646 h 435"/>
                  <a:gd name="T12" fmla="*/ 2147483646 w 1521"/>
                  <a:gd name="T13" fmla="*/ 2147483646 h 435"/>
                  <a:gd name="T14" fmla="*/ 2147483646 w 1521"/>
                  <a:gd name="T15" fmla="*/ 2147483646 h 435"/>
                  <a:gd name="T16" fmla="*/ 2147483646 w 1521"/>
                  <a:gd name="T17" fmla="*/ 2147483646 h 4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lnTo>
                      <a:pt x="9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18" name="Google Shape;348;p4">
                <a:extLst>
                  <a:ext uri="{FF2B5EF4-FFF2-40B4-BE49-F238E27FC236}">
                    <a16:creationId xmlns:a16="http://schemas.microsoft.com/office/drawing/2014/main" id="{AE92CD26-DBC3-B33A-22B2-D8DEC9CE902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326281" y="4893132"/>
                <a:ext cx="144524" cy="58168"/>
              </a:xfrm>
              <a:custGeom>
                <a:avLst/>
                <a:gdLst>
                  <a:gd name="T0" fmla="*/ 2147483646 w 2482"/>
                  <a:gd name="T1" fmla="*/ 2147483646 h 999"/>
                  <a:gd name="T2" fmla="*/ 2147483646 w 2482"/>
                  <a:gd name="T3" fmla="*/ 2147483646 h 999"/>
                  <a:gd name="T4" fmla="*/ 2147483646 w 2482"/>
                  <a:gd name="T5" fmla="*/ 2147483646 h 999"/>
                  <a:gd name="T6" fmla="*/ 2147483646 w 2482"/>
                  <a:gd name="T7" fmla="*/ 2147483646 h 999"/>
                  <a:gd name="T8" fmla="*/ 2147483646 w 2482"/>
                  <a:gd name="T9" fmla="*/ 2147483646 h 999"/>
                  <a:gd name="T10" fmla="*/ 2147483646 w 2482"/>
                  <a:gd name="T11" fmla="*/ 2147483646 h 999"/>
                  <a:gd name="T12" fmla="*/ 2147483646 w 2482"/>
                  <a:gd name="T13" fmla="*/ 2147483646 h 999"/>
                  <a:gd name="T14" fmla="*/ 2147483646 w 2482"/>
                  <a:gd name="T15" fmla="*/ 2147483646 h 999"/>
                  <a:gd name="T16" fmla="*/ 2147483646 w 2482"/>
                  <a:gd name="T17" fmla="*/ 2147483646 h 999"/>
                  <a:gd name="T18" fmla="*/ 2147483646 w 2482"/>
                  <a:gd name="T19" fmla="*/ 2147483646 h 999"/>
                  <a:gd name="T20" fmla="*/ 2147483646 w 2482"/>
                  <a:gd name="T21" fmla="*/ 2147483646 h 9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19" name="Google Shape;349;p4">
                <a:extLst>
                  <a:ext uri="{FF2B5EF4-FFF2-40B4-BE49-F238E27FC236}">
                    <a16:creationId xmlns:a16="http://schemas.microsoft.com/office/drawing/2014/main" id="{54DE843A-2249-84BB-18EC-69658D0A5A5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377624" y="4771551"/>
                <a:ext cx="112090" cy="34645"/>
              </a:xfrm>
              <a:custGeom>
                <a:avLst/>
                <a:gdLst>
                  <a:gd name="T0" fmla="*/ 2147483646 w 1925"/>
                  <a:gd name="T1" fmla="*/ 2147483646 h 595"/>
                  <a:gd name="T2" fmla="*/ 2147483646 w 1925"/>
                  <a:gd name="T3" fmla="*/ 2147483646 h 595"/>
                  <a:gd name="T4" fmla="*/ 2147483646 w 1925"/>
                  <a:gd name="T5" fmla="*/ 2147483646 h 595"/>
                  <a:gd name="T6" fmla="*/ 2147483646 w 1925"/>
                  <a:gd name="T7" fmla="*/ 2147483646 h 595"/>
                  <a:gd name="T8" fmla="*/ 2147483646 w 1925"/>
                  <a:gd name="T9" fmla="*/ 2147483646 h 595"/>
                  <a:gd name="T10" fmla="*/ 2147483646 w 1925"/>
                  <a:gd name="T11" fmla="*/ 2147483646 h 595"/>
                  <a:gd name="T12" fmla="*/ 2147483646 w 1925"/>
                  <a:gd name="T13" fmla="*/ 2147483646 h 595"/>
                  <a:gd name="T14" fmla="*/ 2147483646 w 1925"/>
                  <a:gd name="T15" fmla="*/ 2147483646 h 595"/>
                  <a:gd name="T16" fmla="*/ 2147483646 w 1925"/>
                  <a:gd name="T17" fmla="*/ 2147483646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0" name="Google Shape;350;p4">
                <a:extLst>
                  <a:ext uri="{FF2B5EF4-FFF2-40B4-BE49-F238E27FC236}">
                    <a16:creationId xmlns:a16="http://schemas.microsoft.com/office/drawing/2014/main" id="{BCB42BB9-9425-B40E-A3E0-2897D20BFF05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803282" y="4697382"/>
                <a:ext cx="112032" cy="48211"/>
              </a:xfrm>
              <a:custGeom>
                <a:avLst/>
                <a:gdLst>
                  <a:gd name="T0" fmla="*/ 2147483646 w 1924"/>
                  <a:gd name="T1" fmla="*/ 2147483646 h 828"/>
                  <a:gd name="T2" fmla="*/ 2147483646 w 1924"/>
                  <a:gd name="T3" fmla="*/ 2147483646 h 828"/>
                  <a:gd name="T4" fmla="*/ 2147483646 w 1924"/>
                  <a:gd name="T5" fmla="*/ 2147483646 h 828"/>
                  <a:gd name="T6" fmla="*/ 2147483646 w 1924"/>
                  <a:gd name="T7" fmla="*/ 2147483646 h 828"/>
                  <a:gd name="T8" fmla="*/ 2147483646 w 1924"/>
                  <a:gd name="T9" fmla="*/ 2147483646 h 828"/>
                  <a:gd name="T10" fmla="*/ 2147483646 w 1924"/>
                  <a:gd name="T11" fmla="*/ 2147483646 h 828"/>
                  <a:gd name="T12" fmla="*/ 2147483646 w 1924"/>
                  <a:gd name="T13" fmla="*/ 2147483646 h 828"/>
                  <a:gd name="T14" fmla="*/ 2147483646 w 1924"/>
                  <a:gd name="T15" fmla="*/ 2147483646 h 828"/>
                  <a:gd name="T16" fmla="*/ 2147483646 w 1924"/>
                  <a:gd name="T17" fmla="*/ 2147483646 h 828"/>
                  <a:gd name="T18" fmla="*/ 2147483646 w 1924"/>
                  <a:gd name="T19" fmla="*/ 2147483646 h 8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1" name="Google Shape;351;p4">
                <a:extLst>
                  <a:ext uri="{FF2B5EF4-FFF2-40B4-BE49-F238E27FC236}">
                    <a16:creationId xmlns:a16="http://schemas.microsoft.com/office/drawing/2014/main" id="{FE55F0AF-C262-FD4C-9A8F-9B661A30F72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895778" y="4578886"/>
                <a:ext cx="113837" cy="36159"/>
              </a:xfrm>
              <a:custGeom>
                <a:avLst/>
                <a:gdLst>
                  <a:gd name="T0" fmla="*/ 2147483646 w 1955"/>
                  <a:gd name="T1" fmla="*/ 2147483646 h 621"/>
                  <a:gd name="T2" fmla="*/ 2147483646 w 1955"/>
                  <a:gd name="T3" fmla="*/ 2147483646 h 621"/>
                  <a:gd name="T4" fmla="*/ 2147483646 w 1955"/>
                  <a:gd name="T5" fmla="*/ 2147483646 h 6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2" name="Google Shape;352;p4">
                <a:extLst>
                  <a:ext uri="{FF2B5EF4-FFF2-40B4-BE49-F238E27FC236}">
                    <a16:creationId xmlns:a16="http://schemas.microsoft.com/office/drawing/2014/main" id="{A839F369-D866-6E6C-7145-A1914579DFB8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667823" y="4452968"/>
                <a:ext cx="119311" cy="43903"/>
              </a:xfrm>
              <a:custGeom>
                <a:avLst/>
                <a:gdLst>
                  <a:gd name="T0" fmla="*/ 2147483646 w 2049"/>
                  <a:gd name="T1" fmla="*/ 0 h 754"/>
                  <a:gd name="T2" fmla="*/ 2147483646 w 2049"/>
                  <a:gd name="T3" fmla="*/ 2147483646 h 754"/>
                  <a:gd name="T4" fmla="*/ 2147483646 w 2049"/>
                  <a:gd name="T5" fmla="*/ 2147483646 h 754"/>
                  <a:gd name="T6" fmla="*/ 2147483646 w 2049"/>
                  <a:gd name="T7" fmla="*/ 2147483646 h 754"/>
                  <a:gd name="T8" fmla="*/ 2147483646 w 2049"/>
                  <a:gd name="T9" fmla="*/ 2147483646 h 754"/>
                  <a:gd name="T10" fmla="*/ 2147483646 w 2049"/>
                  <a:gd name="T11" fmla="*/ 2147483646 h 754"/>
                  <a:gd name="T12" fmla="*/ 2147483646 w 2049"/>
                  <a:gd name="T13" fmla="*/ 2147483646 h 754"/>
                  <a:gd name="T14" fmla="*/ 2147483646 w 2049"/>
                  <a:gd name="T15" fmla="*/ 2147483646 h 754"/>
                  <a:gd name="T16" fmla="*/ 2147483646 w 2049"/>
                  <a:gd name="T17" fmla="*/ 0 h 7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3" name="Google Shape;353;p4">
                <a:extLst>
                  <a:ext uri="{FF2B5EF4-FFF2-40B4-BE49-F238E27FC236}">
                    <a16:creationId xmlns:a16="http://schemas.microsoft.com/office/drawing/2014/main" id="{DB9BA8DC-4849-3D69-8631-B2740D2858CA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579763" y="4538236"/>
                <a:ext cx="113896" cy="34412"/>
              </a:xfrm>
              <a:custGeom>
                <a:avLst/>
                <a:gdLst>
                  <a:gd name="T0" fmla="*/ 2147483646 w 1956"/>
                  <a:gd name="T1" fmla="*/ 2147483646 h 591"/>
                  <a:gd name="T2" fmla="*/ 2147483646 w 1956"/>
                  <a:gd name="T3" fmla="*/ 2147483646 h 591"/>
                  <a:gd name="T4" fmla="*/ 2147483646 w 1956"/>
                  <a:gd name="T5" fmla="*/ 2147483646 h 59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4" name="Google Shape;354;p4">
                <a:extLst>
                  <a:ext uri="{FF2B5EF4-FFF2-40B4-BE49-F238E27FC236}">
                    <a16:creationId xmlns:a16="http://schemas.microsoft.com/office/drawing/2014/main" id="{9A6EB137-6136-E30C-D2B1-6654736A017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579808" y="4655738"/>
                <a:ext cx="106675" cy="39652"/>
              </a:xfrm>
              <a:custGeom>
                <a:avLst/>
                <a:gdLst>
                  <a:gd name="T0" fmla="*/ 2147483646 w 1832"/>
                  <a:gd name="T1" fmla="*/ 2147483646 h 681"/>
                  <a:gd name="T2" fmla="*/ 2147483646 w 1832"/>
                  <a:gd name="T3" fmla="*/ 2147483646 h 681"/>
                  <a:gd name="T4" fmla="*/ 2147483646 w 1832"/>
                  <a:gd name="T5" fmla="*/ 2147483646 h 681"/>
                  <a:gd name="T6" fmla="*/ 2147483646 w 1832"/>
                  <a:gd name="T7" fmla="*/ 2147483646 h 681"/>
                  <a:gd name="T8" fmla="*/ 2147483646 w 1832"/>
                  <a:gd name="T9" fmla="*/ 2147483646 h 681"/>
                  <a:gd name="T10" fmla="*/ 2147483646 w 1832"/>
                  <a:gd name="T11" fmla="*/ 2147483646 h 681"/>
                  <a:gd name="T12" fmla="*/ 2147483646 w 1832"/>
                  <a:gd name="T13" fmla="*/ 2147483646 h 681"/>
                  <a:gd name="T14" fmla="*/ 2147483646 w 1832"/>
                  <a:gd name="T15" fmla="*/ 2147483646 h 681"/>
                  <a:gd name="T16" fmla="*/ 2147483646 w 1832"/>
                  <a:gd name="T17" fmla="*/ 2147483646 h 6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5" name="Google Shape;355;p4">
                <a:extLst>
                  <a:ext uri="{FF2B5EF4-FFF2-40B4-BE49-F238E27FC236}">
                    <a16:creationId xmlns:a16="http://schemas.microsoft.com/office/drawing/2014/main" id="{ADD3E91A-40D0-253B-5F78-400C4F77030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253171" y="4536196"/>
                <a:ext cx="131888" cy="69813"/>
              </a:xfrm>
              <a:custGeom>
                <a:avLst/>
                <a:gdLst>
                  <a:gd name="T0" fmla="*/ 2147483646 w 2265"/>
                  <a:gd name="T1" fmla="*/ 0 h 1199"/>
                  <a:gd name="T2" fmla="*/ 2147483646 w 2265"/>
                  <a:gd name="T3" fmla="*/ 2147483646 h 1199"/>
                  <a:gd name="T4" fmla="*/ 2147483646 w 2265"/>
                  <a:gd name="T5" fmla="*/ 2147483646 h 1199"/>
                  <a:gd name="T6" fmla="*/ 2147483646 w 2265"/>
                  <a:gd name="T7" fmla="*/ 2147483646 h 1199"/>
                  <a:gd name="T8" fmla="*/ 2147483646 w 2265"/>
                  <a:gd name="T9" fmla="*/ 2147483646 h 1199"/>
                  <a:gd name="T10" fmla="*/ 2147483646 w 2265"/>
                  <a:gd name="T11" fmla="*/ 2147483646 h 1199"/>
                  <a:gd name="T12" fmla="*/ 2147483646 w 2265"/>
                  <a:gd name="T13" fmla="*/ 2147483646 h 1199"/>
                  <a:gd name="T14" fmla="*/ 2147483646 w 2265"/>
                  <a:gd name="T15" fmla="*/ 2147483646 h 1199"/>
                  <a:gd name="T16" fmla="*/ 2147483646 w 2265"/>
                  <a:gd name="T17" fmla="*/ 0 h 119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6" name="Google Shape;356;p4">
                <a:extLst>
                  <a:ext uri="{FF2B5EF4-FFF2-40B4-BE49-F238E27FC236}">
                    <a16:creationId xmlns:a16="http://schemas.microsoft.com/office/drawing/2014/main" id="{5C49EB57-13ED-621E-4058-92C8E12FAE7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324781" y="4401406"/>
                <a:ext cx="110227" cy="62419"/>
              </a:xfrm>
              <a:custGeom>
                <a:avLst/>
                <a:gdLst>
                  <a:gd name="T0" fmla="*/ 2147483646 w 1893"/>
                  <a:gd name="T1" fmla="*/ 2147483646 h 1072"/>
                  <a:gd name="T2" fmla="*/ 2147483646 w 1893"/>
                  <a:gd name="T3" fmla="*/ 2147483646 h 1072"/>
                  <a:gd name="T4" fmla="*/ 2147483646 w 1893"/>
                  <a:gd name="T5" fmla="*/ 2147483646 h 1072"/>
                  <a:gd name="T6" fmla="*/ 2147483646 w 1893"/>
                  <a:gd name="T7" fmla="*/ 2147483646 h 1072"/>
                  <a:gd name="T8" fmla="*/ 2147483646 w 1893"/>
                  <a:gd name="T9" fmla="*/ 2147483646 h 1072"/>
                  <a:gd name="T10" fmla="*/ 2147483646 w 1893"/>
                  <a:gd name="T11" fmla="*/ 2147483646 h 1072"/>
                  <a:gd name="T12" fmla="*/ 2147483646 w 1893"/>
                  <a:gd name="T13" fmla="*/ 2147483646 h 1072"/>
                  <a:gd name="T14" fmla="*/ 2147483646 w 1893"/>
                  <a:gd name="T15" fmla="*/ 2147483646 h 1072"/>
                  <a:gd name="T16" fmla="*/ 2147483646 w 1893"/>
                  <a:gd name="T17" fmla="*/ 2147483646 h 10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7" name="Google Shape;357;p4">
                <a:extLst>
                  <a:ext uri="{FF2B5EF4-FFF2-40B4-BE49-F238E27FC236}">
                    <a16:creationId xmlns:a16="http://schemas.microsoft.com/office/drawing/2014/main" id="{6958543C-BA99-D046-D9B5-86A0C48F445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535351" y="4341719"/>
                <a:ext cx="103007" cy="37556"/>
              </a:xfrm>
              <a:custGeom>
                <a:avLst/>
                <a:gdLst>
                  <a:gd name="T0" fmla="*/ 2147483646 w 1769"/>
                  <a:gd name="T1" fmla="*/ 2147483646 h 645"/>
                  <a:gd name="T2" fmla="*/ 2147483646 w 1769"/>
                  <a:gd name="T3" fmla="*/ 2147483646 h 645"/>
                  <a:gd name="T4" fmla="*/ 2147483646 w 1769"/>
                  <a:gd name="T5" fmla="*/ 2147483646 h 645"/>
                  <a:gd name="T6" fmla="*/ 2147483646 w 1769"/>
                  <a:gd name="T7" fmla="*/ 2147483646 h 645"/>
                  <a:gd name="T8" fmla="*/ 2147483646 w 1769"/>
                  <a:gd name="T9" fmla="*/ 2147483646 h 645"/>
                  <a:gd name="T10" fmla="*/ 2147483646 w 1769"/>
                  <a:gd name="T11" fmla="*/ 2147483646 h 645"/>
                  <a:gd name="T12" fmla="*/ 2147483646 w 1769"/>
                  <a:gd name="T13" fmla="*/ 2147483646 h 645"/>
                  <a:gd name="T14" fmla="*/ 2147483646 w 1769"/>
                  <a:gd name="T15" fmla="*/ 2147483646 h 645"/>
                  <a:gd name="T16" fmla="*/ 2147483646 w 1769"/>
                  <a:gd name="T17" fmla="*/ 2147483646 h 6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8" name="Google Shape;358;p4">
                <a:extLst>
                  <a:ext uri="{FF2B5EF4-FFF2-40B4-BE49-F238E27FC236}">
                    <a16:creationId xmlns:a16="http://schemas.microsoft.com/office/drawing/2014/main" id="{1C0B1E3F-F485-B660-6B0C-273A61ED547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118834" y="4308400"/>
                <a:ext cx="117506" cy="54616"/>
              </a:xfrm>
              <a:custGeom>
                <a:avLst/>
                <a:gdLst>
                  <a:gd name="T0" fmla="*/ 2147483646 w 2018"/>
                  <a:gd name="T1" fmla="*/ 2147483646 h 938"/>
                  <a:gd name="T2" fmla="*/ 2147483646 w 2018"/>
                  <a:gd name="T3" fmla="*/ 2147483646 h 938"/>
                  <a:gd name="T4" fmla="*/ 2147483646 w 2018"/>
                  <a:gd name="T5" fmla="*/ 2147483646 h 938"/>
                  <a:gd name="T6" fmla="*/ 2147483646 w 2018"/>
                  <a:gd name="T7" fmla="*/ 2147483646 h 938"/>
                  <a:gd name="T8" fmla="*/ 2147483646 w 2018"/>
                  <a:gd name="T9" fmla="*/ 2147483646 h 938"/>
                  <a:gd name="T10" fmla="*/ 2147483646 w 2018"/>
                  <a:gd name="T11" fmla="*/ 2147483646 h 938"/>
                  <a:gd name="T12" fmla="*/ 2147483646 w 2018"/>
                  <a:gd name="T13" fmla="*/ 2147483646 h 938"/>
                  <a:gd name="T14" fmla="*/ 2147483646 w 2018"/>
                  <a:gd name="T15" fmla="*/ 2147483646 h 938"/>
                  <a:gd name="T16" fmla="*/ 2147483646 w 2018"/>
                  <a:gd name="T17" fmla="*/ 2147483646 h 9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29" name="Google Shape;359;p4">
                <a:extLst>
                  <a:ext uri="{FF2B5EF4-FFF2-40B4-BE49-F238E27FC236}">
                    <a16:creationId xmlns:a16="http://schemas.microsoft.com/office/drawing/2014/main" id="{DB3B6DEE-1CA3-98FA-7CB9-17541E9FC85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780859" y="4335661"/>
                <a:ext cx="95786" cy="48037"/>
              </a:xfrm>
              <a:custGeom>
                <a:avLst/>
                <a:gdLst>
                  <a:gd name="T0" fmla="*/ 2147483646 w 1645"/>
                  <a:gd name="T1" fmla="*/ 0 h 825"/>
                  <a:gd name="T2" fmla="*/ 2147483646 w 1645"/>
                  <a:gd name="T3" fmla="*/ 2147483646 h 825"/>
                  <a:gd name="T4" fmla="*/ 2147483646 w 1645"/>
                  <a:gd name="T5" fmla="*/ 2147483646 h 825"/>
                  <a:gd name="T6" fmla="*/ 2147483646 w 1645"/>
                  <a:gd name="T7" fmla="*/ 2147483646 h 825"/>
                  <a:gd name="T8" fmla="*/ 2147483646 w 1645"/>
                  <a:gd name="T9" fmla="*/ 2147483646 h 825"/>
                  <a:gd name="T10" fmla="*/ 2147483646 w 1645"/>
                  <a:gd name="T11" fmla="*/ 2147483646 h 825"/>
                  <a:gd name="T12" fmla="*/ 2147483646 w 1645"/>
                  <a:gd name="T13" fmla="*/ 2147483646 h 825"/>
                  <a:gd name="T14" fmla="*/ 2147483646 w 1645"/>
                  <a:gd name="T15" fmla="*/ 2147483646 h 825"/>
                  <a:gd name="T16" fmla="*/ 2147483646 w 1645"/>
                  <a:gd name="T17" fmla="*/ 0 h 8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0" name="Google Shape;360;p4">
                <a:extLst>
                  <a:ext uri="{FF2B5EF4-FFF2-40B4-BE49-F238E27FC236}">
                    <a16:creationId xmlns:a16="http://schemas.microsoft.com/office/drawing/2014/main" id="{CE7EEDF6-D25F-A6EB-DC74-BD8242F3C3E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896926" y="4426275"/>
                <a:ext cx="104812" cy="39303"/>
              </a:xfrm>
              <a:custGeom>
                <a:avLst/>
                <a:gdLst>
                  <a:gd name="T0" fmla="*/ 2147483646 w 1800"/>
                  <a:gd name="T1" fmla="*/ 0 h 675"/>
                  <a:gd name="T2" fmla="*/ 2147483646 w 1800"/>
                  <a:gd name="T3" fmla="*/ 2147483646 h 675"/>
                  <a:gd name="T4" fmla="*/ 0 w 1800"/>
                  <a:gd name="T5" fmla="*/ 2147483646 h 675"/>
                  <a:gd name="T6" fmla="*/ 2147483646 w 1800"/>
                  <a:gd name="T7" fmla="*/ 2147483646 h 675"/>
                  <a:gd name="T8" fmla="*/ 2147483646 w 1800"/>
                  <a:gd name="T9" fmla="*/ 2147483646 h 675"/>
                  <a:gd name="T10" fmla="*/ 2147483646 w 1800"/>
                  <a:gd name="T11" fmla="*/ 2147483646 h 675"/>
                  <a:gd name="T12" fmla="*/ 2147483646 w 1800"/>
                  <a:gd name="T13" fmla="*/ 2147483646 h 675"/>
                  <a:gd name="T14" fmla="*/ 2147483646 w 1800"/>
                  <a:gd name="T15" fmla="*/ 2147483646 h 675"/>
                  <a:gd name="T16" fmla="*/ 2147483646 w 1800"/>
                  <a:gd name="T17" fmla="*/ 2147483646 h 675"/>
                  <a:gd name="T18" fmla="*/ 2147483646 w 1800"/>
                  <a:gd name="T19" fmla="*/ 2147483646 h 675"/>
                  <a:gd name="T20" fmla="*/ 2147483646 w 1800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1" name="Google Shape;361;p4">
                <a:extLst>
                  <a:ext uri="{FF2B5EF4-FFF2-40B4-BE49-F238E27FC236}">
                    <a16:creationId xmlns:a16="http://schemas.microsoft.com/office/drawing/2014/main" id="{90DE39E1-F28C-9FD5-621A-DBF0F2944EC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035410" y="4484473"/>
                <a:ext cx="146329" cy="74355"/>
              </a:xfrm>
              <a:custGeom>
                <a:avLst/>
                <a:gdLst>
                  <a:gd name="T0" fmla="*/ 2147483646 w 2513"/>
                  <a:gd name="T1" fmla="*/ 0 h 1277"/>
                  <a:gd name="T2" fmla="*/ 2147483646 w 2513"/>
                  <a:gd name="T3" fmla="*/ 2147483646 h 1277"/>
                  <a:gd name="T4" fmla="*/ 2147483646 w 2513"/>
                  <a:gd name="T5" fmla="*/ 2147483646 h 1277"/>
                  <a:gd name="T6" fmla="*/ 2147483646 w 2513"/>
                  <a:gd name="T7" fmla="*/ 2147483646 h 1277"/>
                  <a:gd name="T8" fmla="*/ 2147483646 w 2513"/>
                  <a:gd name="T9" fmla="*/ 2147483646 h 1277"/>
                  <a:gd name="T10" fmla="*/ 2147483646 w 2513"/>
                  <a:gd name="T11" fmla="*/ 2147483646 h 1277"/>
                  <a:gd name="T12" fmla="*/ 2147483646 w 2513"/>
                  <a:gd name="T13" fmla="*/ 2147483646 h 1277"/>
                  <a:gd name="T14" fmla="*/ 2147483646 w 2513"/>
                  <a:gd name="T15" fmla="*/ 2147483646 h 1277"/>
                  <a:gd name="T16" fmla="*/ 2147483646 w 2513"/>
                  <a:gd name="T17" fmla="*/ 0 h 1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0" name="Google Shape;362;p4">
                <a:extLst>
                  <a:ext uri="{FF2B5EF4-FFF2-40B4-BE49-F238E27FC236}">
                    <a16:creationId xmlns:a16="http://schemas.microsoft.com/office/drawing/2014/main" id="{333F2031-19AD-B256-D25C-8B988895360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152901" y="4685992"/>
                <a:ext cx="99397" cy="36450"/>
              </a:xfrm>
              <a:custGeom>
                <a:avLst/>
                <a:gdLst>
                  <a:gd name="T0" fmla="*/ 2147483646 w 1707"/>
                  <a:gd name="T1" fmla="*/ 0 h 626"/>
                  <a:gd name="T2" fmla="*/ 2147483646 w 1707"/>
                  <a:gd name="T3" fmla="*/ 2147483646 h 626"/>
                  <a:gd name="T4" fmla="*/ 2147483646 w 1707"/>
                  <a:gd name="T5" fmla="*/ 2147483646 h 626"/>
                  <a:gd name="T6" fmla="*/ 2147483646 w 1707"/>
                  <a:gd name="T7" fmla="*/ 2147483646 h 626"/>
                  <a:gd name="T8" fmla="*/ 2147483646 w 1707"/>
                  <a:gd name="T9" fmla="*/ 2147483646 h 626"/>
                  <a:gd name="T10" fmla="*/ 2147483646 w 1707"/>
                  <a:gd name="T11" fmla="*/ 2147483646 h 626"/>
                  <a:gd name="T12" fmla="*/ 2147483646 w 1707"/>
                  <a:gd name="T13" fmla="*/ 2147483646 h 626"/>
                  <a:gd name="T14" fmla="*/ 2147483646 w 1707"/>
                  <a:gd name="T15" fmla="*/ 0 h 6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1" name="Google Shape;363;p4">
                <a:extLst>
                  <a:ext uri="{FF2B5EF4-FFF2-40B4-BE49-F238E27FC236}">
                    <a16:creationId xmlns:a16="http://schemas.microsoft.com/office/drawing/2014/main" id="{B42DB414-EB4F-77D3-8BA6-F6C3E355606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100228" y="4854235"/>
                <a:ext cx="153608" cy="70337"/>
              </a:xfrm>
              <a:custGeom>
                <a:avLst/>
                <a:gdLst>
                  <a:gd name="T0" fmla="*/ 2147483646 w 2638"/>
                  <a:gd name="T1" fmla="*/ 0 h 1208"/>
                  <a:gd name="T2" fmla="*/ 2147483646 w 2638"/>
                  <a:gd name="T3" fmla="*/ 2147483646 h 1208"/>
                  <a:gd name="T4" fmla="*/ 2147483646 w 2638"/>
                  <a:gd name="T5" fmla="*/ 2147483646 h 1208"/>
                  <a:gd name="T6" fmla="*/ 2147483646 w 2638"/>
                  <a:gd name="T7" fmla="*/ 2147483646 h 1208"/>
                  <a:gd name="T8" fmla="*/ 2147483646 w 2638"/>
                  <a:gd name="T9" fmla="*/ 2147483646 h 1208"/>
                  <a:gd name="T10" fmla="*/ 2147483646 w 2638"/>
                  <a:gd name="T11" fmla="*/ 2147483646 h 1208"/>
                  <a:gd name="T12" fmla="*/ 2147483646 w 2638"/>
                  <a:gd name="T13" fmla="*/ 2147483646 h 1208"/>
                  <a:gd name="T14" fmla="*/ 2147483646 w 2638"/>
                  <a:gd name="T15" fmla="*/ 2147483646 h 1208"/>
                  <a:gd name="T16" fmla="*/ 2147483646 w 2638"/>
                  <a:gd name="T17" fmla="*/ 0 h 1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2" name="Google Shape;364;p4">
                <a:extLst>
                  <a:ext uri="{FF2B5EF4-FFF2-40B4-BE49-F238E27FC236}">
                    <a16:creationId xmlns:a16="http://schemas.microsoft.com/office/drawing/2014/main" id="{88AB89B4-1EA6-5DE2-D4CE-39A1BB2A452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909141" y="4699932"/>
                <a:ext cx="84956" cy="50657"/>
              </a:xfrm>
              <a:custGeom>
                <a:avLst/>
                <a:gdLst>
                  <a:gd name="T0" fmla="*/ 2147483646 w 1459"/>
                  <a:gd name="T1" fmla="*/ 2147483646 h 870"/>
                  <a:gd name="T2" fmla="*/ 2147483646 w 1459"/>
                  <a:gd name="T3" fmla="*/ 2147483646 h 870"/>
                  <a:gd name="T4" fmla="*/ 2147483646 w 1459"/>
                  <a:gd name="T5" fmla="*/ 2147483646 h 870"/>
                  <a:gd name="T6" fmla="*/ 2147483646 w 1459"/>
                  <a:gd name="T7" fmla="*/ 2147483646 h 870"/>
                  <a:gd name="T8" fmla="*/ 2147483646 w 1459"/>
                  <a:gd name="T9" fmla="*/ 2147483646 h 870"/>
                  <a:gd name="T10" fmla="*/ 2147483646 w 1459"/>
                  <a:gd name="T11" fmla="*/ 2147483646 h 870"/>
                  <a:gd name="T12" fmla="*/ 2147483646 w 1459"/>
                  <a:gd name="T13" fmla="*/ 2147483646 h 870"/>
                  <a:gd name="T14" fmla="*/ 2147483646 w 1459"/>
                  <a:gd name="T15" fmla="*/ 2147483646 h 8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3" name="Google Shape;365;p4">
                <a:extLst>
                  <a:ext uri="{FF2B5EF4-FFF2-40B4-BE49-F238E27FC236}">
                    <a16:creationId xmlns:a16="http://schemas.microsoft.com/office/drawing/2014/main" id="{3512395D-1CC5-4356-18D4-27DBA1CDEC0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661505" y="4790849"/>
                <a:ext cx="119253" cy="43961"/>
              </a:xfrm>
              <a:custGeom>
                <a:avLst/>
                <a:gdLst>
                  <a:gd name="T0" fmla="*/ 2147483646 w 2048"/>
                  <a:gd name="T1" fmla="*/ 2147483646 h 755"/>
                  <a:gd name="T2" fmla="*/ 2147483646 w 2048"/>
                  <a:gd name="T3" fmla="*/ 2147483646 h 755"/>
                  <a:gd name="T4" fmla="*/ 2147483646 w 2048"/>
                  <a:gd name="T5" fmla="*/ 2147483646 h 755"/>
                  <a:gd name="T6" fmla="*/ 2147483646 w 2048"/>
                  <a:gd name="T7" fmla="*/ 2147483646 h 755"/>
                  <a:gd name="T8" fmla="*/ 2147483646 w 2048"/>
                  <a:gd name="T9" fmla="*/ 2147483646 h 755"/>
                  <a:gd name="T10" fmla="*/ 2147483646 w 2048"/>
                  <a:gd name="T11" fmla="*/ 2147483646 h 755"/>
                  <a:gd name="T12" fmla="*/ 2147483646 w 2048"/>
                  <a:gd name="T13" fmla="*/ 2147483646 h 755"/>
                  <a:gd name="T14" fmla="*/ 2147483646 w 2048"/>
                  <a:gd name="T15" fmla="*/ 2147483646 h 755"/>
                  <a:gd name="T16" fmla="*/ 2147483646 w 2048"/>
                  <a:gd name="T17" fmla="*/ 2147483646 h 7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4" name="Google Shape;366;p4">
                <a:extLst>
                  <a:ext uri="{FF2B5EF4-FFF2-40B4-BE49-F238E27FC236}">
                    <a16:creationId xmlns:a16="http://schemas.microsoft.com/office/drawing/2014/main" id="{AC6AD2A6-E8F4-6BCD-4E1D-FC2613CF107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716042" y="4640466"/>
                <a:ext cx="115642" cy="32548"/>
              </a:xfrm>
              <a:custGeom>
                <a:avLst/>
                <a:gdLst>
                  <a:gd name="T0" fmla="*/ 2147483646 w 1986"/>
                  <a:gd name="T1" fmla="*/ 0 h 559"/>
                  <a:gd name="T2" fmla="*/ 2147483646 w 1986"/>
                  <a:gd name="T3" fmla="*/ 2147483646 h 559"/>
                  <a:gd name="T4" fmla="*/ 2147483646 w 1986"/>
                  <a:gd name="T5" fmla="*/ 0 h 5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5" name="Google Shape;367;p4">
                <a:extLst>
                  <a:ext uri="{FF2B5EF4-FFF2-40B4-BE49-F238E27FC236}">
                    <a16:creationId xmlns:a16="http://schemas.microsoft.com/office/drawing/2014/main" id="{77D77AC4-990E-82DE-313D-D9B506DAE50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596313" y="4488004"/>
                <a:ext cx="97591" cy="45242"/>
              </a:xfrm>
              <a:custGeom>
                <a:avLst/>
                <a:gdLst>
                  <a:gd name="T0" fmla="*/ 2147483646 w 1676"/>
                  <a:gd name="T1" fmla="*/ 2147483646 h 777"/>
                  <a:gd name="T2" fmla="*/ 2147483646 w 1676"/>
                  <a:gd name="T3" fmla="*/ 2147483646 h 777"/>
                  <a:gd name="T4" fmla="*/ 2147483646 w 1676"/>
                  <a:gd name="T5" fmla="*/ 2147483646 h 777"/>
                  <a:gd name="T6" fmla="*/ 2147483646 w 1676"/>
                  <a:gd name="T7" fmla="*/ 2147483646 h 777"/>
                  <a:gd name="T8" fmla="*/ 2147483646 w 1676"/>
                  <a:gd name="T9" fmla="*/ 2147483646 h 777"/>
                  <a:gd name="T10" fmla="*/ 2147483646 w 1676"/>
                  <a:gd name="T11" fmla="*/ 2147483646 h 777"/>
                  <a:gd name="T12" fmla="*/ 2147483646 w 1676"/>
                  <a:gd name="T13" fmla="*/ 2147483646 h 7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6" name="Google Shape;368;p4">
                <a:extLst>
                  <a:ext uri="{FF2B5EF4-FFF2-40B4-BE49-F238E27FC236}">
                    <a16:creationId xmlns:a16="http://schemas.microsoft.com/office/drawing/2014/main" id="{F072DEB6-68EC-44E4-F4CE-02D861CEE59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411673" y="4405110"/>
                <a:ext cx="113837" cy="32548"/>
              </a:xfrm>
              <a:custGeom>
                <a:avLst/>
                <a:gdLst>
                  <a:gd name="T0" fmla="*/ 2147483646 w 1955"/>
                  <a:gd name="T1" fmla="*/ 2147483646 h 559"/>
                  <a:gd name="T2" fmla="*/ 2147483646 w 1955"/>
                  <a:gd name="T3" fmla="*/ 2147483646 h 559"/>
                  <a:gd name="T4" fmla="*/ 2147483646 w 1955"/>
                  <a:gd name="T5" fmla="*/ 2147483646 h 5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7" name="Google Shape;369;p4">
                <a:extLst>
                  <a:ext uri="{FF2B5EF4-FFF2-40B4-BE49-F238E27FC236}">
                    <a16:creationId xmlns:a16="http://schemas.microsoft.com/office/drawing/2014/main" id="{1B268FCC-CD11-E89B-3316-A7D4E6C11D1A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260348" y="4417234"/>
                <a:ext cx="95786" cy="45184"/>
              </a:xfrm>
              <a:custGeom>
                <a:avLst/>
                <a:gdLst>
                  <a:gd name="T0" fmla="*/ 2147483646 w 1645"/>
                  <a:gd name="T1" fmla="*/ 0 h 776"/>
                  <a:gd name="T2" fmla="*/ 2147483646 w 1645"/>
                  <a:gd name="T3" fmla="*/ 2147483646 h 776"/>
                  <a:gd name="T4" fmla="*/ 2147483646 w 1645"/>
                  <a:gd name="T5" fmla="*/ 0 h 7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8" name="Google Shape;370;p4">
                <a:extLst>
                  <a:ext uri="{FF2B5EF4-FFF2-40B4-BE49-F238E27FC236}">
                    <a16:creationId xmlns:a16="http://schemas.microsoft.com/office/drawing/2014/main" id="{FCB6DB29-E75B-E476-B5EA-EF711646754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298549" y="4538806"/>
                <a:ext cx="92176" cy="38255"/>
              </a:xfrm>
              <a:custGeom>
                <a:avLst/>
                <a:gdLst>
                  <a:gd name="T0" fmla="*/ 2147483646 w 1583"/>
                  <a:gd name="T1" fmla="*/ 0 h 657"/>
                  <a:gd name="T2" fmla="*/ 2147483646 w 1583"/>
                  <a:gd name="T3" fmla="*/ 2147483646 h 657"/>
                  <a:gd name="T4" fmla="*/ 2147483646 w 1583"/>
                  <a:gd name="T5" fmla="*/ 2147483646 h 657"/>
                  <a:gd name="T6" fmla="*/ 2147483646 w 1583"/>
                  <a:gd name="T7" fmla="*/ 2147483646 h 657"/>
                  <a:gd name="T8" fmla="*/ 2147483646 w 1583"/>
                  <a:gd name="T9" fmla="*/ 2147483646 h 657"/>
                  <a:gd name="T10" fmla="*/ 2147483646 w 1583"/>
                  <a:gd name="T11" fmla="*/ 2147483646 h 657"/>
                  <a:gd name="T12" fmla="*/ 2147483646 w 1583"/>
                  <a:gd name="T13" fmla="*/ 2147483646 h 657"/>
                  <a:gd name="T14" fmla="*/ 2147483646 w 1583"/>
                  <a:gd name="T15" fmla="*/ 0 h 6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29" name="Google Shape;371;p4">
                <a:extLst>
                  <a:ext uri="{FF2B5EF4-FFF2-40B4-BE49-F238E27FC236}">
                    <a16:creationId xmlns:a16="http://schemas.microsoft.com/office/drawing/2014/main" id="{9E0A3E0C-5605-5600-B4D6-0D332824AB4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400126" y="4620999"/>
                <a:ext cx="95786" cy="46989"/>
              </a:xfrm>
              <a:custGeom>
                <a:avLst/>
                <a:gdLst>
                  <a:gd name="T0" fmla="*/ 2147483646 w 1645"/>
                  <a:gd name="T1" fmla="*/ 0 h 807"/>
                  <a:gd name="T2" fmla="*/ 2147483646 w 1645"/>
                  <a:gd name="T3" fmla="*/ 2147483646 h 807"/>
                  <a:gd name="T4" fmla="*/ 2147483646 w 1645"/>
                  <a:gd name="T5" fmla="*/ 0 h 80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32" name="Google Shape;372;p4">
                <a:extLst>
                  <a:ext uri="{FF2B5EF4-FFF2-40B4-BE49-F238E27FC236}">
                    <a16:creationId xmlns:a16="http://schemas.microsoft.com/office/drawing/2014/main" id="{EE57C640-A6E8-BFBE-FECF-995863EDA60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569542" y="4609361"/>
                <a:ext cx="93981" cy="32548"/>
              </a:xfrm>
              <a:custGeom>
                <a:avLst/>
                <a:gdLst>
                  <a:gd name="T0" fmla="*/ 2147483646 w 1614"/>
                  <a:gd name="T1" fmla="*/ 0 h 559"/>
                  <a:gd name="T2" fmla="*/ 2147483646 w 1614"/>
                  <a:gd name="T3" fmla="*/ 2147483646 h 559"/>
                  <a:gd name="T4" fmla="*/ 2147483646 w 1614"/>
                  <a:gd name="T5" fmla="*/ 2147483646 h 559"/>
                  <a:gd name="T6" fmla="*/ 2147483646 w 1614"/>
                  <a:gd name="T7" fmla="*/ 2147483646 h 559"/>
                  <a:gd name="T8" fmla="*/ 2147483646 w 1614"/>
                  <a:gd name="T9" fmla="*/ 2147483646 h 559"/>
                  <a:gd name="T10" fmla="*/ 2147483646 w 1614"/>
                  <a:gd name="T11" fmla="*/ 0 h 559"/>
                  <a:gd name="T12" fmla="*/ 2147483646 w 1614"/>
                  <a:gd name="T13" fmla="*/ 0 h 5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33" name="Google Shape;373;p4">
                <a:extLst>
                  <a:ext uri="{FF2B5EF4-FFF2-40B4-BE49-F238E27FC236}">
                    <a16:creationId xmlns:a16="http://schemas.microsoft.com/office/drawing/2014/main" id="{A9F97827-8F33-8225-893F-AD885375140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262558" y="4750610"/>
                <a:ext cx="176259" cy="32781"/>
              </a:xfrm>
              <a:custGeom>
                <a:avLst/>
                <a:gdLst>
                  <a:gd name="T0" fmla="*/ 2147483646 w 3027"/>
                  <a:gd name="T1" fmla="*/ 2147483646 h 563"/>
                  <a:gd name="T2" fmla="*/ 2147483646 w 3027"/>
                  <a:gd name="T3" fmla="*/ 2147483646 h 563"/>
                  <a:gd name="T4" fmla="*/ 2147483646 w 3027"/>
                  <a:gd name="T5" fmla="*/ 2147483646 h 563"/>
                  <a:gd name="T6" fmla="*/ 2147483646 w 3027"/>
                  <a:gd name="T7" fmla="*/ 2147483646 h 563"/>
                  <a:gd name="T8" fmla="*/ 2147483646 w 3027"/>
                  <a:gd name="T9" fmla="*/ 2147483646 h 563"/>
                  <a:gd name="T10" fmla="*/ 2147483646 w 3027"/>
                  <a:gd name="T11" fmla="*/ 2147483646 h 563"/>
                  <a:gd name="T12" fmla="*/ 2147483646 w 3027"/>
                  <a:gd name="T13" fmla="*/ 2147483646 h 563"/>
                  <a:gd name="T14" fmla="*/ 2147483646 w 3027"/>
                  <a:gd name="T15" fmla="*/ 2147483646 h 563"/>
                  <a:gd name="T16" fmla="*/ 2147483646 w 3027"/>
                  <a:gd name="T17" fmla="*/ 2147483646 h 563"/>
                  <a:gd name="T18" fmla="*/ 2147483646 w 3027"/>
                  <a:gd name="T19" fmla="*/ 2147483646 h 563"/>
                  <a:gd name="T20" fmla="*/ 2147483646 w 3027"/>
                  <a:gd name="T21" fmla="*/ 2147483646 h 563"/>
                  <a:gd name="T22" fmla="*/ 2147483646 w 3027"/>
                  <a:gd name="T23" fmla="*/ 2147483646 h 56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34" name="Google Shape;374;p4">
                <a:extLst>
                  <a:ext uri="{FF2B5EF4-FFF2-40B4-BE49-F238E27FC236}">
                    <a16:creationId xmlns:a16="http://schemas.microsoft.com/office/drawing/2014/main" id="{DAA97077-F64D-68EA-D075-9CCB1FD0C9D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61020" y="4723690"/>
                <a:ext cx="93981" cy="47047"/>
              </a:xfrm>
              <a:custGeom>
                <a:avLst/>
                <a:gdLst>
                  <a:gd name="T0" fmla="*/ 2147483646 w 1614"/>
                  <a:gd name="T1" fmla="*/ 2147483646 h 808"/>
                  <a:gd name="T2" fmla="*/ 2147483646 w 1614"/>
                  <a:gd name="T3" fmla="*/ 2147483646 h 808"/>
                  <a:gd name="T4" fmla="*/ 2147483646 w 1614"/>
                  <a:gd name="T5" fmla="*/ 2147483646 h 8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35" name="Google Shape;375;p4">
                <a:extLst>
                  <a:ext uri="{FF2B5EF4-FFF2-40B4-BE49-F238E27FC236}">
                    <a16:creationId xmlns:a16="http://schemas.microsoft.com/office/drawing/2014/main" id="{5FB3D461-1866-8427-79C3-2E8EFC2768F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30399" y="4853917"/>
                <a:ext cx="124260" cy="31792"/>
              </a:xfrm>
              <a:custGeom>
                <a:avLst/>
                <a:gdLst>
                  <a:gd name="T0" fmla="*/ 2147483646 w 2134"/>
                  <a:gd name="T1" fmla="*/ 2147483646 h 546"/>
                  <a:gd name="T2" fmla="*/ 2147483646 w 2134"/>
                  <a:gd name="T3" fmla="*/ 2147483646 h 546"/>
                  <a:gd name="T4" fmla="*/ 2147483646 w 2134"/>
                  <a:gd name="T5" fmla="*/ 2147483646 h 546"/>
                  <a:gd name="T6" fmla="*/ 2147483646 w 2134"/>
                  <a:gd name="T7" fmla="*/ 2147483646 h 546"/>
                  <a:gd name="T8" fmla="*/ 2147483646 w 2134"/>
                  <a:gd name="T9" fmla="*/ 2147483646 h 546"/>
                  <a:gd name="T10" fmla="*/ 2147483646 w 2134"/>
                  <a:gd name="T11" fmla="*/ 2147483646 h 546"/>
                  <a:gd name="T12" fmla="*/ 2147483646 w 2134"/>
                  <a:gd name="T13" fmla="*/ 2147483646 h 546"/>
                  <a:gd name="T14" fmla="*/ 2147483646 w 2134"/>
                  <a:gd name="T15" fmla="*/ 2147483646 h 546"/>
                  <a:gd name="T16" fmla="*/ 2147483646 w 2134"/>
                  <a:gd name="T17" fmla="*/ 2147483646 h 5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36" name="Google Shape;376;p4">
                <a:extLst>
                  <a:ext uri="{FF2B5EF4-FFF2-40B4-BE49-F238E27FC236}">
                    <a16:creationId xmlns:a16="http://schemas.microsoft.com/office/drawing/2014/main" id="{CFFA785C-3F81-A697-34E4-2228E755361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11684" y="4611706"/>
                <a:ext cx="130083" cy="31035"/>
              </a:xfrm>
              <a:custGeom>
                <a:avLst/>
                <a:gdLst>
                  <a:gd name="T0" fmla="*/ 2147483646 w 2234"/>
                  <a:gd name="T1" fmla="*/ 0 h 533"/>
                  <a:gd name="T2" fmla="*/ 2147483646 w 2234"/>
                  <a:gd name="T3" fmla="*/ 2147483646 h 533"/>
                  <a:gd name="T4" fmla="*/ 2147483646 w 2234"/>
                  <a:gd name="T5" fmla="*/ 2147483646 h 533"/>
                  <a:gd name="T6" fmla="*/ 2147483646 w 2234"/>
                  <a:gd name="T7" fmla="*/ 2147483646 h 533"/>
                  <a:gd name="T8" fmla="*/ 2147483646 w 2234"/>
                  <a:gd name="T9" fmla="*/ 2147483646 h 533"/>
                  <a:gd name="T10" fmla="*/ 2147483646 w 2234"/>
                  <a:gd name="T11" fmla="*/ 2147483646 h 533"/>
                  <a:gd name="T12" fmla="*/ 2147483646 w 2234"/>
                  <a:gd name="T13" fmla="*/ 0 h 533"/>
                  <a:gd name="T14" fmla="*/ 2147483646 w 2234"/>
                  <a:gd name="T15" fmla="*/ 0 h 5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37" name="Google Shape;377;p4">
                <a:extLst>
                  <a:ext uri="{FF2B5EF4-FFF2-40B4-BE49-F238E27FC236}">
                    <a16:creationId xmlns:a16="http://schemas.microsoft.com/office/drawing/2014/main" id="{E726B2F9-4C6C-B962-912D-028F4C24431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86956" y="4479838"/>
                <a:ext cx="115701" cy="30743"/>
              </a:xfrm>
              <a:custGeom>
                <a:avLst/>
                <a:gdLst>
                  <a:gd name="T0" fmla="*/ 2147483646 w 1987"/>
                  <a:gd name="T1" fmla="*/ 2147483646 h 528"/>
                  <a:gd name="T2" fmla="*/ 2147483646 w 1987"/>
                  <a:gd name="T3" fmla="*/ 2147483646 h 528"/>
                  <a:gd name="T4" fmla="*/ 2147483646 w 1987"/>
                  <a:gd name="T5" fmla="*/ 2147483646 h 5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38" name="Google Shape;378;p4">
                <a:extLst>
                  <a:ext uri="{FF2B5EF4-FFF2-40B4-BE49-F238E27FC236}">
                    <a16:creationId xmlns:a16="http://schemas.microsoft.com/office/drawing/2014/main" id="{AEC6DD59-840F-8215-730E-6B7388F1818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62376" y="4370819"/>
                <a:ext cx="90371" cy="41923"/>
              </a:xfrm>
              <a:custGeom>
                <a:avLst/>
                <a:gdLst>
                  <a:gd name="T0" fmla="*/ 2147483646 w 1552"/>
                  <a:gd name="T1" fmla="*/ 2147483646 h 720"/>
                  <a:gd name="T2" fmla="*/ 2147483646 w 1552"/>
                  <a:gd name="T3" fmla="*/ 2147483646 h 720"/>
                  <a:gd name="T4" fmla="*/ 2147483646 w 1552"/>
                  <a:gd name="T5" fmla="*/ 2147483646 h 720"/>
                  <a:gd name="T6" fmla="*/ 2147483646 w 1552"/>
                  <a:gd name="T7" fmla="*/ 2147483646 h 720"/>
                  <a:gd name="T8" fmla="*/ 2147483646 w 1552"/>
                  <a:gd name="T9" fmla="*/ 2147483646 h 720"/>
                  <a:gd name="T10" fmla="*/ 2147483646 w 1552"/>
                  <a:gd name="T11" fmla="*/ 2147483646 h 720"/>
                  <a:gd name="T12" fmla="*/ 2147483646 w 1552"/>
                  <a:gd name="T13" fmla="*/ 2147483646 h 720"/>
                  <a:gd name="T14" fmla="*/ 2147483646 w 1552"/>
                  <a:gd name="T15" fmla="*/ 2147483646 h 7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39" name="Google Shape;379;p4">
                <a:extLst>
                  <a:ext uri="{FF2B5EF4-FFF2-40B4-BE49-F238E27FC236}">
                    <a16:creationId xmlns:a16="http://schemas.microsoft.com/office/drawing/2014/main" id="{4EF224D3-A361-BA30-7FB0-297247E5D85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212795" y="4459478"/>
                <a:ext cx="93981" cy="50599"/>
              </a:xfrm>
              <a:custGeom>
                <a:avLst/>
                <a:gdLst>
                  <a:gd name="T0" fmla="*/ 2147483646 w 1614"/>
                  <a:gd name="T1" fmla="*/ 0 h 869"/>
                  <a:gd name="T2" fmla="*/ 2147483646 w 1614"/>
                  <a:gd name="T3" fmla="*/ 2147483646 h 869"/>
                  <a:gd name="T4" fmla="*/ 2147483646 w 1614"/>
                  <a:gd name="T5" fmla="*/ 0 h 86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0" name="Google Shape;380;p4">
                <a:extLst>
                  <a:ext uri="{FF2B5EF4-FFF2-40B4-BE49-F238E27FC236}">
                    <a16:creationId xmlns:a16="http://schemas.microsoft.com/office/drawing/2014/main" id="{D467AD5A-3DC4-81FD-751F-ABCF006A165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145853" y="4541382"/>
                <a:ext cx="112032" cy="69580"/>
              </a:xfrm>
              <a:custGeom>
                <a:avLst/>
                <a:gdLst>
                  <a:gd name="T0" fmla="*/ 2147483646 w 1924"/>
                  <a:gd name="T1" fmla="*/ 2147483646 h 1195"/>
                  <a:gd name="T2" fmla="*/ 2147483646 w 1924"/>
                  <a:gd name="T3" fmla="*/ 2147483646 h 1195"/>
                  <a:gd name="T4" fmla="*/ 2147483646 w 1924"/>
                  <a:gd name="T5" fmla="*/ 2147483646 h 1195"/>
                  <a:gd name="T6" fmla="*/ 2147483646 w 1924"/>
                  <a:gd name="T7" fmla="*/ 2147483646 h 1195"/>
                  <a:gd name="T8" fmla="*/ 2147483646 w 1924"/>
                  <a:gd name="T9" fmla="*/ 2147483646 h 1195"/>
                  <a:gd name="T10" fmla="*/ 2147483646 w 1924"/>
                  <a:gd name="T11" fmla="*/ 2147483646 h 1195"/>
                  <a:gd name="T12" fmla="*/ 2147483646 w 1924"/>
                  <a:gd name="T13" fmla="*/ 2147483646 h 1195"/>
                  <a:gd name="T14" fmla="*/ 2147483646 w 1924"/>
                  <a:gd name="T15" fmla="*/ 2147483646 h 1195"/>
                  <a:gd name="T16" fmla="*/ 2147483646 w 1924"/>
                  <a:gd name="T17" fmla="*/ 2147483646 h 1195"/>
                  <a:gd name="T18" fmla="*/ 2147483646 w 1924"/>
                  <a:gd name="T19" fmla="*/ 2147483646 h 11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1" name="Google Shape;381;p4">
                <a:extLst>
                  <a:ext uri="{FF2B5EF4-FFF2-40B4-BE49-F238E27FC236}">
                    <a16:creationId xmlns:a16="http://schemas.microsoft.com/office/drawing/2014/main" id="{152C3416-B54A-117C-5B73-1ADD60ECE79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117570" y="4693484"/>
                <a:ext cx="106617" cy="28938"/>
              </a:xfrm>
              <a:custGeom>
                <a:avLst/>
                <a:gdLst>
                  <a:gd name="T0" fmla="*/ 2147483646 w 1831"/>
                  <a:gd name="T1" fmla="*/ 0 h 497"/>
                  <a:gd name="T2" fmla="*/ 2147483646 w 1831"/>
                  <a:gd name="T3" fmla="*/ 2147483646 h 497"/>
                  <a:gd name="T4" fmla="*/ 2147483646 w 1831"/>
                  <a:gd name="T5" fmla="*/ 0 h 4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2" name="Google Shape;382;p4">
                <a:extLst>
                  <a:ext uri="{FF2B5EF4-FFF2-40B4-BE49-F238E27FC236}">
                    <a16:creationId xmlns:a16="http://schemas.microsoft.com/office/drawing/2014/main" id="{D80AE03B-3F72-577F-1628-8BBA3328397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219900" y="4883379"/>
                <a:ext cx="128336" cy="46406"/>
              </a:xfrm>
              <a:custGeom>
                <a:avLst/>
                <a:gdLst>
                  <a:gd name="T0" fmla="*/ 2147483646 w 2204"/>
                  <a:gd name="T1" fmla="*/ 0 h 797"/>
                  <a:gd name="T2" fmla="*/ 2147483646 w 2204"/>
                  <a:gd name="T3" fmla="*/ 2147483646 h 797"/>
                  <a:gd name="T4" fmla="*/ 2147483646 w 2204"/>
                  <a:gd name="T5" fmla="*/ 2147483646 h 797"/>
                  <a:gd name="T6" fmla="*/ 2147483646 w 2204"/>
                  <a:gd name="T7" fmla="*/ 2147483646 h 797"/>
                  <a:gd name="T8" fmla="*/ 2147483646 w 2204"/>
                  <a:gd name="T9" fmla="*/ 2147483646 h 797"/>
                  <a:gd name="T10" fmla="*/ 2147483646 w 2204"/>
                  <a:gd name="T11" fmla="*/ 2147483646 h 797"/>
                  <a:gd name="T12" fmla="*/ 2147483646 w 2204"/>
                  <a:gd name="T13" fmla="*/ 2147483646 h 797"/>
                  <a:gd name="T14" fmla="*/ 2147483646 w 2204"/>
                  <a:gd name="T15" fmla="*/ 2147483646 h 797"/>
                  <a:gd name="T16" fmla="*/ 2147483646 w 2204"/>
                  <a:gd name="T17" fmla="*/ 0 h 7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3" name="Google Shape;383;p4">
                <a:extLst>
                  <a:ext uri="{FF2B5EF4-FFF2-40B4-BE49-F238E27FC236}">
                    <a16:creationId xmlns:a16="http://schemas.microsoft.com/office/drawing/2014/main" id="{84A65049-D381-08ED-0DFC-DF0CD8BE2928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435485" y="4915741"/>
                <a:ext cx="135557" cy="51705"/>
              </a:xfrm>
              <a:custGeom>
                <a:avLst/>
                <a:gdLst>
                  <a:gd name="T0" fmla="*/ 2147483646 w 2328"/>
                  <a:gd name="T1" fmla="*/ 2147483646 h 888"/>
                  <a:gd name="T2" fmla="*/ 2147483646 w 2328"/>
                  <a:gd name="T3" fmla="*/ 2147483646 h 888"/>
                  <a:gd name="T4" fmla="*/ 2147483646 w 2328"/>
                  <a:gd name="T5" fmla="*/ 2147483646 h 888"/>
                  <a:gd name="T6" fmla="*/ 2147483646 w 2328"/>
                  <a:gd name="T7" fmla="*/ 2147483646 h 888"/>
                  <a:gd name="T8" fmla="*/ 2147483646 w 2328"/>
                  <a:gd name="T9" fmla="*/ 2147483646 h 888"/>
                  <a:gd name="T10" fmla="*/ 2147483646 w 2328"/>
                  <a:gd name="T11" fmla="*/ 2147483646 h 888"/>
                  <a:gd name="T12" fmla="*/ 2147483646 w 2328"/>
                  <a:gd name="T13" fmla="*/ 2147483646 h 888"/>
                  <a:gd name="T14" fmla="*/ 2147483646 w 2328"/>
                  <a:gd name="T15" fmla="*/ 2147483646 h 888"/>
                  <a:gd name="T16" fmla="*/ 2147483646 w 2328"/>
                  <a:gd name="T17" fmla="*/ 2147483646 h 8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4" name="Google Shape;384;p4">
                <a:extLst>
                  <a:ext uri="{FF2B5EF4-FFF2-40B4-BE49-F238E27FC236}">
                    <a16:creationId xmlns:a16="http://schemas.microsoft.com/office/drawing/2014/main" id="{DBAE40E4-3C10-DC5E-71E8-60629E9EBF3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367530" y="4751000"/>
                <a:ext cx="106617" cy="44776"/>
              </a:xfrm>
              <a:custGeom>
                <a:avLst/>
                <a:gdLst>
                  <a:gd name="T0" fmla="*/ 2147483646 w 1831"/>
                  <a:gd name="T1" fmla="*/ 2147483646 h 769"/>
                  <a:gd name="T2" fmla="*/ 2147483646 w 1831"/>
                  <a:gd name="T3" fmla="*/ 2147483646 h 769"/>
                  <a:gd name="T4" fmla="*/ 2147483646 w 1831"/>
                  <a:gd name="T5" fmla="*/ 2147483646 h 769"/>
                  <a:gd name="T6" fmla="*/ 2147483646 w 1831"/>
                  <a:gd name="T7" fmla="*/ 2147483646 h 769"/>
                  <a:gd name="T8" fmla="*/ 2147483646 w 1831"/>
                  <a:gd name="T9" fmla="*/ 2147483646 h 769"/>
                  <a:gd name="T10" fmla="*/ 2147483646 w 1831"/>
                  <a:gd name="T11" fmla="*/ 2147483646 h 769"/>
                  <a:gd name="T12" fmla="*/ 2147483646 w 1831"/>
                  <a:gd name="T13" fmla="*/ 2147483646 h 769"/>
                  <a:gd name="T14" fmla="*/ 2147483646 w 1831"/>
                  <a:gd name="T15" fmla="*/ 2147483646 h 769"/>
                  <a:gd name="T16" fmla="*/ 2147483646 w 1831"/>
                  <a:gd name="T17" fmla="*/ 2147483646 h 7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5" name="Google Shape;385;p4">
                <a:extLst>
                  <a:ext uri="{FF2B5EF4-FFF2-40B4-BE49-F238E27FC236}">
                    <a16:creationId xmlns:a16="http://schemas.microsoft.com/office/drawing/2014/main" id="{0582C38E-86BE-59AC-17D5-8F5B0DA8E98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335072" y="4573098"/>
                <a:ext cx="84956" cy="40060"/>
              </a:xfrm>
              <a:custGeom>
                <a:avLst/>
                <a:gdLst>
                  <a:gd name="T0" fmla="*/ 2147483646 w 1459"/>
                  <a:gd name="T1" fmla="*/ 0 h 688"/>
                  <a:gd name="T2" fmla="*/ 2147483646 w 1459"/>
                  <a:gd name="T3" fmla="*/ 2147483646 h 688"/>
                  <a:gd name="T4" fmla="*/ 2147483646 w 1459"/>
                  <a:gd name="T5" fmla="*/ 2147483646 h 688"/>
                  <a:gd name="T6" fmla="*/ 2147483646 w 1459"/>
                  <a:gd name="T7" fmla="*/ 2147483646 h 688"/>
                  <a:gd name="T8" fmla="*/ 2147483646 w 1459"/>
                  <a:gd name="T9" fmla="*/ 2147483646 h 688"/>
                  <a:gd name="T10" fmla="*/ 2147483646 w 1459"/>
                  <a:gd name="T11" fmla="*/ 2147483646 h 688"/>
                  <a:gd name="T12" fmla="*/ 2147483646 w 1459"/>
                  <a:gd name="T13" fmla="*/ 2147483646 h 688"/>
                  <a:gd name="T14" fmla="*/ 2147483646 w 1459"/>
                  <a:gd name="T15" fmla="*/ 0 h 6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6" name="Google Shape;386;p4">
                <a:extLst>
                  <a:ext uri="{FF2B5EF4-FFF2-40B4-BE49-F238E27FC236}">
                    <a16:creationId xmlns:a16="http://schemas.microsoft.com/office/drawing/2014/main" id="{BDA7465E-DC9E-2451-5E3D-1233384FACF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414983" y="4513806"/>
                <a:ext cx="77735" cy="47047"/>
              </a:xfrm>
              <a:custGeom>
                <a:avLst/>
                <a:gdLst>
                  <a:gd name="T0" fmla="*/ 2147483646 w 1335"/>
                  <a:gd name="T1" fmla="*/ 2147483646 h 808"/>
                  <a:gd name="T2" fmla="*/ 2147483646 w 1335"/>
                  <a:gd name="T3" fmla="*/ 2147483646 h 808"/>
                  <a:gd name="T4" fmla="*/ 2147483646 w 1335"/>
                  <a:gd name="T5" fmla="*/ 2147483646 h 808"/>
                  <a:gd name="T6" fmla="*/ 2147483646 w 1335"/>
                  <a:gd name="T7" fmla="*/ 2147483646 h 808"/>
                  <a:gd name="T8" fmla="*/ 2147483646 w 1335"/>
                  <a:gd name="T9" fmla="*/ 2147483646 h 808"/>
                  <a:gd name="T10" fmla="*/ 2147483646 w 1335"/>
                  <a:gd name="T11" fmla="*/ 2147483646 h 808"/>
                  <a:gd name="T12" fmla="*/ 2147483646 w 1335"/>
                  <a:gd name="T13" fmla="*/ 2147483646 h 8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7" name="Google Shape;387;p4">
                <a:extLst>
                  <a:ext uri="{FF2B5EF4-FFF2-40B4-BE49-F238E27FC236}">
                    <a16:creationId xmlns:a16="http://schemas.microsoft.com/office/drawing/2014/main" id="{6A23F003-0DF4-DD11-60E6-EF8A754E98E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638248" y="4580252"/>
                <a:ext cx="83500" cy="47862"/>
              </a:xfrm>
              <a:custGeom>
                <a:avLst/>
                <a:gdLst>
                  <a:gd name="T0" fmla="*/ 2147483646 w 1434"/>
                  <a:gd name="T1" fmla="*/ 0 h 822"/>
                  <a:gd name="T2" fmla="*/ 2147483646 w 1434"/>
                  <a:gd name="T3" fmla="*/ 2147483646 h 822"/>
                  <a:gd name="T4" fmla="*/ 2147483646 w 1434"/>
                  <a:gd name="T5" fmla="*/ 2147483646 h 822"/>
                  <a:gd name="T6" fmla="*/ 2147483646 w 1434"/>
                  <a:gd name="T7" fmla="*/ 2147483646 h 822"/>
                  <a:gd name="T8" fmla="*/ 2147483646 w 1434"/>
                  <a:gd name="T9" fmla="*/ 2147483646 h 822"/>
                  <a:gd name="T10" fmla="*/ 2147483646 w 1434"/>
                  <a:gd name="T11" fmla="*/ 2147483646 h 822"/>
                  <a:gd name="T12" fmla="*/ 2147483646 w 1434"/>
                  <a:gd name="T13" fmla="*/ 2147483646 h 822"/>
                  <a:gd name="T14" fmla="*/ 2147483646 w 1434"/>
                  <a:gd name="T15" fmla="*/ 0 h 8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8" name="Google Shape;388;p4">
                <a:extLst>
                  <a:ext uri="{FF2B5EF4-FFF2-40B4-BE49-F238E27FC236}">
                    <a16:creationId xmlns:a16="http://schemas.microsoft.com/office/drawing/2014/main" id="{3160895C-268A-2898-07A0-482096C2519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500255" y="4633121"/>
                <a:ext cx="108422" cy="58750"/>
              </a:xfrm>
              <a:custGeom>
                <a:avLst/>
                <a:gdLst>
                  <a:gd name="T0" fmla="*/ 2147483646 w 1862"/>
                  <a:gd name="T1" fmla="*/ 0 h 1009"/>
                  <a:gd name="T2" fmla="*/ 2147483646 w 1862"/>
                  <a:gd name="T3" fmla="*/ 2147483646 h 1009"/>
                  <a:gd name="T4" fmla="*/ 2147483646 w 1862"/>
                  <a:gd name="T5" fmla="*/ 2147483646 h 1009"/>
                  <a:gd name="T6" fmla="*/ 2147483646 w 1862"/>
                  <a:gd name="T7" fmla="*/ 2147483646 h 1009"/>
                  <a:gd name="T8" fmla="*/ 2147483646 w 1862"/>
                  <a:gd name="T9" fmla="*/ 2147483646 h 1009"/>
                  <a:gd name="T10" fmla="*/ 2147483646 w 1862"/>
                  <a:gd name="T11" fmla="*/ 2147483646 h 1009"/>
                  <a:gd name="T12" fmla="*/ 2147483646 w 1862"/>
                  <a:gd name="T13" fmla="*/ 2147483646 h 1009"/>
                  <a:gd name="T14" fmla="*/ 2147483646 w 1862"/>
                  <a:gd name="T15" fmla="*/ 2147483646 h 1009"/>
                  <a:gd name="T16" fmla="*/ 2147483646 w 1862"/>
                  <a:gd name="T17" fmla="*/ 0 h 100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49" name="Google Shape;389;p4">
                <a:extLst>
                  <a:ext uri="{FF2B5EF4-FFF2-40B4-BE49-F238E27FC236}">
                    <a16:creationId xmlns:a16="http://schemas.microsoft.com/office/drawing/2014/main" id="{A580C002-68E3-4621-4243-CC48B665652A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591684" y="4775174"/>
                <a:ext cx="79541" cy="47687"/>
              </a:xfrm>
              <a:custGeom>
                <a:avLst/>
                <a:gdLst>
                  <a:gd name="T0" fmla="*/ 2147483646 w 1366"/>
                  <a:gd name="T1" fmla="*/ 2147483646 h 819"/>
                  <a:gd name="T2" fmla="*/ 2147483646 w 1366"/>
                  <a:gd name="T3" fmla="*/ 2147483646 h 819"/>
                  <a:gd name="T4" fmla="*/ 2147483646 w 1366"/>
                  <a:gd name="T5" fmla="*/ 2147483646 h 819"/>
                  <a:gd name="T6" fmla="*/ 2147483646 w 1366"/>
                  <a:gd name="T7" fmla="*/ 2147483646 h 819"/>
                  <a:gd name="T8" fmla="*/ 2147483646 w 1366"/>
                  <a:gd name="T9" fmla="*/ 2147483646 h 819"/>
                  <a:gd name="T10" fmla="*/ 2147483646 w 1366"/>
                  <a:gd name="T11" fmla="*/ 2147483646 h 819"/>
                  <a:gd name="T12" fmla="*/ 2147483646 w 1366"/>
                  <a:gd name="T13" fmla="*/ 2147483646 h 819"/>
                  <a:gd name="T14" fmla="*/ 2147483646 w 1366"/>
                  <a:gd name="T15" fmla="*/ 2147483646 h 819"/>
                  <a:gd name="T16" fmla="*/ 2147483646 w 1366"/>
                  <a:gd name="T17" fmla="*/ 2147483646 h 8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50" name="Google Shape;390;p4">
                <a:extLst>
                  <a:ext uri="{FF2B5EF4-FFF2-40B4-BE49-F238E27FC236}">
                    <a16:creationId xmlns:a16="http://schemas.microsoft.com/office/drawing/2014/main" id="{367930E1-624B-0E44-7CBB-11E5F443F43E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638440" y="4931436"/>
                <a:ext cx="149997" cy="31035"/>
              </a:xfrm>
              <a:custGeom>
                <a:avLst/>
                <a:gdLst>
                  <a:gd name="T0" fmla="*/ 2147483646 w 2576"/>
                  <a:gd name="T1" fmla="*/ 2147483646 h 533"/>
                  <a:gd name="T2" fmla="*/ 2147483646 w 2576"/>
                  <a:gd name="T3" fmla="*/ 2147483646 h 533"/>
                  <a:gd name="T4" fmla="*/ 2147483646 w 2576"/>
                  <a:gd name="T5" fmla="*/ 2147483646 h 533"/>
                  <a:gd name="T6" fmla="*/ 2147483646 w 2576"/>
                  <a:gd name="T7" fmla="*/ 2147483646 h 533"/>
                  <a:gd name="T8" fmla="*/ 2147483646 w 2576"/>
                  <a:gd name="T9" fmla="*/ 2147483646 h 533"/>
                  <a:gd name="T10" fmla="*/ 2147483646 w 2576"/>
                  <a:gd name="T11" fmla="*/ 2147483646 h 533"/>
                  <a:gd name="T12" fmla="*/ 2147483646 w 2576"/>
                  <a:gd name="T13" fmla="*/ 2147483646 h 533"/>
                  <a:gd name="T14" fmla="*/ 2147483646 w 2576"/>
                  <a:gd name="T15" fmla="*/ 2147483646 h 5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51" name="Google Shape;391;p4">
                <a:extLst>
                  <a:ext uri="{FF2B5EF4-FFF2-40B4-BE49-F238E27FC236}">
                    <a16:creationId xmlns:a16="http://schemas.microsoft.com/office/drawing/2014/main" id="{7D976C11-830C-1A17-67BF-1FB4E21AE4D4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799362" y="4868291"/>
                <a:ext cx="115642" cy="30802"/>
              </a:xfrm>
              <a:custGeom>
                <a:avLst/>
                <a:gdLst>
                  <a:gd name="T0" fmla="*/ 2147483646 w 1986"/>
                  <a:gd name="T1" fmla="*/ 2147483646 h 529"/>
                  <a:gd name="T2" fmla="*/ 2147483646 w 1986"/>
                  <a:gd name="T3" fmla="*/ 2147483646 h 529"/>
                  <a:gd name="T4" fmla="*/ 2147483646 w 1986"/>
                  <a:gd name="T5" fmla="*/ 2147483646 h 5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52" name="Google Shape;392;p4">
                <a:extLst>
                  <a:ext uri="{FF2B5EF4-FFF2-40B4-BE49-F238E27FC236}">
                    <a16:creationId xmlns:a16="http://schemas.microsoft.com/office/drawing/2014/main" id="{213EEB1A-6B31-A948-418D-B03E121AB30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732763" y="4721604"/>
                <a:ext cx="113022" cy="51472"/>
              </a:xfrm>
              <a:custGeom>
                <a:avLst/>
                <a:gdLst>
                  <a:gd name="T0" fmla="*/ 2147483646 w 1941"/>
                  <a:gd name="T1" fmla="*/ 0 h 884"/>
                  <a:gd name="T2" fmla="*/ 2147483646 w 1941"/>
                  <a:gd name="T3" fmla="*/ 2147483646 h 884"/>
                  <a:gd name="T4" fmla="*/ 2147483646 w 1941"/>
                  <a:gd name="T5" fmla="*/ 2147483646 h 884"/>
                  <a:gd name="T6" fmla="*/ 2147483646 w 1941"/>
                  <a:gd name="T7" fmla="*/ 2147483646 h 884"/>
                  <a:gd name="T8" fmla="*/ 2147483646 w 1941"/>
                  <a:gd name="T9" fmla="*/ 2147483646 h 884"/>
                  <a:gd name="T10" fmla="*/ 2147483646 w 1941"/>
                  <a:gd name="T11" fmla="*/ 2147483646 h 884"/>
                  <a:gd name="T12" fmla="*/ 2147483646 w 1941"/>
                  <a:gd name="T13" fmla="*/ 2147483646 h 884"/>
                  <a:gd name="T14" fmla="*/ 2147483646 w 1941"/>
                  <a:gd name="T15" fmla="*/ 2147483646 h 884"/>
                  <a:gd name="T16" fmla="*/ 2147483646 w 1941"/>
                  <a:gd name="T17" fmla="*/ 0 h 8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  <p:sp>
            <p:nvSpPr>
              <p:cNvPr id="353" name="Google Shape;393;p4">
                <a:extLst>
                  <a:ext uri="{FF2B5EF4-FFF2-40B4-BE49-F238E27FC236}">
                    <a16:creationId xmlns:a16="http://schemas.microsoft.com/office/drawing/2014/main" id="{8F1DF441-C298-7127-ABCC-47E8E5522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778463" y="4637919"/>
                <a:ext cx="113837" cy="34354"/>
              </a:xfrm>
              <a:custGeom>
                <a:avLst/>
                <a:gdLst>
                  <a:gd name="T0" fmla="*/ 2147483646 w 1955"/>
                  <a:gd name="T1" fmla="*/ 0 h 590"/>
                  <a:gd name="T2" fmla="*/ 2147483646 w 1955"/>
                  <a:gd name="T3" fmla="*/ 2147483646 h 590"/>
                  <a:gd name="T4" fmla="*/ 2147483646 w 1955"/>
                  <a:gd name="T5" fmla="*/ 0 h 59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050"/>
              </a:p>
            </p:txBody>
          </p:sp>
        </p:grpSp>
      </p:grpSp>
      <p:sp>
        <p:nvSpPr>
          <p:cNvPr id="354" name="Google Shape;394;p4">
            <a:extLst>
              <a:ext uri="{FF2B5EF4-FFF2-40B4-BE49-F238E27FC236}">
                <a16:creationId xmlns:a16="http://schemas.microsoft.com/office/drawing/2014/main" id="{10C58573-A7A3-CD4E-2BD9-F6BD516C318E}"/>
              </a:ext>
            </a:extLst>
          </p:cNvPr>
          <p:cNvSpPr>
            <a:spLocks/>
          </p:cNvSpPr>
          <p:nvPr/>
        </p:nvSpPr>
        <p:spPr bwMode="auto">
          <a:xfrm>
            <a:off x="382193" y="4057713"/>
            <a:ext cx="288131" cy="241772"/>
          </a:xfrm>
          <a:custGeom>
            <a:avLst/>
            <a:gdLst>
              <a:gd name="T0" fmla="*/ 2147483646 w 11540"/>
              <a:gd name="T1" fmla="*/ 0 h 9675"/>
              <a:gd name="T2" fmla="*/ 2147483646 w 11540"/>
              <a:gd name="T3" fmla="*/ 2147483646 h 9675"/>
              <a:gd name="T4" fmla="*/ 2147483646 w 11540"/>
              <a:gd name="T5" fmla="*/ 2147483646 h 9675"/>
              <a:gd name="T6" fmla="*/ 2147483646 w 11540"/>
              <a:gd name="T7" fmla="*/ 2147483646 h 9675"/>
              <a:gd name="T8" fmla="*/ 2147483646 w 11540"/>
              <a:gd name="T9" fmla="*/ 2147483646 h 9675"/>
              <a:gd name="T10" fmla="*/ 2147483646 w 11540"/>
              <a:gd name="T11" fmla="*/ 2147483646 h 9675"/>
              <a:gd name="T12" fmla="*/ 2147483646 w 11540"/>
              <a:gd name="T13" fmla="*/ 2147483646 h 9675"/>
              <a:gd name="T14" fmla="*/ 2147483646 w 11540"/>
              <a:gd name="T15" fmla="*/ 2147483646 h 9675"/>
              <a:gd name="T16" fmla="*/ 2147483646 w 11540"/>
              <a:gd name="T17" fmla="*/ 2147483646 h 9675"/>
              <a:gd name="T18" fmla="*/ 2147483646 w 11540"/>
              <a:gd name="T19" fmla="*/ 2147483646 h 9675"/>
              <a:gd name="T20" fmla="*/ 2147483646 w 11540"/>
              <a:gd name="T21" fmla="*/ 2147483646 h 9675"/>
              <a:gd name="T22" fmla="*/ 2147483646 w 11540"/>
              <a:gd name="T23" fmla="*/ 0 h 967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rgbClr val="B670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050"/>
          </a:p>
        </p:txBody>
      </p:sp>
      <p:grpSp>
        <p:nvGrpSpPr>
          <p:cNvPr id="355" name="Google Shape;395;p4">
            <a:extLst>
              <a:ext uri="{FF2B5EF4-FFF2-40B4-BE49-F238E27FC236}">
                <a16:creationId xmlns:a16="http://schemas.microsoft.com/office/drawing/2014/main" id="{4928C8FA-110D-B5B0-AE4E-01292500440F}"/>
              </a:ext>
            </a:extLst>
          </p:cNvPr>
          <p:cNvGrpSpPr>
            <a:grpSpLocks/>
          </p:cNvGrpSpPr>
          <p:nvPr/>
        </p:nvGrpSpPr>
        <p:grpSpPr bwMode="auto">
          <a:xfrm rot="1244207">
            <a:off x="-372666" y="3781403"/>
            <a:ext cx="2662238" cy="2829798"/>
            <a:chOff x="4159600" y="887163"/>
            <a:chExt cx="1265600" cy="1344550"/>
          </a:xfrm>
        </p:grpSpPr>
        <p:sp>
          <p:nvSpPr>
            <p:cNvPr id="356" name="Google Shape;396;p4">
              <a:extLst>
                <a:ext uri="{FF2B5EF4-FFF2-40B4-BE49-F238E27FC236}">
                  <a16:creationId xmlns:a16="http://schemas.microsoft.com/office/drawing/2014/main" id="{4D7FF255-2A8B-8692-F550-041944662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600" y="887163"/>
              <a:ext cx="1265600" cy="1344550"/>
            </a:xfrm>
            <a:custGeom>
              <a:avLst/>
              <a:gdLst>
                <a:gd name="T0" fmla="*/ 2147483646 w 50624"/>
                <a:gd name="T1" fmla="*/ 2147483646 h 53782"/>
                <a:gd name="T2" fmla="*/ 2147483646 w 50624"/>
                <a:gd name="T3" fmla="*/ 2147483646 h 53782"/>
                <a:gd name="T4" fmla="*/ 2147483646 w 50624"/>
                <a:gd name="T5" fmla="*/ 2147483646 h 53782"/>
                <a:gd name="T6" fmla="*/ 2147483646 w 50624"/>
                <a:gd name="T7" fmla="*/ 2147483646 h 53782"/>
                <a:gd name="T8" fmla="*/ 2147483646 w 50624"/>
                <a:gd name="T9" fmla="*/ 2147483646 h 53782"/>
                <a:gd name="T10" fmla="*/ 2147483646 w 50624"/>
                <a:gd name="T11" fmla="*/ 2147483646 h 53782"/>
                <a:gd name="T12" fmla="*/ 2147483646 w 50624"/>
                <a:gd name="T13" fmla="*/ 2147483646 h 53782"/>
                <a:gd name="T14" fmla="*/ 2147483646 w 50624"/>
                <a:gd name="T15" fmla="*/ 2147483646 h 53782"/>
                <a:gd name="T16" fmla="*/ 2147483646 w 50624"/>
                <a:gd name="T17" fmla="*/ 2147483646 h 53782"/>
                <a:gd name="T18" fmla="*/ 2147483646 w 50624"/>
                <a:gd name="T19" fmla="*/ 2147483646 h 53782"/>
                <a:gd name="T20" fmla="*/ 2147483646 w 50624"/>
                <a:gd name="T21" fmla="*/ 2147483646 h 53782"/>
                <a:gd name="T22" fmla="*/ 2147483646 w 50624"/>
                <a:gd name="T23" fmla="*/ 2147483646 h 53782"/>
                <a:gd name="T24" fmla="*/ 2147483646 w 50624"/>
                <a:gd name="T25" fmla="*/ 2147483646 h 53782"/>
                <a:gd name="T26" fmla="*/ 2147483646 w 50624"/>
                <a:gd name="T27" fmla="*/ 2147483646 h 53782"/>
                <a:gd name="T28" fmla="*/ 2147483646 w 50624"/>
                <a:gd name="T29" fmla="*/ 2147483646 h 53782"/>
                <a:gd name="T30" fmla="*/ 2147483646 w 50624"/>
                <a:gd name="T31" fmla="*/ 2147483646 h 53782"/>
                <a:gd name="T32" fmla="*/ 2147483646 w 50624"/>
                <a:gd name="T33" fmla="*/ 2147483646 h 53782"/>
                <a:gd name="T34" fmla="*/ 2147483646 w 50624"/>
                <a:gd name="T35" fmla="*/ 2147483646 h 53782"/>
                <a:gd name="T36" fmla="*/ 2147483646 w 50624"/>
                <a:gd name="T37" fmla="*/ 2147483646 h 53782"/>
                <a:gd name="T38" fmla="*/ 2147483646 w 50624"/>
                <a:gd name="T39" fmla="*/ 2147483646 h 53782"/>
                <a:gd name="T40" fmla="*/ 2147483646 w 50624"/>
                <a:gd name="T41" fmla="*/ 2147483646 h 53782"/>
                <a:gd name="T42" fmla="*/ 2147483646 w 50624"/>
                <a:gd name="T43" fmla="*/ 2147483646 h 53782"/>
                <a:gd name="T44" fmla="*/ 2147483646 w 50624"/>
                <a:gd name="T45" fmla="*/ 2147483646 h 53782"/>
                <a:gd name="T46" fmla="*/ 2147483646 w 50624"/>
                <a:gd name="T47" fmla="*/ 2147483646 h 53782"/>
                <a:gd name="T48" fmla="*/ 2147483646 w 50624"/>
                <a:gd name="T49" fmla="*/ 2147483646 h 53782"/>
                <a:gd name="T50" fmla="*/ 2147483646 w 50624"/>
                <a:gd name="T51" fmla="*/ 2147483646 h 53782"/>
                <a:gd name="T52" fmla="*/ 2147483646 w 50624"/>
                <a:gd name="T53" fmla="*/ 2147483646 h 53782"/>
                <a:gd name="T54" fmla="*/ 2147483646 w 50624"/>
                <a:gd name="T55" fmla="*/ 2147483646 h 53782"/>
                <a:gd name="T56" fmla="*/ 2147483646 w 50624"/>
                <a:gd name="T57" fmla="*/ 2147483646 h 53782"/>
                <a:gd name="T58" fmla="*/ 2147483646 w 50624"/>
                <a:gd name="T59" fmla="*/ 2147483646 h 53782"/>
                <a:gd name="T60" fmla="*/ 2147483646 w 50624"/>
                <a:gd name="T61" fmla="*/ 2147483646 h 53782"/>
                <a:gd name="T62" fmla="*/ 2147483646 w 50624"/>
                <a:gd name="T63" fmla="*/ 2147483646 h 53782"/>
                <a:gd name="T64" fmla="*/ 2147483646 w 50624"/>
                <a:gd name="T65" fmla="*/ 2147483646 h 53782"/>
                <a:gd name="T66" fmla="*/ 2147483646 w 50624"/>
                <a:gd name="T67" fmla="*/ 2147483646 h 53782"/>
                <a:gd name="T68" fmla="*/ 2147483646 w 50624"/>
                <a:gd name="T69" fmla="*/ 2147483646 h 53782"/>
                <a:gd name="T70" fmla="*/ 2147483646 w 50624"/>
                <a:gd name="T71" fmla="*/ 2147483646 h 53782"/>
                <a:gd name="T72" fmla="*/ 2147483646 w 50624"/>
                <a:gd name="T73" fmla="*/ 2147483646 h 53782"/>
                <a:gd name="T74" fmla="*/ 2147483646 w 50624"/>
                <a:gd name="T75" fmla="*/ 2147483646 h 53782"/>
                <a:gd name="T76" fmla="*/ 2147483646 w 50624"/>
                <a:gd name="T77" fmla="*/ 2147483646 h 53782"/>
                <a:gd name="T78" fmla="*/ 2147483646 w 50624"/>
                <a:gd name="T79" fmla="*/ 2147483646 h 53782"/>
                <a:gd name="T80" fmla="*/ 2147483646 w 50624"/>
                <a:gd name="T81" fmla="*/ 2147483646 h 53782"/>
                <a:gd name="T82" fmla="*/ 2147483646 w 50624"/>
                <a:gd name="T83" fmla="*/ 2147483646 h 53782"/>
                <a:gd name="T84" fmla="*/ 2147483646 w 50624"/>
                <a:gd name="T85" fmla="*/ 2147483646 h 53782"/>
                <a:gd name="T86" fmla="*/ 2147483646 w 50624"/>
                <a:gd name="T87" fmla="*/ 2147483646 h 53782"/>
                <a:gd name="T88" fmla="*/ 2147483646 w 50624"/>
                <a:gd name="T89" fmla="*/ 2147483646 h 53782"/>
                <a:gd name="T90" fmla="*/ 2147483646 w 50624"/>
                <a:gd name="T91" fmla="*/ 2147483646 h 537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57" name="Google Shape;397;p4">
              <a:extLst>
                <a:ext uri="{FF2B5EF4-FFF2-40B4-BE49-F238E27FC236}">
                  <a16:creationId xmlns:a16="http://schemas.microsoft.com/office/drawing/2014/main" id="{44E163DB-B7C3-A4F6-26EF-169D2CBBD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775" y="978038"/>
              <a:ext cx="48875" cy="17100"/>
            </a:xfrm>
            <a:custGeom>
              <a:avLst/>
              <a:gdLst>
                <a:gd name="T0" fmla="*/ 2147483646 w 1955"/>
                <a:gd name="T1" fmla="*/ 2147483646 h 684"/>
                <a:gd name="T2" fmla="*/ 2147483646 w 1955"/>
                <a:gd name="T3" fmla="*/ 2147483646 h 684"/>
                <a:gd name="T4" fmla="*/ 2147483646 w 1955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58" name="Google Shape;398;p4">
              <a:extLst>
                <a:ext uri="{FF2B5EF4-FFF2-40B4-BE49-F238E27FC236}">
                  <a16:creationId xmlns:a16="http://schemas.microsoft.com/office/drawing/2014/main" id="{F8CA1805-12B8-74E1-DEA3-2D91D8A84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450" y="1026888"/>
              <a:ext cx="48875" cy="14000"/>
            </a:xfrm>
            <a:custGeom>
              <a:avLst/>
              <a:gdLst>
                <a:gd name="T0" fmla="*/ 2147483646 w 1955"/>
                <a:gd name="T1" fmla="*/ 2147483646 h 560"/>
                <a:gd name="T2" fmla="*/ 2147483646 w 1955"/>
                <a:gd name="T3" fmla="*/ 2147483646 h 560"/>
                <a:gd name="T4" fmla="*/ 2147483646 w 1955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59" name="Google Shape;399;p4">
              <a:extLst>
                <a:ext uri="{FF2B5EF4-FFF2-40B4-BE49-F238E27FC236}">
                  <a16:creationId xmlns:a16="http://schemas.microsoft.com/office/drawing/2014/main" id="{33A1ACBC-6287-88A7-BAB8-F4FE85D35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975" y="1081963"/>
              <a:ext cx="47350" cy="18625"/>
            </a:xfrm>
            <a:custGeom>
              <a:avLst/>
              <a:gdLst>
                <a:gd name="T0" fmla="*/ 2147483646 w 1894"/>
                <a:gd name="T1" fmla="*/ 0 h 745"/>
                <a:gd name="T2" fmla="*/ 2147483646 w 1894"/>
                <a:gd name="T3" fmla="*/ 2147483646 h 745"/>
                <a:gd name="T4" fmla="*/ 2147483646 w 1894"/>
                <a:gd name="T5" fmla="*/ 0 h 7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0" name="Google Shape;400;p4">
              <a:extLst>
                <a:ext uri="{FF2B5EF4-FFF2-40B4-BE49-F238E27FC236}">
                  <a16:creationId xmlns:a16="http://schemas.microsoft.com/office/drawing/2014/main" id="{8A58F074-9A05-3DD7-0A5E-EEF66FF34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3300" y="1136238"/>
              <a:ext cx="47325" cy="17100"/>
            </a:xfrm>
            <a:custGeom>
              <a:avLst/>
              <a:gdLst>
                <a:gd name="T0" fmla="*/ 2147483646 w 1893"/>
                <a:gd name="T1" fmla="*/ 2147483646 h 684"/>
                <a:gd name="T2" fmla="*/ 2147483646 w 1893"/>
                <a:gd name="T3" fmla="*/ 2147483646 h 684"/>
                <a:gd name="T4" fmla="*/ 2147483646 w 1893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1" name="Google Shape;401;p4">
              <a:extLst>
                <a:ext uri="{FF2B5EF4-FFF2-40B4-BE49-F238E27FC236}">
                  <a16:creationId xmlns:a16="http://schemas.microsoft.com/office/drawing/2014/main" id="{F4777BED-BFC4-8B16-4380-E4DDC1BED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850" y="1218438"/>
              <a:ext cx="48900" cy="14775"/>
            </a:xfrm>
            <a:custGeom>
              <a:avLst/>
              <a:gdLst>
                <a:gd name="T0" fmla="*/ 2147483646 w 1956"/>
                <a:gd name="T1" fmla="*/ 2147483646 h 591"/>
                <a:gd name="T2" fmla="*/ 2147483646 w 1956"/>
                <a:gd name="T3" fmla="*/ 2147483646 h 591"/>
                <a:gd name="T4" fmla="*/ 2147483646 w 1956"/>
                <a:gd name="T5" fmla="*/ 2147483646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2" name="Google Shape;402;p4">
              <a:extLst>
                <a:ext uri="{FF2B5EF4-FFF2-40B4-BE49-F238E27FC236}">
                  <a16:creationId xmlns:a16="http://schemas.microsoft.com/office/drawing/2014/main" id="{17A33A70-5D41-3EF9-BAD7-BED34D87A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300" y="1188963"/>
              <a:ext cx="48875" cy="13225"/>
            </a:xfrm>
            <a:custGeom>
              <a:avLst/>
              <a:gdLst>
                <a:gd name="T0" fmla="*/ 2147483646 w 1955"/>
                <a:gd name="T1" fmla="*/ 2147483646 h 529"/>
                <a:gd name="T2" fmla="*/ 2147483646 w 1955"/>
                <a:gd name="T3" fmla="*/ 2147483646 h 529"/>
                <a:gd name="T4" fmla="*/ 2147483646 w 1955"/>
                <a:gd name="T5" fmla="*/ 2147483646 h 5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3" name="Google Shape;403;p4">
              <a:extLst>
                <a:ext uri="{FF2B5EF4-FFF2-40B4-BE49-F238E27FC236}">
                  <a16:creationId xmlns:a16="http://schemas.microsoft.com/office/drawing/2014/main" id="{5709D83E-0AF6-62FD-D5E0-FE68336FE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050" y="1182613"/>
              <a:ext cx="27950" cy="15700"/>
            </a:xfrm>
            <a:custGeom>
              <a:avLst/>
              <a:gdLst>
                <a:gd name="T0" fmla="*/ 2147483646 w 1118"/>
                <a:gd name="T1" fmla="*/ 2147483646 h 628"/>
                <a:gd name="T2" fmla="*/ 2147483646 w 1118"/>
                <a:gd name="T3" fmla="*/ 2147483646 h 628"/>
                <a:gd name="T4" fmla="*/ 2147483646 w 1118"/>
                <a:gd name="T5" fmla="*/ 2147483646 h 628"/>
                <a:gd name="T6" fmla="*/ 2147483646 w 1118"/>
                <a:gd name="T7" fmla="*/ 2147483646 h 628"/>
                <a:gd name="T8" fmla="*/ 2147483646 w 1118"/>
                <a:gd name="T9" fmla="*/ 2147483646 h 628"/>
                <a:gd name="T10" fmla="*/ 2147483646 w 1118"/>
                <a:gd name="T11" fmla="*/ 2147483646 h 628"/>
                <a:gd name="T12" fmla="*/ 2147483646 w 1118"/>
                <a:gd name="T13" fmla="*/ 2147483646 h 6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4" name="Google Shape;404;p4">
              <a:extLst>
                <a:ext uri="{FF2B5EF4-FFF2-40B4-BE49-F238E27FC236}">
                  <a16:creationId xmlns:a16="http://schemas.microsoft.com/office/drawing/2014/main" id="{C42033C7-75B1-58BA-EB82-B5F199297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9825" y="1112213"/>
              <a:ext cx="48100" cy="17850"/>
            </a:xfrm>
            <a:custGeom>
              <a:avLst/>
              <a:gdLst>
                <a:gd name="T0" fmla="*/ 2147483646 w 1924"/>
                <a:gd name="T1" fmla="*/ 0 h 714"/>
                <a:gd name="T2" fmla="*/ 2147483646 w 1924"/>
                <a:gd name="T3" fmla="*/ 2147483646 h 714"/>
                <a:gd name="T4" fmla="*/ 2147483646 w 1924"/>
                <a:gd name="T5" fmla="*/ 0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5" name="Google Shape;405;p4">
              <a:extLst>
                <a:ext uri="{FF2B5EF4-FFF2-40B4-BE49-F238E27FC236}">
                  <a16:creationId xmlns:a16="http://schemas.microsoft.com/office/drawing/2014/main" id="{5B581BA1-3BDE-CAC8-0863-DA5C16144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850" y="1033113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6" name="Google Shape;406;p4">
              <a:extLst>
                <a:ext uri="{FF2B5EF4-FFF2-40B4-BE49-F238E27FC236}">
                  <a16:creationId xmlns:a16="http://schemas.microsoft.com/office/drawing/2014/main" id="{E32AF859-23C8-0AE2-5DFA-1A9448CD6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5825" y="1085838"/>
              <a:ext cx="44225" cy="10875"/>
            </a:xfrm>
            <a:custGeom>
              <a:avLst/>
              <a:gdLst>
                <a:gd name="T0" fmla="*/ 2147483646 w 1769"/>
                <a:gd name="T1" fmla="*/ 0 h 435"/>
                <a:gd name="T2" fmla="*/ 2147483646 w 1769"/>
                <a:gd name="T3" fmla="*/ 2147483646 h 435"/>
                <a:gd name="T4" fmla="*/ 2147483646 w 1769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7" name="Google Shape;407;p4">
              <a:extLst>
                <a:ext uri="{FF2B5EF4-FFF2-40B4-BE49-F238E27FC236}">
                  <a16:creationId xmlns:a16="http://schemas.microsoft.com/office/drawing/2014/main" id="{0C4D26E2-332F-F1AA-DCD6-6499255C0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3400" y="1141663"/>
              <a:ext cx="48900" cy="13225"/>
            </a:xfrm>
            <a:custGeom>
              <a:avLst/>
              <a:gdLst>
                <a:gd name="T0" fmla="*/ 2147483646 w 1956"/>
                <a:gd name="T1" fmla="*/ 2147483646 h 529"/>
                <a:gd name="T2" fmla="*/ 2147483646 w 1956"/>
                <a:gd name="T3" fmla="*/ 2147483646 h 529"/>
                <a:gd name="T4" fmla="*/ 2147483646 w 1956"/>
                <a:gd name="T5" fmla="*/ 2147483646 h 5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8" name="Google Shape;408;p4">
              <a:extLst>
                <a:ext uri="{FF2B5EF4-FFF2-40B4-BE49-F238E27FC236}">
                  <a16:creationId xmlns:a16="http://schemas.microsoft.com/office/drawing/2014/main" id="{5EB11B95-87FB-04CE-51B1-35A71B513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7200" y="1019913"/>
              <a:ext cx="41125" cy="20975"/>
            </a:xfrm>
            <a:custGeom>
              <a:avLst/>
              <a:gdLst>
                <a:gd name="T0" fmla="*/ 2147483646 w 1645"/>
                <a:gd name="T1" fmla="*/ 2147483646 h 839"/>
                <a:gd name="T2" fmla="*/ 2147483646 w 1645"/>
                <a:gd name="T3" fmla="*/ 2147483646 h 839"/>
                <a:gd name="T4" fmla="*/ 2147483646 w 1645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69" name="Google Shape;409;p4">
              <a:extLst>
                <a:ext uri="{FF2B5EF4-FFF2-40B4-BE49-F238E27FC236}">
                  <a16:creationId xmlns:a16="http://schemas.microsoft.com/office/drawing/2014/main" id="{6750D49C-0028-6997-807B-98982F27B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950" y="941588"/>
              <a:ext cx="39575" cy="22525"/>
            </a:xfrm>
            <a:custGeom>
              <a:avLst/>
              <a:gdLst>
                <a:gd name="T0" fmla="*/ 2147483646 w 1583"/>
                <a:gd name="T1" fmla="*/ 2147483646 h 901"/>
                <a:gd name="T2" fmla="*/ 2147483646 w 1583"/>
                <a:gd name="T3" fmla="*/ 2147483646 h 901"/>
                <a:gd name="T4" fmla="*/ 2147483646 w 1583"/>
                <a:gd name="T5" fmla="*/ 2147483646 h 9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0" name="Google Shape;410;p4">
              <a:extLst>
                <a:ext uri="{FF2B5EF4-FFF2-40B4-BE49-F238E27FC236}">
                  <a16:creationId xmlns:a16="http://schemas.microsoft.com/office/drawing/2014/main" id="{6AAE319D-AC3F-FA03-B0C6-4A54E1B59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550" y="933063"/>
              <a:ext cx="48100" cy="19425"/>
            </a:xfrm>
            <a:custGeom>
              <a:avLst/>
              <a:gdLst>
                <a:gd name="T0" fmla="*/ 2147483646 w 1924"/>
                <a:gd name="T1" fmla="*/ 2147483646 h 777"/>
                <a:gd name="T2" fmla="*/ 2147483646 w 1924"/>
                <a:gd name="T3" fmla="*/ 2147483646 h 777"/>
                <a:gd name="T4" fmla="*/ 2147483646 w 1924"/>
                <a:gd name="T5" fmla="*/ 2147483646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1" name="Google Shape;411;p4">
              <a:extLst>
                <a:ext uri="{FF2B5EF4-FFF2-40B4-BE49-F238E27FC236}">
                  <a16:creationId xmlns:a16="http://schemas.microsoft.com/office/drawing/2014/main" id="{869C17E2-3152-917E-7799-C32E8CB1C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050" y="1301413"/>
              <a:ext cx="48100" cy="17100"/>
            </a:xfrm>
            <a:custGeom>
              <a:avLst/>
              <a:gdLst>
                <a:gd name="T0" fmla="*/ 2147483646 w 1924"/>
                <a:gd name="T1" fmla="*/ 2147483646 h 684"/>
                <a:gd name="T2" fmla="*/ 2147483646 w 1924"/>
                <a:gd name="T3" fmla="*/ 2147483646 h 684"/>
                <a:gd name="T4" fmla="*/ 2147483646 w 1924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2" name="Google Shape;412;p4">
              <a:extLst>
                <a:ext uri="{FF2B5EF4-FFF2-40B4-BE49-F238E27FC236}">
                  <a16:creationId xmlns:a16="http://schemas.microsoft.com/office/drawing/2014/main" id="{C3DB5578-1175-A3EB-DC5A-9066200DB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000" y="1385938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3" name="Google Shape;413;p4">
              <a:extLst>
                <a:ext uri="{FF2B5EF4-FFF2-40B4-BE49-F238E27FC236}">
                  <a16:creationId xmlns:a16="http://schemas.microsoft.com/office/drawing/2014/main" id="{D05B9A47-1520-E09F-17DD-067616A3C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000" y="1418513"/>
              <a:ext cx="45000" cy="11650"/>
            </a:xfrm>
            <a:custGeom>
              <a:avLst/>
              <a:gdLst>
                <a:gd name="T0" fmla="*/ 2147483646 w 1800"/>
                <a:gd name="T1" fmla="*/ 2147483646 h 466"/>
                <a:gd name="T2" fmla="*/ 2147483646 w 1800"/>
                <a:gd name="T3" fmla="*/ 2147483646 h 466"/>
                <a:gd name="T4" fmla="*/ 2147483646 w 1800"/>
                <a:gd name="T5" fmla="*/ 2147483646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4" name="Google Shape;414;p4">
              <a:extLst>
                <a:ext uri="{FF2B5EF4-FFF2-40B4-BE49-F238E27FC236}">
                  <a16:creationId xmlns:a16="http://schemas.microsoft.com/office/drawing/2014/main" id="{5DE85961-762B-565D-B8D7-8E5B8230F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050" y="1462713"/>
              <a:ext cx="48100" cy="17875"/>
            </a:xfrm>
            <a:custGeom>
              <a:avLst/>
              <a:gdLst>
                <a:gd name="T0" fmla="*/ 2147483646 w 1924"/>
                <a:gd name="T1" fmla="*/ 2147483646 h 715"/>
                <a:gd name="T2" fmla="*/ 2147483646 w 1924"/>
                <a:gd name="T3" fmla="*/ 2147483646 h 715"/>
                <a:gd name="T4" fmla="*/ 2147483646 w 1924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5" name="Google Shape;415;p4">
              <a:extLst>
                <a:ext uri="{FF2B5EF4-FFF2-40B4-BE49-F238E27FC236}">
                  <a16:creationId xmlns:a16="http://schemas.microsoft.com/office/drawing/2014/main" id="{B74700E5-818A-C7BD-BD8C-A945A267B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6750" y="1428588"/>
              <a:ext cx="45800" cy="11675"/>
            </a:xfrm>
            <a:custGeom>
              <a:avLst/>
              <a:gdLst>
                <a:gd name="T0" fmla="*/ 2147483646 w 1832"/>
                <a:gd name="T1" fmla="*/ 2147483646 h 467"/>
                <a:gd name="T2" fmla="*/ 2147483646 w 1832"/>
                <a:gd name="T3" fmla="*/ 2147483646 h 467"/>
                <a:gd name="T4" fmla="*/ 2147483646 w 1832"/>
                <a:gd name="T5" fmla="*/ 2147483646 h 4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6" name="Google Shape;416;p4">
              <a:extLst>
                <a:ext uri="{FF2B5EF4-FFF2-40B4-BE49-F238E27FC236}">
                  <a16:creationId xmlns:a16="http://schemas.microsoft.com/office/drawing/2014/main" id="{AC21DD2F-DF1C-2FDD-C5D5-E8D4CB1F7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500" y="1475138"/>
              <a:ext cx="40350" cy="20175"/>
            </a:xfrm>
            <a:custGeom>
              <a:avLst/>
              <a:gdLst>
                <a:gd name="T0" fmla="*/ 2147483646 w 1614"/>
                <a:gd name="T1" fmla="*/ 0 h 807"/>
                <a:gd name="T2" fmla="*/ 2147483646 w 1614"/>
                <a:gd name="T3" fmla="*/ 2147483646 h 807"/>
                <a:gd name="T4" fmla="*/ 2147483646 w 1614"/>
                <a:gd name="T5" fmla="*/ 0 h 8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7" name="Google Shape;417;p4">
              <a:extLst>
                <a:ext uri="{FF2B5EF4-FFF2-40B4-BE49-F238E27FC236}">
                  <a16:creationId xmlns:a16="http://schemas.microsoft.com/office/drawing/2014/main" id="{01D261C3-DEB9-0D5A-ACFD-A52B79E47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3300" y="1526313"/>
              <a:ext cx="49650" cy="12425"/>
            </a:xfrm>
            <a:custGeom>
              <a:avLst/>
              <a:gdLst>
                <a:gd name="T0" fmla="*/ 2147483646 w 1986"/>
                <a:gd name="T1" fmla="*/ 0 h 497"/>
                <a:gd name="T2" fmla="*/ 2147483646 w 1986"/>
                <a:gd name="T3" fmla="*/ 2147483646 h 497"/>
                <a:gd name="T4" fmla="*/ 2147483646 w 1986"/>
                <a:gd name="T5" fmla="*/ 0 h 4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8" name="Google Shape;418;p4">
              <a:extLst>
                <a:ext uri="{FF2B5EF4-FFF2-40B4-BE49-F238E27FC236}">
                  <a16:creationId xmlns:a16="http://schemas.microsoft.com/office/drawing/2014/main" id="{BDD91799-4474-F76F-91A1-F415CC6D7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0150" y="1491413"/>
              <a:ext cx="40350" cy="20950"/>
            </a:xfrm>
            <a:custGeom>
              <a:avLst/>
              <a:gdLst>
                <a:gd name="T0" fmla="*/ 2147483646 w 1614"/>
                <a:gd name="T1" fmla="*/ 0 h 838"/>
                <a:gd name="T2" fmla="*/ 2147483646 w 1614"/>
                <a:gd name="T3" fmla="*/ 2147483646 h 838"/>
                <a:gd name="T4" fmla="*/ 2147483646 w 1614"/>
                <a:gd name="T5" fmla="*/ 0 h 8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79" name="Google Shape;419;p4">
              <a:extLst>
                <a:ext uri="{FF2B5EF4-FFF2-40B4-BE49-F238E27FC236}">
                  <a16:creationId xmlns:a16="http://schemas.microsoft.com/office/drawing/2014/main" id="{C559A9D9-728E-B620-6AFC-F1BC93A98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5550" y="1385163"/>
              <a:ext cx="48100" cy="17875"/>
            </a:xfrm>
            <a:custGeom>
              <a:avLst/>
              <a:gdLst>
                <a:gd name="T0" fmla="*/ 2147483646 w 1924"/>
                <a:gd name="T1" fmla="*/ 2147483646 h 715"/>
                <a:gd name="T2" fmla="*/ 2147483646 w 1924"/>
                <a:gd name="T3" fmla="*/ 2147483646 h 715"/>
                <a:gd name="T4" fmla="*/ 2147483646 w 1924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0" name="Google Shape;420;p4">
              <a:extLst>
                <a:ext uri="{FF2B5EF4-FFF2-40B4-BE49-F238E27FC236}">
                  <a16:creationId xmlns:a16="http://schemas.microsoft.com/office/drawing/2014/main" id="{37FADAD8-DABD-41BE-0751-234B62031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800" y="1437913"/>
              <a:ext cx="40350" cy="20950"/>
            </a:xfrm>
            <a:custGeom>
              <a:avLst/>
              <a:gdLst>
                <a:gd name="T0" fmla="*/ 2147483646 w 1614"/>
                <a:gd name="T1" fmla="*/ 0 h 838"/>
                <a:gd name="T2" fmla="*/ 2147483646 w 1614"/>
                <a:gd name="T3" fmla="*/ 2147483646 h 838"/>
                <a:gd name="T4" fmla="*/ 2147483646 w 1614"/>
                <a:gd name="T5" fmla="*/ 0 h 8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1" name="Google Shape;421;p4">
              <a:extLst>
                <a:ext uri="{FF2B5EF4-FFF2-40B4-BE49-F238E27FC236}">
                  <a16:creationId xmlns:a16="http://schemas.microsoft.com/office/drawing/2014/main" id="{A0111D1C-BA82-4C26-7163-A2B6A3094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9950" y="1434813"/>
              <a:ext cx="48875" cy="19400"/>
            </a:xfrm>
            <a:custGeom>
              <a:avLst/>
              <a:gdLst>
                <a:gd name="T0" fmla="*/ 2147483646 w 1955"/>
                <a:gd name="T1" fmla="*/ 0 h 776"/>
                <a:gd name="T2" fmla="*/ 2147483646 w 1955"/>
                <a:gd name="T3" fmla="*/ 2147483646 h 776"/>
                <a:gd name="T4" fmla="*/ 2147483646 w 195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2" name="Google Shape;422;p4">
              <a:extLst>
                <a:ext uri="{FF2B5EF4-FFF2-40B4-BE49-F238E27FC236}">
                  <a16:creationId xmlns:a16="http://schemas.microsoft.com/office/drawing/2014/main" id="{2D986DFB-E5D4-7FE0-BEF6-8942008C6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2400" y="1385938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3" name="Google Shape;423;p4">
              <a:extLst>
                <a:ext uri="{FF2B5EF4-FFF2-40B4-BE49-F238E27FC236}">
                  <a16:creationId xmlns:a16="http://schemas.microsoft.com/office/drawing/2014/main" id="{E041786E-2A67-873E-FB4D-63497FC1C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0700" y="1351063"/>
              <a:ext cx="45775" cy="11650"/>
            </a:xfrm>
            <a:custGeom>
              <a:avLst/>
              <a:gdLst>
                <a:gd name="T0" fmla="*/ 2147483646 w 1831"/>
                <a:gd name="T1" fmla="*/ 0 h 466"/>
                <a:gd name="T2" fmla="*/ 2147483646 w 1831"/>
                <a:gd name="T3" fmla="*/ 2147483646 h 466"/>
                <a:gd name="T4" fmla="*/ 2147483646 w 1831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4" name="Google Shape;424;p4">
              <a:extLst>
                <a:ext uri="{FF2B5EF4-FFF2-40B4-BE49-F238E27FC236}">
                  <a16:creationId xmlns:a16="http://schemas.microsoft.com/office/drawing/2014/main" id="{FF86CEDF-E0F1-515B-C8B7-723BD6C63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0650" y="1385163"/>
              <a:ext cx="47325" cy="17875"/>
            </a:xfrm>
            <a:custGeom>
              <a:avLst/>
              <a:gdLst>
                <a:gd name="T0" fmla="*/ 2147483646 w 1893"/>
                <a:gd name="T1" fmla="*/ 2147483646 h 715"/>
                <a:gd name="T2" fmla="*/ 2147483646 w 1893"/>
                <a:gd name="T3" fmla="*/ 2147483646 h 715"/>
                <a:gd name="T4" fmla="*/ 2147483646 w 1893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5" name="Google Shape;425;p4">
              <a:extLst>
                <a:ext uri="{FF2B5EF4-FFF2-40B4-BE49-F238E27FC236}">
                  <a16:creationId xmlns:a16="http://schemas.microsoft.com/office/drawing/2014/main" id="{DE0C3CBA-0376-CC39-DA7F-47FEABA52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800" y="1540263"/>
              <a:ext cx="48100" cy="17100"/>
            </a:xfrm>
            <a:custGeom>
              <a:avLst/>
              <a:gdLst>
                <a:gd name="T0" fmla="*/ 2147483646 w 1924"/>
                <a:gd name="T1" fmla="*/ 2147483646 h 684"/>
                <a:gd name="T2" fmla="*/ 2147483646 w 1924"/>
                <a:gd name="T3" fmla="*/ 2147483646 h 684"/>
                <a:gd name="T4" fmla="*/ 2147483646 w 1924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6" name="Google Shape;426;p4">
              <a:extLst>
                <a:ext uri="{FF2B5EF4-FFF2-40B4-BE49-F238E27FC236}">
                  <a16:creationId xmlns:a16="http://schemas.microsoft.com/office/drawing/2014/main" id="{18815F16-C928-CD5C-E747-5243C5743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200" y="1595338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7" name="Google Shape;427;p4">
              <a:extLst>
                <a:ext uri="{FF2B5EF4-FFF2-40B4-BE49-F238E27FC236}">
                  <a16:creationId xmlns:a16="http://schemas.microsoft.com/office/drawing/2014/main" id="{020A8734-62D1-3FE3-0BF4-8D1C47591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325" y="1483663"/>
              <a:ext cx="48100" cy="16300"/>
            </a:xfrm>
            <a:custGeom>
              <a:avLst/>
              <a:gdLst>
                <a:gd name="T0" fmla="*/ 2147483646 w 1924"/>
                <a:gd name="T1" fmla="*/ 0 h 652"/>
                <a:gd name="T2" fmla="*/ 2147483646 w 1924"/>
                <a:gd name="T3" fmla="*/ 2147483646 h 652"/>
                <a:gd name="T4" fmla="*/ 2147483646 w 1924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8" name="Google Shape;428;p4">
              <a:extLst>
                <a:ext uri="{FF2B5EF4-FFF2-40B4-BE49-F238E27FC236}">
                  <a16:creationId xmlns:a16="http://schemas.microsoft.com/office/drawing/2014/main" id="{1F2177BD-CBA4-0CFE-FA4B-9643D3DC8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775" y="1538713"/>
              <a:ext cx="40350" cy="20200"/>
            </a:xfrm>
            <a:custGeom>
              <a:avLst/>
              <a:gdLst>
                <a:gd name="T0" fmla="*/ 2147483646 w 1614"/>
                <a:gd name="T1" fmla="*/ 2147483646 h 808"/>
                <a:gd name="T2" fmla="*/ 2147483646 w 1614"/>
                <a:gd name="T3" fmla="*/ 2147483646 h 808"/>
                <a:gd name="T4" fmla="*/ 2147483646 w 1614"/>
                <a:gd name="T5" fmla="*/ 2147483646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89" name="Google Shape;429;p4">
              <a:extLst>
                <a:ext uri="{FF2B5EF4-FFF2-40B4-BE49-F238E27FC236}">
                  <a16:creationId xmlns:a16="http://schemas.microsoft.com/office/drawing/2014/main" id="{CC5CAD57-9567-0A7B-FC1F-7E376AEBB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625" y="1531738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0" name="Google Shape;430;p4">
              <a:extLst>
                <a:ext uri="{FF2B5EF4-FFF2-40B4-BE49-F238E27FC236}">
                  <a16:creationId xmlns:a16="http://schemas.microsoft.com/office/drawing/2014/main" id="{0F14F263-B107-9DE4-E9E5-6CF7AE68F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450" y="1533288"/>
              <a:ext cx="48100" cy="17850"/>
            </a:xfrm>
            <a:custGeom>
              <a:avLst/>
              <a:gdLst>
                <a:gd name="T0" fmla="*/ 2147483646 w 1924"/>
                <a:gd name="T1" fmla="*/ 2147483646 h 714"/>
                <a:gd name="T2" fmla="*/ 2147483646 w 1924"/>
                <a:gd name="T3" fmla="*/ 2147483646 h 714"/>
                <a:gd name="T4" fmla="*/ 2147483646 w 1924"/>
                <a:gd name="T5" fmla="*/ 2147483646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1" name="Google Shape;431;p4">
              <a:extLst>
                <a:ext uri="{FF2B5EF4-FFF2-40B4-BE49-F238E27FC236}">
                  <a16:creationId xmlns:a16="http://schemas.microsoft.com/office/drawing/2014/main" id="{4DB000B3-720A-7417-A222-305D301D8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975" y="1486763"/>
              <a:ext cx="48875" cy="17075"/>
            </a:xfrm>
            <a:custGeom>
              <a:avLst/>
              <a:gdLst>
                <a:gd name="T0" fmla="*/ 2147483646 w 1955"/>
                <a:gd name="T1" fmla="*/ 0 h 683"/>
                <a:gd name="T2" fmla="*/ 2147483646 w 1955"/>
                <a:gd name="T3" fmla="*/ 2147483646 h 683"/>
                <a:gd name="T4" fmla="*/ 2147483646 w 1955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2" name="Google Shape;432;p4">
              <a:extLst>
                <a:ext uri="{FF2B5EF4-FFF2-40B4-BE49-F238E27FC236}">
                  <a16:creationId xmlns:a16="http://schemas.microsoft.com/office/drawing/2014/main" id="{FB60265F-CA97-3809-EAB7-BCE2D5CEB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075" y="1539488"/>
              <a:ext cx="41125" cy="19425"/>
            </a:xfrm>
            <a:custGeom>
              <a:avLst/>
              <a:gdLst>
                <a:gd name="T0" fmla="*/ 2147483646 w 1645"/>
                <a:gd name="T1" fmla="*/ 2147483646 h 777"/>
                <a:gd name="T2" fmla="*/ 2147483646 w 1645"/>
                <a:gd name="T3" fmla="*/ 2147483646 h 777"/>
                <a:gd name="T4" fmla="*/ 2147483646 w 1645"/>
                <a:gd name="T5" fmla="*/ 2147483646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3" name="Google Shape;433;p4">
              <a:extLst>
                <a:ext uri="{FF2B5EF4-FFF2-40B4-BE49-F238E27FC236}">
                  <a16:creationId xmlns:a16="http://schemas.microsoft.com/office/drawing/2014/main" id="{BACFBAC2-231B-18D0-42D9-CC2045CEA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175" y="1534063"/>
              <a:ext cx="48875" cy="16300"/>
            </a:xfrm>
            <a:custGeom>
              <a:avLst/>
              <a:gdLst>
                <a:gd name="T0" fmla="*/ 2147483646 w 1955"/>
                <a:gd name="T1" fmla="*/ 2147483646 h 652"/>
                <a:gd name="T2" fmla="*/ 2147483646 w 1955"/>
                <a:gd name="T3" fmla="*/ 2147483646 h 652"/>
                <a:gd name="T4" fmla="*/ 2147483646 w 1955"/>
                <a:gd name="T5" fmla="*/ 2147483646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4" name="Google Shape;434;p4">
              <a:extLst>
                <a:ext uri="{FF2B5EF4-FFF2-40B4-BE49-F238E27FC236}">
                  <a16:creationId xmlns:a16="http://schemas.microsoft.com/office/drawing/2014/main" id="{14E0573B-3CC0-4EF0-DC21-28F3DADF0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25" y="1492963"/>
              <a:ext cx="45800" cy="11650"/>
            </a:xfrm>
            <a:custGeom>
              <a:avLst/>
              <a:gdLst>
                <a:gd name="T0" fmla="*/ 2147483646 w 1832"/>
                <a:gd name="T1" fmla="*/ 2147483646 h 466"/>
                <a:gd name="T2" fmla="*/ 2147483646 w 1832"/>
                <a:gd name="T3" fmla="*/ 2147483646 h 466"/>
                <a:gd name="T4" fmla="*/ 2147483646 w 1832"/>
                <a:gd name="T5" fmla="*/ 2147483646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5" name="Google Shape;435;p4">
              <a:extLst>
                <a:ext uri="{FF2B5EF4-FFF2-40B4-BE49-F238E27FC236}">
                  <a16:creationId xmlns:a16="http://schemas.microsoft.com/office/drawing/2014/main" id="{3F9C45B0-212C-9056-8B50-37EFF805C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550" y="1501488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6" name="Google Shape;436;p4">
              <a:extLst>
                <a:ext uri="{FF2B5EF4-FFF2-40B4-BE49-F238E27FC236}">
                  <a16:creationId xmlns:a16="http://schemas.microsoft.com/office/drawing/2014/main" id="{02781305-2A1B-92A3-4CDF-86478677E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0100" y="1468138"/>
              <a:ext cx="40350" cy="20200"/>
            </a:xfrm>
            <a:custGeom>
              <a:avLst/>
              <a:gdLst>
                <a:gd name="T0" fmla="*/ 2147483646 w 1614"/>
                <a:gd name="T1" fmla="*/ 2147483646 h 808"/>
                <a:gd name="T2" fmla="*/ 2147483646 w 1614"/>
                <a:gd name="T3" fmla="*/ 2147483646 h 808"/>
                <a:gd name="T4" fmla="*/ 2147483646 w 1614"/>
                <a:gd name="T5" fmla="*/ 2147483646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7" name="Google Shape;437;p4">
              <a:extLst>
                <a:ext uri="{FF2B5EF4-FFF2-40B4-BE49-F238E27FC236}">
                  <a16:creationId xmlns:a16="http://schemas.microsoft.com/office/drawing/2014/main" id="{F1DA8BBE-57DB-79E7-9E0E-3A107D94F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525" y="1438688"/>
              <a:ext cx="45000" cy="11650"/>
            </a:xfrm>
            <a:custGeom>
              <a:avLst/>
              <a:gdLst>
                <a:gd name="T0" fmla="*/ 2147483646 w 1800"/>
                <a:gd name="T1" fmla="*/ 0 h 466"/>
                <a:gd name="T2" fmla="*/ 2147483646 w 1800"/>
                <a:gd name="T3" fmla="*/ 2147483646 h 466"/>
                <a:gd name="T4" fmla="*/ 2147483646 w 1800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8" name="Google Shape;438;p4">
              <a:extLst>
                <a:ext uri="{FF2B5EF4-FFF2-40B4-BE49-F238E27FC236}">
                  <a16:creationId xmlns:a16="http://schemas.microsoft.com/office/drawing/2014/main" id="{6A87A019-635D-07C2-575B-17FA2AF51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425" y="1343288"/>
              <a:ext cx="48875" cy="14000"/>
            </a:xfrm>
            <a:custGeom>
              <a:avLst/>
              <a:gdLst>
                <a:gd name="T0" fmla="*/ 2147483646 w 1955"/>
                <a:gd name="T1" fmla="*/ 2147483646 h 560"/>
                <a:gd name="T2" fmla="*/ 2147483646 w 1955"/>
                <a:gd name="T3" fmla="*/ 2147483646 h 560"/>
                <a:gd name="T4" fmla="*/ 2147483646 w 1955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99" name="Google Shape;439;p4">
              <a:extLst>
                <a:ext uri="{FF2B5EF4-FFF2-40B4-BE49-F238E27FC236}">
                  <a16:creationId xmlns:a16="http://schemas.microsoft.com/office/drawing/2014/main" id="{0B853547-566B-95BC-D59C-46857E4CE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575" y="1403788"/>
              <a:ext cx="49650" cy="13975"/>
            </a:xfrm>
            <a:custGeom>
              <a:avLst/>
              <a:gdLst>
                <a:gd name="T0" fmla="*/ 2147483646 w 1986"/>
                <a:gd name="T1" fmla="*/ 0 h 559"/>
                <a:gd name="T2" fmla="*/ 2147483646 w 1986"/>
                <a:gd name="T3" fmla="*/ 2147483646 h 559"/>
                <a:gd name="T4" fmla="*/ 2147483646 w 1986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0" name="Google Shape;440;p4">
              <a:extLst>
                <a:ext uri="{FF2B5EF4-FFF2-40B4-BE49-F238E27FC236}">
                  <a16:creationId xmlns:a16="http://schemas.microsoft.com/office/drawing/2014/main" id="{6AB1DA1F-4BC7-9F0B-C10E-835A4CDF3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825" y="1422388"/>
              <a:ext cx="47325" cy="17100"/>
            </a:xfrm>
            <a:custGeom>
              <a:avLst/>
              <a:gdLst>
                <a:gd name="T0" fmla="*/ 2147483646 w 1893"/>
                <a:gd name="T1" fmla="*/ 2147483646 h 684"/>
                <a:gd name="T2" fmla="*/ 2147483646 w 1893"/>
                <a:gd name="T3" fmla="*/ 2147483646 h 684"/>
                <a:gd name="T4" fmla="*/ 2147483646 w 1893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1" name="Google Shape;441;p4">
              <a:extLst>
                <a:ext uri="{FF2B5EF4-FFF2-40B4-BE49-F238E27FC236}">
                  <a16:creationId xmlns:a16="http://schemas.microsoft.com/office/drawing/2014/main" id="{DA5DA788-5E39-3639-7D98-11941ECB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150" y="1368113"/>
              <a:ext cx="47325" cy="17850"/>
            </a:xfrm>
            <a:custGeom>
              <a:avLst/>
              <a:gdLst>
                <a:gd name="T0" fmla="*/ 2147483646 w 1893"/>
                <a:gd name="T1" fmla="*/ 0 h 714"/>
                <a:gd name="T2" fmla="*/ 2147483646 w 1893"/>
                <a:gd name="T3" fmla="*/ 2147483646 h 714"/>
                <a:gd name="T4" fmla="*/ 2147483646 w 1893"/>
                <a:gd name="T5" fmla="*/ 0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2" name="Google Shape;442;p4">
              <a:extLst>
                <a:ext uri="{FF2B5EF4-FFF2-40B4-BE49-F238E27FC236}">
                  <a16:creationId xmlns:a16="http://schemas.microsoft.com/office/drawing/2014/main" id="{8CADCC5F-85BD-3EFA-3AEA-4CDCCE821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450" y="1343288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3" name="Google Shape;443;p4">
              <a:extLst>
                <a:ext uri="{FF2B5EF4-FFF2-40B4-BE49-F238E27FC236}">
                  <a16:creationId xmlns:a16="http://schemas.microsoft.com/office/drawing/2014/main" id="{64775B02-EAC7-BF3D-9894-7030E9707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050" y="1309163"/>
              <a:ext cx="48875" cy="14775"/>
            </a:xfrm>
            <a:custGeom>
              <a:avLst/>
              <a:gdLst>
                <a:gd name="T0" fmla="*/ 2147483646 w 1955"/>
                <a:gd name="T1" fmla="*/ 2147483646 h 591"/>
                <a:gd name="T2" fmla="*/ 2147483646 w 1955"/>
                <a:gd name="T3" fmla="*/ 2147483646 h 591"/>
                <a:gd name="T4" fmla="*/ 2147483646 w 1955"/>
                <a:gd name="T5" fmla="*/ 2147483646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4" name="Google Shape;444;p4">
              <a:extLst>
                <a:ext uri="{FF2B5EF4-FFF2-40B4-BE49-F238E27FC236}">
                  <a16:creationId xmlns:a16="http://schemas.microsoft.com/office/drawing/2014/main" id="{416324C3-1C7E-12AE-CCFD-6762A322B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375" y="1715538"/>
              <a:ext cx="45000" cy="10875"/>
            </a:xfrm>
            <a:custGeom>
              <a:avLst/>
              <a:gdLst>
                <a:gd name="T0" fmla="*/ 2147483646 w 1800"/>
                <a:gd name="T1" fmla="*/ 0 h 435"/>
                <a:gd name="T2" fmla="*/ 2147483646 w 1800"/>
                <a:gd name="T3" fmla="*/ 2147483646 h 435"/>
                <a:gd name="T4" fmla="*/ 2147483646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5" name="Google Shape;445;p4">
              <a:extLst>
                <a:ext uri="{FF2B5EF4-FFF2-40B4-BE49-F238E27FC236}">
                  <a16:creationId xmlns:a16="http://schemas.microsoft.com/office/drawing/2014/main" id="{3987BAB6-3F40-CB8B-4D84-0C78F6988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475" y="1661238"/>
              <a:ext cx="47325" cy="17875"/>
            </a:xfrm>
            <a:custGeom>
              <a:avLst/>
              <a:gdLst>
                <a:gd name="T0" fmla="*/ 2147483646 w 1893"/>
                <a:gd name="T1" fmla="*/ 2147483646 h 715"/>
                <a:gd name="T2" fmla="*/ 2147483646 w 1893"/>
                <a:gd name="T3" fmla="*/ 2147483646 h 715"/>
                <a:gd name="T4" fmla="*/ 2147483646 w 1893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6" name="Google Shape;446;p4">
              <a:extLst>
                <a:ext uri="{FF2B5EF4-FFF2-40B4-BE49-F238E27FC236}">
                  <a16:creationId xmlns:a16="http://schemas.microsoft.com/office/drawing/2014/main" id="{7969B35C-F260-2760-44DA-8DDB762CA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8950" y="1626338"/>
              <a:ext cx="49675" cy="14000"/>
            </a:xfrm>
            <a:custGeom>
              <a:avLst/>
              <a:gdLst>
                <a:gd name="T0" fmla="*/ 2147483646 w 1987"/>
                <a:gd name="T1" fmla="*/ 2147483646 h 560"/>
                <a:gd name="T2" fmla="*/ 2147483646 w 1987"/>
                <a:gd name="T3" fmla="*/ 2147483646 h 560"/>
                <a:gd name="T4" fmla="*/ 2147483646 w 1987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7" name="Google Shape;447;p4">
              <a:extLst>
                <a:ext uri="{FF2B5EF4-FFF2-40B4-BE49-F238E27FC236}">
                  <a16:creationId xmlns:a16="http://schemas.microsoft.com/office/drawing/2014/main" id="{CAC0B746-0D0F-644F-E64B-9CB15C4B2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3400" y="1627113"/>
              <a:ext cx="48900" cy="12450"/>
            </a:xfrm>
            <a:custGeom>
              <a:avLst/>
              <a:gdLst>
                <a:gd name="T0" fmla="*/ 2147483646 w 1956"/>
                <a:gd name="T1" fmla="*/ 2147483646 h 498"/>
                <a:gd name="T2" fmla="*/ 2147483646 w 1956"/>
                <a:gd name="T3" fmla="*/ 2147483646 h 498"/>
                <a:gd name="T4" fmla="*/ 2147483646 w 1956"/>
                <a:gd name="T5" fmla="*/ 2147483646 h 4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8" name="Google Shape;448;p4">
              <a:extLst>
                <a:ext uri="{FF2B5EF4-FFF2-40B4-BE49-F238E27FC236}">
                  <a16:creationId xmlns:a16="http://schemas.microsoft.com/office/drawing/2014/main" id="{A9FB0569-6794-CC4A-EC41-7073171B4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6500" y="1686063"/>
              <a:ext cx="48900" cy="15525"/>
            </a:xfrm>
            <a:custGeom>
              <a:avLst/>
              <a:gdLst>
                <a:gd name="T0" fmla="*/ 2147483646 w 1956"/>
                <a:gd name="T1" fmla="*/ 0 h 621"/>
                <a:gd name="T2" fmla="*/ 2147483646 w 1956"/>
                <a:gd name="T3" fmla="*/ 2147483646 h 621"/>
                <a:gd name="T4" fmla="*/ 2147483646 w 1956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09" name="Google Shape;449;p4">
              <a:extLst>
                <a:ext uri="{FF2B5EF4-FFF2-40B4-BE49-F238E27FC236}">
                  <a16:creationId xmlns:a16="http://schemas.microsoft.com/office/drawing/2014/main" id="{3523E39A-EF70-773F-F1C9-4E0D527AF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650" y="1797738"/>
              <a:ext cx="48875" cy="14750"/>
            </a:xfrm>
            <a:custGeom>
              <a:avLst/>
              <a:gdLst>
                <a:gd name="T0" fmla="*/ 2147483646 w 1955"/>
                <a:gd name="T1" fmla="*/ 0 h 590"/>
                <a:gd name="T2" fmla="*/ 2147483646 w 1955"/>
                <a:gd name="T3" fmla="*/ 2147483646 h 590"/>
                <a:gd name="T4" fmla="*/ 2147483646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0" name="Google Shape;450;p4">
              <a:extLst>
                <a:ext uri="{FF2B5EF4-FFF2-40B4-BE49-F238E27FC236}">
                  <a16:creationId xmlns:a16="http://schemas.microsoft.com/office/drawing/2014/main" id="{AA8E1D3A-F23F-2180-CBAA-494C9EE24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550" y="1811688"/>
              <a:ext cx="48100" cy="19400"/>
            </a:xfrm>
            <a:custGeom>
              <a:avLst/>
              <a:gdLst>
                <a:gd name="T0" fmla="*/ 2147483646 w 1924"/>
                <a:gd name="T1" fmla="*/ 0 h 776"/>
                <a:gd name="T2" fmla="*/ 2147483646 w 1924"/>
                <a:gd name="T3" fmla="*/ 2147483646 h 776"/>
                <a:gd name="T4" fmla="*/ 2147483646 w 1924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1" name="Google Shape;451;p4">
              <a:extLst>
                <a:ext uri="{FF2B5EF4-FFF2-40B4-BE49-F238E27FC236}">
                  <a16:creationId xmlns:a16="http://schemas.microsoft.com/office/drawing/2014/main" id="{3B830356-59AD-80AB-0067-A1C4553C9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400" y="1769813"/>
              <a:ext cx="48125" cy="16300"/>
            </a:xfrm>
            <a:custGeom>
              <a:avLst/>
              <a:gdLst>
                <a:gd name="T0" fmla="*/ 2147483646 w 1925"/>
                <a:gd name="T1" fmla="*/ 0 h 652"/>
                <a:gd name="T2" fmla="*/ 2147483646 w 1925"/>
                <a:gd name="T3" fmla="*/ 2147483646 h 652"/>
                <a:gd name="T4" fmla="*/ 2147483646 w 1925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2" name="Google Shape;452;p4">
              <a:extLst>
                <a:ext uri="{FF2B5EF4-FFF2-40B4-BE49-F238E27FC236}">
                  <a16:creationId xmlns:a16="http://schemas.microsoft.com/office/drawing/2014/main" id="{5160AB29-93A1-E7C2-B71C-650C33D53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275" y="1773688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3" name="Google Shape;453;p4">
              <a:extLst>
                <a:ext uri="{FF2B5EF4-FFF2-40B4-BE49-F238E27FC236}">
                  <a16:creationId xmlns:a16="http://schemas.microsoft.com/office/drawing/2014/main" id="{37ED08FA-F970-D4C2-5D8F-A484550E7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800" y="1852788"/>
              <a:ext cx="48100" cy="18625"/>
            </a:xfrm>
            <a:custGeom>
              <a:avLst/>
              <a:gdLst>
                <a:gd name="T0" fmla="*/ 2147483646 w 1924"/>
                <a:gd name="T1" fmla="*/ 0 h 745"/>
                <a:gd name="T2" fmla="*/ 2147483646 w 1924"/>
                <a:gd name="T3" fmla="*/ 2147483646 h 745"/>
                <a:gd name="T4" fmla="*/ 2147483646 w 1924"/>
                <a:gd name="T5" fmla="*/ 0 h 7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4" name="Google Shape;454;p4">
              <a:extLst>
                <a:ext uri="{FF2B5EF4-FFF2-40B4-BE49-F238E27FC236}">
                  <a16:creationId xmlns:a16="http://schemas.microsoft.com/office/drawing/2014/main" id="{4C135B29-5C37-4D64-53CF-9FC568AD1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575" y="1790738"/>
              <a:ext cx="48875" cy="15550"/>
            </a:xfrm>
            <a:custGeom>
              <a:avLst/>
              <a:gdLst>
                <a:gd name="T0" fmla="*/ 2147483646 w 1955"/>
                <a:gd name="T1" fmla="*/ 2147483646 h 622"/>
                <a:gd name="T2" fmla="*/ 2147483646 w 1955"/>
                <a:gd name="T3" fmla="*/ 2147483646 h 622"/>
                <a:gd name="T4" fmla="*/ 2147483646 w 1955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5" name="Google Shape;455;p4">
              <a:extLst>
                <a:ext uri="{FF2B5EF4-FFF2-40B4-BE49-F238E27FC236}">
                  <a16:creationId xmlns:a16="http://schemas.microsoft.com/office/drawing/2014/main" id="{05678419-DB3C-D240-3EAD-4445285A9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325" y="1836513"/>
              <a:ext cx="45000" cy="10875"/>
            </a:xfrm>
            <a:custGeom>
              <a:avLst/>
              <a:gdLst>
                <a:gd name="T0" fmla="*/ 2147483646 w 1800"/>
                <a:gd name="T1" fmla="*/ 0 h 435"/>
                <a:gd name="T2" fmla="*/ 2147483646 w 1800"/>
                <a:gd name="T3" fmla="*/ 2147483646 h 435"/>
                <a:gd name="T4" fmla="*/ 2147483646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6" name="Google Shape;456;p4">
              <a:extLst>
                <a:ext uri="{FF2B5EF4-FFF2-40B4-BE49-F238E27FC236}">
                  <a16:creationId xmlns:a16="http://schemas.microsoft.com/office/drawing/2014/main" id="{3093912E-AE00-6D28-50C9-AF417230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3300" y="1889238"/>
              <a:ext cx="49650" cy="13200"/>
            </a:xfrm>
            <a:custGeom>
              <a:avLst/>
              <a:gdLst>
                <a:gd name="T0" fmla="*/ 2147483646 w 1986"/>
                <a:gd name="T1" fmla="*/ 0 h 528"/>
                <a:gd name="T2" fmla="*/ 2147483646 w 1986"/>
                <a:gd name="T3" fmla="*/ 2147483646 h 528"/>
                <a:gd name="T4" fmla="*/ 2147483646 w 1986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7" name="Google Shape;457;p4">
              <a:extLst>
                <a:ext uri="{FF2B5EF4-FFF2-40B4-BE49-F238E27FC236}">
                  <a16:creationId xmlns:a16="http://schemas.microsoft.com/office/drawing/2014/main" id="{C48F675F-B86A-5BF4-3AF0-79D73B39F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200" y="1883038"/>
              <a:ext cx="41125" cy="19400"/>
            </a:xfrm>
            <a:custGeom>
              <a:avLst/>
              <a:gdLst>
                <a:gd name="T0" fmla="*/ 2147483646 w 1645"/>
                <a:gd name="T1" fmla="*/ 0 h 776"/>
                <a:gd name="T2" fmla="*/ 2147483646 w 1645"/>
                <a:gd name="T3" fmla="*/ 2147483646 h 776"/>
                <a:gd name="T4" fmla="*/ 2147483646 w 164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8" name="Google Shape;458;p4">
              <a:extLst>
                <a:ext uri="{FF2B5EF4-FFF2-40B4-BE49-F238E27FC236}">
                  <a16:creationId xmlns:a16="http://schemas.microsoft.com/office/drawing/2014/main" id="{79E3F7AB-C02A-837A-8FCB-EAA869ED5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6850" y="1914038"/>
              <a:ext cx="45000" cy="10900"/>
            </a:xfrm>
            <a:custGeom>
              <a:avLst/>
              <a:gdLst>
                <a:gd name="T0" fmla="*/ 2147483646 w 1800"/>
                <a:gd name="T1" fmla="*/ 2147483646 h 436"/>
                <a:gd name="T2" fmla="*/ 2147483646 w 1800"/>
                <a:gd name="T3" fmla="*/ 2147483646 h 436"/>
                <a:gd name="T4" fmla="*/ 2147483646 w 1800"/>
                <a:gd name="T5" fmla="*/ 2147483646 h 4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19" name="Google Shape;459;p4">
              <a:extLst>
                <a:ext uri="{FF2B5EF4-FFF2-40B4-BE49-F238E27FC236}">
                  <a16:creationId xmlns:a16="http://schemas.microsoft.com/office/drawing/2014/main" id="{59557414-931B-5542-FB7A-DEC117463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275" y="1896988"/>
              <a:ext cx="45025" cy="10875"/>
            </a:xfrm>
            <a:custGeom>
              <a:avLst/>
              <a:gdLst>
                <a:gd name="T0" fmla="*/ 2147483646 w 1801"/>
                <a:gd name="T1" fmla="*/ 2147483646 h 435"/>
                <a:gd name="T2" fmla="*/ 2147483646 w 1801"/>
                <a:gd name="T3" fmla="*/ 2147483646 h 435"/>
                <a:gd name="T4" fmla="*/ 2147483646 w 1801"/>
                <a:gd name="T5" fmla="*/ 2147483646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0" name="Google Shape;460;p4">
              <a:extLst>
                <a:ext uri="{FF2B5EF4-FFF2-40B4-BE49-F238E27FC236}">
                  <a16:creationId xmlns:a16="http://schemas.microsoft.com/office/drawing/2014/main" id="{14E76DB8-81B6-8D36-D203-75203070C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800" y="1841163"/>
              <a:ext cx="48875" cy="14750"/>
            </a:xfrm>
            <a:custGeom>
              <a:avLst/>
              <a:gdLst>
                <a:gd name="T0" fmla="*/ 2147483646 w 1955"/>
                <a:gd name="T1" fmla="*/ 0 h 590"/>
                <a:gd name="T2" fmla="*/ 2147483646 w 1955"/>
                <a:gd name="T3" fmla="*/ 2147483646 h 590"/>
                <a:gd name="T4" fmla="*/ 2147483646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1" name="Google Shape;461;p4">
              <a:extLst>
                <a:ext uri="{FF2B5EF4-FFF2-40B4-BE49-F238E27FC236}">
                  <a16:creationId xmlns:a16="http://schemas.microsoft.com/office/drawing/2014/main" id="{D4FDA38C-8295-6284-74C8-A35CA3D65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250" y="1868288"/>
              <a:ext cx="41125" cy="20975"/>
            </a:xfrm>
            <a:custGeom>
              <a:avLst/>
              <a:gdLst>
                <a:gd name="T0" fmla="*/ 2147483646 w 1645"/>
                <a:gd name="T1" fmla="*/ 2147483646 h 839"/>
                <a:gd name="T2" fmla="*/ 2147483646 w 1645"/>
                <a:gd name="T3" fmla="*/ 2147483646 h 839"/>
                <a:gd name="T4" fmla="*/ 2147483646 w 1645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2" name="Google Shape;462;p4">
              <a:extLst>
                <a:ext uri="{FF2B5EF4-FFF2-40B4-BE49-F238E27FC236}">
                  <a16:creationId xmlns:a16="http://schemas.microsoft.com/office/drawing/2014/main" id="{6F9E53EF-CC95-726A-86DA-4CCE78486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250" y="1849688"/>
              <a:ext cx="45025" cy="11650"/>
            </a:xfrm>
            <a:custGeom>
              <a:avLst/>
              <a:gdLst>
                <a:gd name="T0" fmla="*/ 2147483646 w 1801"/>
                <a:gd name="T1" fmla="*/ 0 h 466"/>
                <a:gd name="T2" fmla="*/ 2147483646 w 1801"/>
                <a:gd name="T3" fmla="*/ 2147483646 h 466"/>
                <a:gd name="T4" fmla="*/ 2147483646 w 1801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3" name="Google Shape;463;p4">
              <a:extLst>
                <a:ext uri="{FF2B5EF4-FFF2-40B4-BE49-F238E27FC236}">
                  <a16:creationId xmlns:a16="http://schemas.microsoft.com/office/drawing/2014/main" id="{6D8BEDFF-47D0-9C9D-F1BE-4D4B506F8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025" y="1821763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4" name="Google Shape;464;p4">
              <a:extLst>
                <a:ext uri="{FF2B5EF4-FFF2-40B4-BE49-F238E27FC236}">
                  <a16:creationId xmlns:a16="http://schemas.microsoft.com/office/drawing/2014/main" id="{2297F2C9-E096-DB30-FB0F-D9259A360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375" y="1777563"/>
              <a:ext cx="49675" cy="13975"/>
            </a:xfrm>
            <a:custGeom>
              <a:avLst/>
              <a:gdLst>
                <a:gd name="T0" fmla="*/ 2147483646 w 1987"/>
                <a:gd name="T1" fmla="*/ 2147483646 h 559"/>
                <a:gd name="T2" fmla="*/ 2147483646 w 1987"/>
                <a:gd name="T3" fmla="*/ 2147483646 h 559"/>
                <a:gd name="T4" fmla="*/ 2147483646 w 1987"/>
                <a:gd name="T5" fmla="*/ 2147483646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5" name="Google Shape;465;p4">
              <a:extLst>
                <a:ext uri="{FF2B5EF4-FFF2-40B4-BE49-F238E27FC236}">
                  <a16:creationId xmlns:a16="http://schemas.microsoft.com/office/drawing/2014/main" id="{E34457B8-4202-F5B1-2699-F80F249B2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600" y="1779113"/>
              <a:ext cx="45775" cy="11650"/>
            </a:xfrm>
            <a:custGeom>
              <a:avLst/>
              <a:gdLst>
                <a:gd name="T0" fmla="*/ 2147483646 w 1831"/>
                <a:gd name="T1" fmla="*/ 2147483646 h 466"/>
                <a:gd name="T2" fmla="*/ 2147483646 w 1831"/>
                <a:gd name="T3" fmla="*/ 2147483646 h 466"/>
                <a:gd name="T4" fmla="*/ 2147483646 w 1831"/>
                <a:gd name="T5" fmla="*/ 2147483646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6" name="Google Shape;466;p4">
              <a:extLst>
                <a:ext uri="{FF2B5EF4-FFF2-40B4-BE49-F238E27FC236}">
                  <a16:creationId xmlns:a16="http://schemas.microsoft.com/office/drawing/2014/main" id="{7C471103-F34E-802A-2DE4-E78F817AF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675" y="1789188"/>
              <a:ext cx="48900" cy="17100"/>
            </a:xfrm>
            <a:custGeom>
              <a:avLst/>
              <a:gdLst>
                <a:gd name="T0" fmla="*/ 2147483646 w 1956"/>
                <a:gd name="T1" fmla="*/ 2147483646 h 684"/>
                <a:gd name="T2" fmla="*/ 2147483646 w 1956"/>
                <a:gd name="T3" fmla="*/ 2147483646 h 684"/>
                <a:gd name="T4" fmla="*/ 2147483646 w 1956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7" name="Google Shape;467;p4">
              <a:extLst>
                <a:ext uri="{FF2B5EF4-FFF2-40B4-BE49-F238E27FC236}">
                  <a16:creationId xmlns:a16="http://schemas.microsoft.com/office/drawing/2014/main" id="{3B91E068-222D-5C86-B19C-051EC095D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2400" y="1831063"/>
              <a:ext cx="48875" cy="14775"/>
            </a:xfrm>
            <a:custGeom>
              <a:avLst/>
              <a:gdLst>
                <a:gd name="T0" fmla="*/ 2147483646 w 1955"/>
                <a:gd name="T1" fmla="*/ 2147483646 h 591"/>
                <a:gd name="T2" fmla="*/ 2147483646 w 1955"/>
                <a:gd name="T3" fmla="*/ 2147483646 h 591"/>
                <a:gd name="T4" fmla="*/ 2147483646 w 1955"/>
                <a:gd name="T5" fmla="*/ 2147483646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8" name="Google Shape;468;p4">
              <a:extLst>
                <a:ext uri="{FF2B5EF4-FFF2-40B4-BE49-F238E27FC236}">
                  <a16:creationId xmlns:a16="http://schemas.microsoft.com/office/drawing/2014/main" id="{F92644CC-36B2-CAC8-CD19-61A2EC430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025" y="1963688"/>
              <a:ext cx="48875" cy="12425"/>
            </a:xfrm>
            <a:custGeom>
              <a:avLst/>
              <a:gdLst>
                <a:gd name="T0" fmla="*/ 2147483646 w 1955"/>
                <a:gd name="T1" fmla="*/ 0 h 497"/>
                <a:gd name="T2" fmla="*/ 2147483646 w 1955"/>
                <a:gd name="T3" fmla="*/ 2147483646 h 497"/>
                <a:gd name="T4" fmla="*/ 2147483646 w 1955"/>
                <a:gd name="T5" fmla="*/ 0 h 4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29" name="Google Shape;469;p4">
              <a:extLst>
                <a:ext uri="{FF2B5EF4-FFF2-40B4-BE49-F238E27FC236}">
                  <a16:creationId xmlns:a16="http://schemas.microsoft.com/office/drawing/2014/main" id="{B9C6E05D-5716-6218-7F6A-902162A82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725" y="1952813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0" name="Google Shape;470;p4">
              <a:extLst>
                <a:ext uri="{FF2B5EF4-FFF2-40B4-BE49-F238E27FC236}">
                  <a16:creationId xmlns:a16="http://schemas.microsoft.com/office/drawing/2014/main" id="{8FBD0ED1-FFF8-12AA-7EB2-6041F3498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575" y="1948163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1" name="Google Shape;471;p4">
              <a:extLst>
                <a:ext uri="{FF2B5EF4-FFF2-40B4-BE49-F238E27FC236}">
                  <a16:creationId xmlns:a16="http://schemas.microsoft.com/office/drawing/2014/main" id="{71DBA165-6D02-30CE-1BA5-EB7D776E4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975" y="1941188"/>
              <a:ext cx="48875" cy="17100"/>
            </a:xfrm>
            <a:custGeom>
              <a:avLst/>
              <a:gdLst>
                <a:gd name="T0" fmla="*/ 2147483646 w 1955"/>
                <a:gd name="T1" fmla="*/ 2147483646 h 684"/>
                <a:gd name="T2" fmla="*/ 2147483646 w 1955"/>
                <a:gd name="T3" fmla="*/ 2147483646 h 684"/>
                <a:gd name="T4" fmla="*/ 2147483646 w 1955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2" name="Google Shape;472;p4">
              <a:extLst>
                <a:ext uri="{FF2B5EF4-FFF2-40B4-BE49-F238E27FC236}">
                  <a16:creationId xmlns:a16="http://schemas.microsoft.com/office/drawing/2014/main" id="{C2586DD3-C4EF-FA7C-DCA3-FDD74FCF0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100" y="1961363"/>
              <a:ext cx="47350" cy="17075"/>
            </a:xfrm>
            <a:custGeom>
              <a:avLst/>
              <a:gdLst>
                <a:gd name="T0" fmla="*/ 2147483646 w 1894"/>
                <a:gd name="T1" fmla="*/ 0 h 683"/>
                <a:gd name="T2" fmla="*/ 2147483646 w 1894"/>
                <a:gd name="T3" fmla="*/ 2147483646 h 683"/>
                <a:gd name="T4" fmla="*/ 2147483646 w 1894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3" name="Google Shape;473;p4">
              <a:extLst>
                <a:ext uri="{FF2B5EF4-FFF2-40B4-BE49-F238E27FC236}">
                  <a16:creationId xmlns:a16="http://schemas.microsoft.com/office/drawing/2014/main" id="{31E1A77B-B9E2-9E1A-F386-ED7289D28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525" y="1913263"/>
              <a:ext cx="48875" cy="12450"/>
            </a:xfrm>
            <a:custGeom>
              <a:avLst/>
              <a:gdLst>
                <a:gd name="T0" fmla="*/ 2147483646 w 1955"/>
                <a:gd name="T1" fmla="*/ 2147483646 h 498"/>
                <a:gd name="T2" fmla="*/ 2147483646 w 1955"/>
                <a:gd name="T3" fmla="*/ 2147483646 h 498"/>
                <a:gd name="T4" fmla="*/ 2147483646 w 1955"/>
                <a:gd name="T5" fmla="*/ 2147483646 h 4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4" name="Google Shape;474;p4">
              <a:extLst>
                <a:ext uri="{FF2B5EF4-FFF2-40B4-BE49-F238E27FC236}">
                  <a16:creationId xmlns:a16="http://schemas.microsoft.com/office/drawing/2014/main" id="{8DED47F4-CDEE-8F21-6348-DD32DDE89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9250" y="1983838"/>
              <a:ext cx="41125" cy="19425"/>
            </a:xfrm>
            <a:custGeom>
              <a:avLst/>
              <a:gdLst>
                <a:gd name="T0" fmla="*/ 2147483646 w 1645"/>
                <a:gd name="T1" fmla="*/ 2147483646 h 777"/>
                <a:gd name="T2" fmla="*/ 2147483646 w 1645"/>
                <a:gd name="T3" fmla="*/ 2147483646 h 777"/>
                <a:gd name="T4" fmla="*/ 2147483646 w 1645"/>
                <a:gd name="T5" fmla="*/ 2147483646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5" name="Google Shape;475;p4">
              <a:extLst>
                <a:ext uri="{FF2B5EF4-FFF2-40B4-BE49-F238E27FC236}">
                  <a16:creationId xmlns:a16="http://schemas.microsoft.com/office/drawing/2014/main" id="{3C1B7BF9-4241-8ABC-4602-1E35047BE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950" y="2000138"/>
              <a:ext cx="48875" cy="13200"/>
            </a:xfrm>
            <a:custGeom>
              <a:avLst/>
              <a:gdLst>
                <a:gd name="T0" fmla="*/ 2147483646 w 1955"/>
                <a:gd name="T1" fmla="*/ 0 h 528"/>
                <a:gd name="T2" fmla="*/ 2147483646 w 1955"/>
                <a:gd name="T3" fmla="*/ 2147483646 h 528"/>
                <a:gd name="T4" fmla="*/ 2147483646 w 1955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6" name="Google Shape;476;p4">
              <a:extLst>
                <a:ext uri="{FF2B5EF4-FFF2-40B4-BE49-F238E27FC236}">
                  <a16:creationId xmlns:a16="http://schemas.microsoft.com/office/drawing/2014/main" id="{CA3D198A-7F0A-237A-3B49-DD8ECB7F7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875" y="2037338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7" name="Google Shape;477;p4">
              <a:extLst>
                <a:ext uri="{FF2B5EF4-FFF2-40B4-BE49-F238E27FC236}">
                  <a16:creationId xmlns:a16="http://schemas.microsoft.com/office/drawing/2014/main" id="{F483ACCE-20CB-6BB4-8E46-FC43F95D6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350" y="2080013"/>
              <a:ext cx="48100" cy="16300"/>
            </a:xfrm>
            <a:custGeom>
              <a:avLst/>
              <a:gdLst>
                <a:gd name="T0" fmla="*/ 2147483646 w 1924"/>
                <a:gd name="T1" fmla="*/ 0 h 652"/>
                <a:gd name="T2" fmla="*/ 2147483646 w 1924"/>
                <a:gd name="T3" fmla="*/ 2147483646 h 652"/>
                <a:gd name="T4" fmla="*/ 2147483646 w 1924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8" name="Google Shape;478;p4">
              <a:extLst>
                <a:ext uri="{FF2B5EF4-FFF2-40B4-BE49-F238E27FC236}">
                  <a16:creationId xmlns:a16="http://schemas.microsoft.com/office/drawing/2014/main" id="{0F066D77-8ECD-A29C-45D7-54A12761D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850" y="2111013"/>
              <a:ext cx="41125" cy="20975"/>
            </a:xfrm>
            <a:custGeom>
              <a:avLst/>
              <a:gdLst>
                <a:gd name="T0" fmla="*/ 2147483646 w 1645"/>
                <a:gd name="T1" fmla="*/ 2147483646 h 839"/>
                <a:gd name="T2" fmla="*/ 2147483646 w 1645"/>
                <a:gd name="T3" fmla="*/ 2147483646 h 839"/>
                <a:gd name="T4" fmla="*/ 2147483646 w 1645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39" name="Google Shape;479;p4">
              <a:extLst>
                <a:ext uri="{FF2B5EF4-FFF2-40B4-BE49-F238E27FC236}">
                  <a16:creationId xmlns:a16="http://schemas.microsoft.com/office/drawing/2014/main" id="{12771C53-C4FA-D7C5-F0E6-83D0A9FAC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500" y="2147463"/>
              <a:ext cx="48100" cy="15550"/>
            </a:xfrm>
            <a:custGeom>
              <a:avLst/>
              <a:gdLst>
                <a:gd name="T0" fmla="*/ 2147483646 w 1924"/>
                <a:gd name="T1" fmla="*/ 2147483646 h 622"/>
                <a:gd name="T2" fmla="*/ 2147483646 w 1924"/>
                <a:gd name="T3" fmla="*/ 2147483646 h 622"/>
                <a:gd name="T4" fmla="*/ 2147483646 w 1924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0" name="Google Shape;480;p4">
              <a:extLst>
                <a:ext uri="{FF2B5EF4-FFF2-40B4-BE49-F238E27FC236}">
                  <a16:creationId xmlns:a16="http://schemas.microsoft.com/office/drawing/2014/main" id="{65D320AF-E6DB-DE26-470C-C4EB61EA7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025" y="2066813"/>
              <a:ext cx="48875" cy="15550"/>
            </a:xfrm>
            <a:custGeom>
              <a:avLst/>
              <a:gdLst>
                <a:gd name="T0" fmla="*/ 2147483646 w 1955"/>
                <a:gd name="T1" fmla="*/ 2147483646 h 622"/>
                <a:gd name="T2" fmla="*/ 2147483646 w 1955"/>
                <a:gd name="T3" fmla="*/ 2147483646 h 622"/>
                <a:gd name="T4" fmla="*/ 2147483646 w 1955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1" name="Google Shape;481;p4">
              <a:extLst>
                <a:ext uri="{FF2B5EF4-FFF2-40B4-BE49-F238E27FC236}">
                  <a16:creationId xmlns:a16="http://schemas.microsoft.com/office/drawing/2014/main" id="{53877591-6D0B-EFED-2282-FCA090175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4550" y="1948938"/>
              <a:ext cx="40350" cy="21750"/>
            </a:xfrm>
            <a:custGeom>
              <a:avLst/>
              <a:gdLst>
                <a:gd name="T0" fmla="*/ 2147483646 w 1614"/>
                <a:gd name="T1" fmla="*/ 2147483646 h 870"/>
                <a:gd name="T2" fmla="*/ 2147483646 w 1614"/>
                <a:gd name="T3" fmla="*/ 2147483646 h 870"/>
                <a:gd name="T4" fmla="*/ 2147483646 w 1614"/>
                <a:gd name="T5" fmla="*/ 2147483646 h 8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2" name="Google Shape;482;p4">
              <a:extLst>
                <a:ext uri="{FF2B5EF4-FFF2-40B4-BE49-F238E27FC236}">
                  <a16:creationId xmlns:a16="http://schemas.microsoft.com/office/drawing/2014/main" id="{04C0DF89-EF9D-E81C-DD89-7D55159FD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350" y="1862088"/>
              <a:ext cx="48875" cy="13200"/>
            </a:xfrm>
            <a:custGeom>
              <a:avLst/>
              <a:gdLst>
                <a:gd name="T0" fmla="*/ 2147483646 w 1955"/>
                <a:gd name="T1" fmla="*/ 2147483646 h 528"/>
                <a:gd name="T2" fmla="*/ 2147483646 w 1955"/>
                <a:gd name="T3" fmla="*/ 2147483646 h 528"/>
                <a:gd name="T4" fmla="*/ 2147483646 w 1955"/>
                <a:gd name="T5" fmla="*/ 2147483646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3" name="Google Shape;483;p4">
              <a:extLst>
                <a:ext uri="{FF2B5EF4-FFF2-40B4-BE49-F238E27FC236}">
                  <a16:creationId xmlns:a16="http://schemas.microsoft.com/office/drawing/2014/main" id="{315CA999-7557-C4AD-5A1F-9F29A3B28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8025" y="1922588"/>
              <a:ext cx="48875" cy="13975"/>
            </a:xfrm>
            <a:custGeom>
              <a:avLst/>
              <a:gdLst>
                <a:gd name="T0" fmla="*/ 2147483646 w 1955"/>
                <a:gd name="T1" fmla="*/ 0 h 559"/>
                <a:gd name="T2" fmla="*/ 2147483646 w 1955"/>
                <a:gd name="T3" fmla="*/ 2147483646 h 559"/>
                <a:gd name="T4" fmla="*/ 2147483646 w 1955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4" name="Google Shape;484;p4">
              <a:extLst>
                <a:ext uri="{FF2B5EF4-FFF2-40B4-BE49-F238E27FC236}">
                  <a16:creationId xmlns:a16="http://schemas.microsoft.com/office/drawing/2014/main" id="{4763AC8B-34E8-AB56-17DF-EE3233FF6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425" y="1950488"/>
              <a:ext cx="47325" cy="17875"/>
            </a:xfrm>
            <a:custGeom>
              <a:avLst/>
              <a:gdLst>
                <a:gd name="T0" fmla="*/ 2147483646 w 1893"/>
                <a:gd name="T1" fmla="*/ 2147483646 h 715"/>
                <a:gd name="T2" fmla="*/ 2147483646 w 1893"/>
                <a:gd name="T3" fmla="*/ 2147483646 h 715"/>
                <a:gd name="T4" fmla="*/ 2147483646 w 1893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5" name="Google Shape;485;p4">
              <a:extLst>
                <a:ext uri="{FF2B5EF4-FFF2-40B4-BE49-F238E27FC236}">
                  <a16:creationId xmlns:a16="http://schemas.microsoft.com/office/drawing/2014/main" id="{0EBF4D67-3F62-1D0F-FB59-AE6569E9E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025" y="1910938"/>
              <a:ext cx="45000" cy="10125"/>
            </a:xfrm>
            <a:custGeom>
              <a:avLst/>
              <a:gdLst>
                <a:gd name="T0" fmla="*/ 2147483646 w 1800"/>
                <a:gd name="T1" fmla="*/ 2147483646 h 405"/>
                <a:gd name="T2" fmla="*/ 2147483646 w 1800"/>
                <a:gd name="T3" fmla="*/ 2147483646 h 405"/>
                <a:gd name="T4" fmla="*/ 2147483646 w 1800"/>
                <a:gd name="T5" fmla="*/ 2147483646 h 4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6" name="Google Shape;486;p4">
              <a:extLst>
                <a:ext uri="{FF2B5EF4-FFF2-40B4-BE49-F238E27FC236}">
                  <a16:creationId xmlns:a16="http://schemas.microsoft.com/office/drawing/2014/main" id="{EC46B630-9773-F7A4-3A6E-63CDA7020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125" y="1854338"/>
              <a:ext cx="48875" cy="15525"/>
            </a:xfrm>
            <a:custGeom>
              <a:avLst/>
              <a:gdLst>
                <a:gd name="T0" fmla="*/ 2147483646 w 1955"/>
                <a:gd name="T1" fmla="*/ 0 h 621"/>
                <a:gd name="T2" fmla="*/ 2147483646 w 1955"/>
                <a:gd name="T3" fmla="*/ 2147483646 h 621"/>
                <a:gd name="T4" fmla="*/ 2147483646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7" name="Google Shape;487;p4">
              <a:extLst>
                <a:ext uri="{FF2B5EF4-FFF2-40B4-BE49-F238E27FC236}">
                  <a16:creationId xmlns:a16="http://schemas.microsoft.com/office/drawing/2014/main" id="{694ADDE8-7911-ECB1-739B-10C6A53E0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750" y="1891563"/>
              <a:ext cx="48875" cy="15525"/>
            </a:xfrm>
            <a:custGeom>
              <a:avLst/>
              <a:gdLst>
                <a:gd name="T0" fmla="*/ 2147483646 w 1955"/>
                <a:gd name="T1" fmla="*/ 0 h 621"/>
                <a:gd name="T2" fmla="*/ 2147483646 w 1955"/>
                <a:gd name="T3" fmla="*/ 2147483646 h 621"/>
                <a:gd name="T4" fmla="*/ 2147483646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8" name="Google Shape;488;p4">
              <a:extLst>
                <a:ext uri="{FF2B5EF4-FFF2-40B4-BE49-F238E27FC236}">
                  <a16:creationId xmlns:a16="http://schemas.microsoft.com/office/drawing/2014/main" id="{6CADE24F-65A7-7901-F5EB-B8A9511BD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425" y="1969113"/>
              <a:ext cx="48875" cy="14750"/>
            </a:xfrm>
            <a:custGeom>
              <a:avLst/>
              <a:gdLst>
                <a:gd name="T0" fmla="*/ 2147483646 w 1955"/>
                <a:gd name="T1" fmla="*/ 0 h 590"/>
                <a:gd name="T2" fmla="*/ 2147483646 w 1955"/>
                <a:gd name="T3" fmla="*/ 2147483646 h 590"/>
                <a:gd name="T4" fmla="*/ 2147483646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49" name="Google Shape;489;p4">
              <a:extLst>
                <a:ext uri="{FF2B5EF4-FFF2-40B4-BE49-F238E27FC236}">
                  <a16:creationId xmlns:a16="http://schemas.microsoft.com/office/drawing/2014/main" id="{FC36A8ED-87B2-7648-0325-C22FBF7B6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000" y="1976863"/>
              <a:ext cx="48875" cy="13975"/>
            </a:xfrm>
            <a:custGeom>
              <a:avLst/>
              <a:gdLst>
                <a:gd name="T0" fmla="*/ 2147483646 w 1955"/>
                <a:gd name="T1" fmla="*/ 0 h 559"/>
                <a:gd name="T2" fmla="*/ 2147483646 w 1955"/>
                <a:gd name="T3" fmla="*/ 2147483646 h 559"/>
                <a:gd name="T4" fmla="*/ 2147483646 w 1955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0" name="Google Shape;490;p4">
              <a:extLst>
                <a:ext uri="{FF2B5EF4-FFF2-40B4-BE49-F238E27FC236}">
                  <a16:creationId xmlns:a16="http://schemas.microsoft.com/office/drawing/2014/main" id="{B567F5A9-8849-F314-C793-ABBC81BC3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500" y="1949713"/>
              <a:ext cx="41125" cy="20200"/>
            </a:xfrm>
            <a:custGeom>
              <a:avLst/>
              <a:gdLst>
                <a:gd name="T0" fmla="*/ 2147483646 w 1645"/>
                <a:gd name="T1" fmla="*/ 2147483646 h 808"/>
                <a:gd name="T2" fmla="*/ 2147483646 w 1645"/>
                <a:gd name="T3" fmla="*/ 2147483646 h 808"/>
                <a:gd name="T4" fmla="*/ 2147483646 w 1645"/>
                <a:gd name="T5" fmla="*/ 2147483646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1" name="Google Shape;491;p4">
              <a:extLst>
                <a:ext uri="{FF2B5EF4-FFF2-40B4-BE49-F238E27FC236}">
                  <a16:creationId xmlns:a16="http://schemas.microsoft.com/office/drawing/2014/main" id="{E3B45853-8055-8200-E926-905CF2F4F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6125" y="1914038"/>
              <a:ext cx="48125" cy="17100"/>
            </a:xfrm>
            <a:custGeom>
              <a:avLst/>
              <a:gdLst>
                <a:gd name="T0" fmla="*/ 2147483646 w 1925"/>
                <a:gd name="T1" fmla="*/ 2147483646 h 684"/>
                <a:gd name="T2" fmla="*/ 2147483646 w 1925"/>
                <a:gd name="T3" fmla="*/ 2147483646 h 684"/>
                <a:gd name="T4" fmla="*/ 2147483646 w 1925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2" name="Google Shape;492;p4">
              <a:extLst>
                <a:ext uri="{FF2B5EF4-FFF2-40B4-BE49-F238E27FC236}">
                  <a16:creationId xmlns:a16="http://schemas.microsoft.com/office/drawing/2014/main" id="{2706261E-28FD-71FA-A8D7-BE95B7120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550" y="1860538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3" name="Google Shape;493;p4">
              <a:extLst>
                <a:ext uri="{FF2B5EF4-FFF2-40B4-BE49-F238E27FC236}">
                  <a16:creationId xmlns:a16="http://schemas.microsoft.com/office/drawing/2014/main" id="{96DB1704-D724-9390-4607-2BA4CF998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650" y="1829513"/>
              <a:ext cx="45800" cy="11675"/>
            </a:xfrm>
            <a:custGeom>
              <a:avLst/>
              <a:gdLst>
                <a:gd name="T0" fmla="*/ 2147483646 w 1832"/>
                <a:gd name="T1" fmla="*/ 2147483646 h 467"/>
                <a:gd name="T2" fmla="*/ 2147483646 w 1832"/>
                <a:gd name="T3" fmla="*/ 2147483646 h 467"/>
                <a:gd name="T4" fmla="*/ 2147483646 w 1832"/>
                <a:gd name="T5" fmla="*/ 2147483646 h 4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4" name="Google Shape;494;p4">
              <a:extLst>
                <a:ext uri="{FF2B5EF4-FFF2-40B4-BE49-F238E27FC236}">
                  <a16:creationId xmlns:a16="http://schemas.microsoft.com/office/drawing/2014/main" id="{7B72CA1B-41C9-96C7-1E0A-61B76E8CA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7525" y="1794613"/>
              <a:ext cx="48875" cy="14000"/>
            </a:xfrm>
            <a:custGeom>
              <a:avLst/>
              <a:gdLst>
                <a:gd name="T0" fmla="*/ 2147483646 w 1955"/>
                <a:gd name="T1" fmla="*/ 2147483646 h 560"/>
                <a:gd name="T2" fmla="*/ 2147483646 w 1955"/>
                <a:gd name="T3" fmla="*/ 2147483646 h 560"/>
                <a:gd name="T4" fmla="*/ 2147483646 w 1955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5" name="Google Shape;495;p4">
              <a:extLst>
                <a:ext uri="{FF2B5EF4-FFF2-40B4-BE49-F238E27FC236}">
                  <a16:creationId xmlns:a16="http://schemas.microsoft.com/office/drawing/2014/main" id="{AC4BFDA4-0628-577B-937B-A6ED2872F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425" y="1806263"/>
              <a:ext cx="45000" cy="10875"/>
            </a:xfrm>
            <a:custGeom>
              <a:avLst/>
              <a:gdLst>
                <a:gd name="T0" fmla="*/ 2147483646 w 1800"/>
                <a:gd name="T1" fmla="*/ 0 h 435"/>
                <a:gd name="T2" fmla="*/ 2147483646 w 1800"/>
                <a:gd name="T3" fmla="*/ 2147483646 h 435"/>
                <a:gd name="T4" fmla="*/ 2147483646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6" name="Google Shape;496;p4">
              <a:extLst>
                <a:ext uri="{FF2B5EF4-FFF2-40B4-BE49-F238E27FC236}">
                  <a16:creationId xmlns:a16="http://schemas.microsoft.com/office/drawing/2014/main" id="{FDB9E506-14FB-E8E8-4FA2-D5C31AC3D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6075" y="1843488"/>
              <a:ext cx="47325" cy="17075"/>
            </a:xfrm>
            <a:custGeom>
              <a:avLst/>
              <a:gdLst>
                <a:gd name="T0" fmla="*/ 2147483646 w 1893"/>
                <a:gd name="T1" fmla="*/ 0 h 683"/>
                <a:gd name="T2" fmla="*/ 2147483646 w 1893"/>
                <a:gd name="T3" fmla="*/ 2147483646 h 683"/>
                <a:gd name="T4" fmla="*/ 2147483646 w 1893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7" name="Google Shape;497;p4">
              <a:extLst>
                <a:ext uri="{FF2B5EF4-FFF2-40B4-BE49-F238E27FC236}">
                  <a16:creationId xmlns:a16="http://schemas.microsoft.com/office/drawing/2014/main" id="{2DC21733-1DAE-35E2-3DD3-DB3C59468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4750" y="1901638"/>
              <a:ext cx="48875" cy="15550"/>
            </a:xfrm>
            <a:custGeom>
              <a:avLst/>
              <a:gdLst>
                <a:gd name="T0" fmla="*/ 2147483646 w 1955"/>
                <a:gd name="T1" fmla="*/ 2147483646 h 622"/>
                <a:gd name="T2" fmla="*/ 2147483646 w 1955"/>
                <a:gd name="T3" fmla="*/ 2147483646 h 622"/>
                <a:gd name="T4" fmla="*/ 2147483646 w 1955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8" name="Google Shape;498;p4">
              <a:extLst>
                <a:ext uri="{FF2B5EF4-FFF2-40B4-BE49-F238E27FC236}">
                  <a16:creationId xmlns:a16="http://schemas.microsoft.com/office/drawing/2014/main" id="{463FEC51-AF41-2734-158D-6F7E75A68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050" y="1960588"/>
              <a:ext cx="41125" cy="19400"/>
            </a:xfrm>
            <a:custGeom>
              <a:avLst/>
              <a:gdLst>
                <a:gd name="T0" fmla="*/ 2147483646 w 1645"/>
                <a:gd name="T1" fmla="*/ 0 h 776"/>
                <a:gd name="T2" fmla="*/ 2147483646 w 1645"/>
                <a:gd name="T3" fmla="*/ 2147483646 h 776"/>
                <a:gd name="T4" fmla="*/ 2147483646 w 164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59" name="Google Shape;499;p4">
              <a:extLst>
                <a:ext uri="{FF2B5EF4-FFF2-40B4-BE49-F238E27FC236}">
                  <a16:creationId xmlns:a16="http://schemas.microsoft.com/office/drawing/2014/main" id="{B30C761F-09B5-4F6B-C8DF-DA098C56F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975" y="1891563"/>
              <a:ext cx="48875" cy="15525"/>
            </a:xfrm>
            <a:custGeom>
              <a:avLst/>
              <a:gdLst>
                <a:gd name="T0" fmla="*/ 2147483646 w 1955"/>
                <a:gd name="T1" fmla="*/ 0 h 621"/>
                <a:gd name="T2" fmla="*/ 2147483646 w 1955"/>
                <a:gd name="T3" fmla="*/ 2147483646 h 621"/>
                <a:gd name="T4" fmla="*/ 2147483646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60" name="Google Shape;500;p4">
              <a:extLst>
                <a:ext uri="{FF2B5EF4-FFF2-40B4-BE49-F238E27FC236}">
                  <a16:creationId xmlns:a16="http://schemas.microsoft.com/office/drawing/2014/main" id="{6DE32FB6-8936-BB03-4828-355314A4E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4575" y="1852013"/>
              <a:ext cx="48875" cy="13200"/>
            </a:xfrm>
            <a:custGeom>
              <a:avLst/>
              <a:gdLst>
                <a:gd name="T0" fmla="*/ 2147483646 w 1955"/>
                <a:gd name="T1" fmla="*/ 0 h 528"/>
                <a:gd name="T2" fmla="*/ 2147483646 w 1955"/>
                <a:gd name="T3" fmla="*/ 2147483646 h 528"/>
                <a:gd name="T4" fmla="*/ 2147483646 w 1955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</p:grpSp>
      <p:sp>
        <p:nvSpPr>
          <p:cNvPr id="461" name="Google Shape;501;p4">
            <a:extLst>
              <a:ext uri="{FF2B5EF4-FFF2-40B4-BE49-F238E27FC236}">
                <a16:creationId xmlns:a16="http://schemas.microsoft.com/office/drawing/2014/main" id="{98A099A6-DD37-3B4F-01C6-83B8F4152314}"/>
              </a:ext>
            </a:extLst>
          </p:cNvPr>
          <p:cNvSpPr>
            <a:spLocks/>
          </p:cNvSpPr>
          <p:nvPr/>
        </p:nvSpPr>
        <p:spPr bwMode="auto">
          <a:xfrm>
            <a:off x="3386139" y="4336405"/>
            <a:ext cx="1735931" cy="1553054"/>
          </a:xfrm>
          <a:custGeom>
            <a:avLst/>
            <a:gdLst>
              <a:gd name="T0" fmla="*/ 2147483646 w 44049"/>
              <a:gd name="T1" fmla="*/ 2147483646 h 39391"/>
              <a:gd name="T2" fmla="*/ 2147483646 w 44049"/>
              <a:gd name="T3" fmla="*/ 2147483646 h 39391"/>
              <a:gd name="T4" fmla="*/ 2147483646 w 44049"/>
              <a:gd name="T5" fmla="*/ 2147483646 h 39391"/>
              <a:gd name="T6" fmla="*/ 2147483646 w 44049"/>
              <a:gd name="T7" fmla="*/ 2147483646 h 39391"/>
              <a:gd name="T8" fmla="*/ 2147483646 w 44049"/>
              <a:gd name="T9" fmla="*/ 2147483646 h 39391"/>
              <a:gd name="T10" fmla="*/ 2147483646 w 44049"/>
              <a:gd name="T11" fmla="*/ 2147483646 h 39391"/>
              <a:gd name="T12" fmla="*/ 2147483646 w 44049"/>
              <a:gd name="T13" fmla="*/ 2147483646 h 39391"/>
              <a:gd name="T14" fmla="*/ 2147483646 w 44049"/>
              <a:gd name="T15" fmla="*/ 2147483646 h 39391"/>
              <a:gd name="T16" fmla="*/ 2147483646 w 44049"/>
              <a:gd name="T17" fmla="*/ 2147483646 h 39391"/>
              <a:gd name="T18" fmla="*/ 2147483646 w 44049"/>
              <a:gd name="T19" fmla="*/ 2147483646 h 39391"/>
              <a:gd name="T20" fmla="*/ 2147483646 w 44049"/>
              <a:gd name="T21" fmla="*/ 2147483646 h 39391"/>
              <a:gd name="T22" fmla="*/ 2147483646 w 44049"/>
              <a:gd name="T23" fmla="*/ 0 h 39391"/>
              <a:gd name="T24" fmla="*/ 2147483646 w 44049"/>
              <a:gd name="T25" fmla="*/ 0 h 39391"/>
              <a:gd name="T26" fmla="*/ 2147483646 w 44049"/>
              <a:gd name="T27" fmla="*/ 2147483646 h 39391"/>
              <a:gd name="T28" fmla="*/ 2147483646 w 44049"/>
              <a:gd name="T29" fmla="*/ 2147483646 h 39391"/>
              <a:gd name="T30" fmla="*/ 2147483646 w 44049"/>
              <a:gd name="T31" fmla="*/ 2147483646 h 39391"/>
              <a:gd name="T32" fmla="*/ 2147483646 w 44049"/>
              <a:gd name="T33" fmla="*/ 2147483646 h 39391"/>
              <a:gd name="T34" fmla="*/ 2147483646 w 44049"/>
              <a:gd name="T35" fmla="*/ 2147483646 h 39391"/>
              <a:gd name="T36" fmla="*/ 2147483646 w 44049"/>
              <a:gd name="T37" fmla="*/ 2147483646 h 39391"/>
              <a:gd name="T38" fmla="*/ 2147483646 w 44049"/>
              <a:gd name="T39" fmla="*/ 2147483646 h 39391"/>
              <a:gd name="T40" fmla="*/ 2147483646 w 44049"/>
              <a:gd name="T41" fmla="*/ 2147483646 h 39391"/>
              <a:gd name="T42" fmla="*/ 2147483646 w 44049"/>
              <a:gd name="T43" fmla="*/ 2147483646 h 39391"/>
              <a:gd name="T44" fmla="*/ 2147483646 w 44049"/>
              <a:gd name="T45" fmla="*/ 2147483646 h 39391"/>
              <a:gd name="T46" fmla="*/ 2147483646 w 44049"/>
              <a:gd name="T47" fmla="*/ 2147483646 h 39391"/>
              <a:gd name="T48" fmla="*/ 2147483646 w 44049"/>
              <a:gd name="T49" fmla="*/ 2147483646 h 39391"/>
              <a:gd name="T50" fmla="*/ 2147483646 w 44049"/>
              <a:gd name="T51" fmla="*/ 2147483646 h 39391"/>
              <a:gd name="T52" fmla="*/ 2147483646 w 44049"/>
              <a:gd name="T53" fmla="*/ 2147483646 h 39391"/>
              <a:gd name="T54" fmla="*/ 2147483646 w 44049"/>
              <a:gd name="T55" fmla="*/ 2147483646 h 39391"/>
              <a:gd name="T56" fmla="*/ 2147483646 w 44049"/>
              <a:gd name="T57" fmla="*/ 2147483646 h 39391"/>
              <a:gd name="T58" fmla="*/ 2147483646 w 44049"/>
              <a:gd name="T59" fmla="*/ 2147483646 h 39391"/>
              <a:gd name="T60" fmla="*/ 2147483646 w 44049"/>
              <a:gd name="T61" fmla="*/ 2147483646 h 39391"/>
              <a:gd name="T62" fmla="*/ 2147483646 w 44049"/>
              <a:gd name="T63" fmla="*/ 2147483646 h 39391"/>
              <a:gd name="T64" fmla="*/ 2147483646 w 44049"/>
              <a:gd name="T65" fmla="*/ 2147483646 h 39391"/>
              <a:gd name="T66" fmla="*/ 2147483646 w 44049"/>
              <a:gd name="T67" fmla="*/ 2147483646 h 39391"/>
              <a:gd name="T68" fmla="*/ 2147483646 w 44049"/>
              <a:gd name="T69" fmla="*/ 2147483646 h 39391"/>
              <a:gd name="T70" fmla="*/ 2147483646 w 44049"/>
              <a:gd name="T71" fmla="*/ 2147483646 h 39391"/>
              <a:gd name="T72" fmla="*/ 2147483646 w 44049"/>
              <a:gd name="T73" fmla="*/ 2147483646 h 39391"/>
              <a:gd name="T74" fmla="*/ 2147483646 w 44049"/>
              <a:gd name="T75" fmla="*/ 2147483646 h 39391"/>
              <a:gd name="T76" fmla="*/ 2147483646 w 44049"/>
              <a:gd name="T77" fmla="*/ 2147483646 h 39391"/>
              <a:gd name="T78" fmla="*/ 2147483646 w 44049"/>
              <a:gd name="T79" fmla="*/ 2147483646 h 39391"/>
              <a:gd name="T80" fmla="*/ 2147483646 w 44049"/>
              <a:gd name="T81" fmla="*/ 2147483646 h 39391"/>
              <a:gd name="T82" fmla="*/ 2147483646 w 44049"/>
              <a:gd name="T83" fmla="*/ 2147483646 h 39391"/>
              <a:gd name="T84" fmla="*/ 2147483646 w 44049"/>
              <a:gd name="T85" fmla="*/ 2147483646 h 39391"/>
              <a:gd name="T86" fmla="*/ 2147483646 w 44049"/>
              <a:gd name="T87" fmla="*/ 2147483646 h 39391"/>
              <a:gd name="T88" fmla="*/ 2147483646 w 44049"/>
              <a:gd name="T89" fmla="*/ 2147483646 h 39391"/>
              <a:gd name="T90" fmla="*/ 2147483646 w 44049"/>
              <a:gd name="T91" fmla="*/ 2147483646 h 39391"/>
              <a:gd name="T92" fmla="*/ 2147483646 w 44049"/>
              <a:gd name="T93" fmla="*/ 2147483646 h 39391"/>
              <a:gd name="T94" fmla="*/ 2147483646 w 44049"/>
              <a:gd name="T95" fmla="*/ 2147483646 h 39391"/>
              <a:gd name="T96" fmla="*/ 2147483646 w 44049"/>
              <a:gd name="T97" fmla="*/ 2147483646 h 39391"/>
              <a:gd name="T98" fmla="*/ 2147483646 w 44049"/>
              <a:gd name="T99" fmla="*/ 2147483646 h 39391"/>
              <a:gd name="T100" fmla="*/ 2147483646 w 44049"/>
              <a:gd name="T101" fmla="*/ 2147483646 h 39391"/>
              <a:gd name="T102" fmla="*/ 2147483646 w 44049"/>
              <a:gd name="T103" fmla="*/ 2147483646 h 39391"/>
              <a:gd name="T104" fmla="*/ 2147483646 w 44049"/>
              <a:gd name="T105" fmla="*/ 2147483646 h 39391"/>
              <a:gd name="T106" fmla="*/ 2147483646 w 44049"/>
              <a:gd name="T107" fmla="*/ 0 h 3939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cubicBezTo>
                  <a:pt x="21398" y="36565"/>
                  <a:pt x="21395" y="36563"/>
                  <a:pt x="21393" y="36562"/>
                </a:cubicBez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cubicBezTo>
                  <a:pt x="24935" y="34313"/>
                  <a:pt x="24684" y="34400"/>
                  <a:pt x="24435" y="34488"/>
                </a:cubicBezTo>
                <a:cubicBezTo>
                  <a:pt x="24697" y="34391"/>
                  <a:pt x="24958" y="34292"/>
                  <a:pt x="25217" y="34189"/>
                </a:cubicBezTo>
                <a:cubicBezTo>
                  <a:pt x="25207" y="34202"/>
                  <a:pt x="25197" y="34214"/>
                  <a:pt x="25187" y="34226"/>
                </a:cubicBezTo>
                <a:cubicBezTo>
                  <a:pt x="25338" y="34174"/>
                  <a:pt x="25490" y="34122"/>
                  <a:pt x="25642" y="34070"/>
                </a:cubicBezTo>
                <a:cubicBezTo>
                  <a:pt x="25679" y="34038"/>
                  <a:pt x="25715" y="34006"/>
                  <a:pt x="25751" y="33974"/>
                </a:cubicBezTo>
                <a:cubicBezTo>
                  <a:pt x="25574" y="34047"/>
                  <a:pt x="25396" y="34119"/>
                  <a:pt x="25217" y="34189"/>
                </a:cubicBez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rgbClr val="B670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050"/>
          </a:p>
        </p:txBody>
      </p:sp>
      <p:sp>
        <p:nvSpPr>
          <p:cNvPr id="462" name="Google Shape;502;p4">
            <a:extLst>
              <a:ext uri="{FF2B5EF4-FFF2-40B4-BE49-F238E27FC236}">
                <a16:creationId xmlns:a16="http://schemas.microsoft.com/office/drawing/2014/main" id="{5FABD590-7033-138B-8CCA-5DBF0165FCAF}"/>
              </a:ext>
            </a:extLst>
          </p:cNvPr>
          <p:cNvSpPr>
            <a:spLocks/>
          </p:cNvSpPr>
          <p:nvPr/>
        </p:nvSpPr>
        <p:spPr bwMode="auto">
          <a:xfrm>
            <a:off x="4613674" y="4020791"/>
            <a:ext cx="378619" cy="315613"/>
          </a:xfrm>
          <a:custGeom>
            <a:avLst/>
            <a:gdLst>
              <a:gd name="T0" fmla="*/ 2147483646 w 11571"/>
              <a:gd name="T1" fmla="*/ 2147483646 h 9655"/>
              <a:gd name="T2" fmla="*/ 2147483646 w 11571"/>
              <a:gd name="T3" fmla="*/ 2147483646 h 9655"/>
              <a:gd name="T4" fmla="*/ 2147483646 w 11571"/>
              <a:gd name="T5" fmla="*/ 2147483646 h 9655"/>
              <a:gd name="T6" fmla="*/ 2147483646 w 11571"/>
              <a:gd name="T7" fmla="*/ 2147483646 h 9655"/>
              <a:gd name="T8" fmla="*/ 2147483646 w 11571"/>
              <a:gd name="T9" fmla="*/ 2147483646 h 9655"/>
              <a:gd name="T10" fmla="*/ 2147483646 w 11571"/>
              <a:gd name="T11" fmla="*/ 2147483646 h 9655"/>
              <a:gd name="T12" fmla="*/ 2147483646 w 11571"/>
              <a:gd name="T13" fmla="*/ 2147483646 h 9655"/>
              <a:gd name="T14" fmla="*/ 2147483646 w 11571"/>
              <a:gd name="T15" fmla="*/ 2147483646 h 9655"/>
              <a:gd name="T16" fmla="*/ 2147483646 w 11571"/>
              <a:gd name="T17" fmla="*/ 2147483646 h 9655"/>
              <a:gd name="T18" fmla="*/ 2147483646 w 11571"/>
              <a:gd name="T19" fmla="*/ 2147483646 h 9655"/>
              <a:gd name="T20" fmla="*/ 2147483646 w 11571"/>
              <a:gd name="T21" fmla="*/ 2147483646 h 9655"/>
              <a:gd name="T22" fmla="*/ 2147483646 w 11571"/>
              <a:gd name="T23" fmla="*/ 2147483646 h 96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rgbClr val="E6A1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050"/>
          </a:p>
        </p:txBody>
      </p:sp>
      <p:grpSp>
        <p:nvGrpSpPr>
          <p:cNvPr id="463" name="Google Shape;503;p4">
            <a:extLst>
              <a:ext uri="{FF2B5EF4-FFF2-40B4-BE49-F238E27FC236}">
                <a16:creationId xmlns:a16="http://schemas.microsoft.com/office/drawing/2014/main" id="{C80392A9-E65B-1CC3-278D-8266875551E9}"/>
              </a:ext>
            </a:extLst>
          </p:cNvPr>
          <p:cNvGrpSpPr>
            <a:grpSpLocks/>
          </p:cNvGrpSpPr>
          <p:nvPr/>
        </p:nvGrpSpPr>
        <p:grpSpPr bwMode="auto">
          <a:xfrm>
            <a:off x="2641998" y="4195868"/>
            <a:ext cx="701278" cy="635990"/>
            <a:chOff x="3652400" y="3788700"/>
            <a:chExt cx="700450" cy="636075"/>
          </a:xfrm>
        </p:grpSpPr>
        <p:sp>
          <p:nvSpPr>
            <p:cNvPr id="464" name="Google Shape;504;p4">
              <a:extLst>
                <a:ext uri="{FF2B5EF4-FFF2-40B4-BE49-F238E27FC236}">
                  <a16:creationId xmlns:a16="http://schemas.microsoft.com/office/drawing/2014/main" id="{E118BC84-87C9-81C1-8DCA-EA2E08BB0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050" y="3916900"/>
              <a:ext cx="65150" cy="72250"/>
            </a:xfrm>
            <a:custGeom>
              <a:avLst/>
              <a:gdLst>
                <a:gd name="T0" fmla="*/ 2147483646 w 2606"/>
                <a:gd name="T1" fmla="*/ 2147483646 h 2890"/>
                <a:gd name="T2" fmla="*/ 2147483646 w 2606"/>
                <a:gd name="T3" fmla="*/ 2147483646 h 2890"/>
                <a:gd name="T4" fmla="*/ 2147483646 w 2606"/>
                <a:gd name="T5" fmla="*/ 2147483646 h 2890"/>
                <a:gd name="T6" fmla="*/ 2147483646 w 2606"/>
                <a:gd name="T7" fmla="*/ 2147483646 h 2890"/>
                <a:gd name="T8" fmla="*/ 2147483646 w 2606"/>
                <a:gd name="T9" fmla="*/ 2147483646 h 2890"/>
                <a:gd name="T10" fmla="*/ 2147483646 w 2606"/>
                <a:gd name="T11" fmla="*/ 2147483646 h 2890"/>
                <a:gd name="T12" fmla="*/ 2147483646 w 2606"/>
                <a:gd name="T13" fmla="*/ 2147483646 h 2890"/>
                <a:gd name="T14" fmla="*/ 2147483646 w 2606"/>
                <a:gd name="T15" fmla="*/ 2147483646 h 2890"/>
                <a:gd name="T16" fmla="*/ 2147483646 w 2606"/>
                <a:gd name="T17" fmla="*/ 2147483646 h 28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65" name="Google Shape;505;p4">
              <a:extLst>
                <a:ext uri="{FF2B5EF4-FFF2-40B4-BE49-F238E27FC236}">
                  <a16:creationId xmlns:a16="http://schemas.microsoft.com/office/drawing/2014/main" id="{70CB98B3-659A-2932-01C7-5FA34D5B2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5850" y="3918850"/>
              <a:ext cx="58725" cy="76325"/>
            </a:xfrm>
            <a:custGeom>
              <a:avLst/>
              <a:gdLst>
                <a:gd name="T0" fmla="*/ 2147483646 w 2349"/>
                <a:gd name="T1" fmla="*/ 2147483646 h 3053"/>
                <a:gd name="T2" fmla="*/ 2147483646 w 2349"/>
                <a:gd name="T3" fmla="*/ 2147483646 h 3053"/>
                <a:gd name="T4" fmla="*/ 2147483646 w 2349"/>
                <a:gd name="T5" fmla="*/ 2147483646 h 3053"/>
                <a:gd name="T6" fmla="*/ 2147483646 w 2349"/>
                <a:gd name="T7" fmla="*/ 2147483646 h 3053"/>
                <a:gd name="T8" fmla="*/ 2147483646 w 2349"/>
                <a:gd name="T9" fmla="*/ 2147483646 h 3053"/>
                <a:gd name="T10" fmla="*/ 2147483646 w 2349"/>
                <a:gd name="T11" fmla="*/ 2147483646 h 3053"/>
                <a:gd name="T12" fmla="*/ 2147483646 w 2349"/>
                <a:gd name="T13" fmla="*/ 2147483646 h 3053"/>
                <a:gd name="T14" fmla="*/ 2147483646 w 2349"/>
                <a:gd name="T15" fmla="*/ 2147483646 h 3053"/>
                <a:gd name="T16" fmla="*/ 2147483646 w 2349"/>
                <a:gd name="T17" fmla="*/ 2147483646 h 30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66" name="Google Shape;506;p4">
              <a:extLst>
                <a:ext uri="{FF2B5EF4-FFF2-40B4-BE49-F238E27FC236}">
                  <a16:creationId xmlns:a16="http://schemas.microsoft.com/office/drawing/2014/main" id="{DE3572E6-08F6-3062-EEEA-37D5D1826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750" y="4053225"/>
              <a:ext cx="75575" cy="74650"/>
            </a:xfrm>
            <a:custGeom>
              <a:avLst/>
              <a:gdLst>
                <a:gd name="T0" fmla="*/ 2147483646 w 3023"/>
                <a:gd name="T1" fmla="*/ 0 h 2986"/>
                <a:gd name="T2" fmla="*/ 2147483646 w 3023"/>
                <a:gd name="T3" fmla="*/ 2147483646 h 2986"/>
                <a:gd name="T4" fmla="*/ 2147483646 w 3023"/>
                <a:gd name="T5" fmla="*/ 2147483646 h 2986"/>
                <a:gd name="T6" fmla="*/ 2147483646 w 3023"/>
                <a:gd name="T7" fmla="*/ 2147483646 h 2986"/>
                <a:gd name="T8" fmla="*/ 2147483646 w 3023"/>
                <a:gd name="T9" fmla="*/ 2147483646 h 2986"/>
                <a:gd name="T10" fmla="*/ 2147483646 w 3023"/>
                <a:gd name="T11" fmla="*/ 2147483646 h 2986"/>
                <a:gd name="T12" fmla="*/ 2147483646 w 3023"/>
                <a:gd name="T13" fmla="*/ 2147483646 h 2986"/>
                <a:gd name="T14" fmla="*/ 2147483646 w 3023"/>
                <a:gd name="T15" fmla="*/ 2147483646 h 2986"/>
                <a:gd name="T16" fmla="*/ 2147483646 w 3023"/>
                <a:gd name="T17" fmla="*/ 2147483646 h 2986"/>
                <a:gd name="T18" fmla="*/ 2147483646 w 3023"/>
                <a:gd name="T19" fmla="*/ 2147483646 h 2986"/>
                <a:gd name="T20" fmla="*/ 2147483646 w 3023"/>
                <a:gd name="T21" fmla="*/ 0 h 29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67" name="Google Shape;507;p4">
              <a:extLst>
                <a:ext uri="{FF2B5EF4-FFF2-40B4-BE49-F238E27FC236}">
                  <a16:creationId xmlns:a16="http://schemas.microsoft.com/office/drawing/2014/main" id="{5F3E57FD-A403-BFAA-FE03-62F2E83F3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675" y="4048800"/>
              <a:ext cx="69825" cy="77400"/>
            </a:xfrm>
            <a:custGeom>
              <a:avLst/>
              <a:gdLst>
                <a:gd name="T0" fmla="*/ 2147483646 w 2793"/>
                <a:gd name="T1" fmla="*/ 2147483646 h 3096"/>
                <a:gd name="T2" fmla="*/ 2147483646 w 2793"/>
                <a:gd name="T3" fmla="*/ 2147483646 h 3096"/>
                <a:gd name="T4" fmla="*/ 2147483646 w 2793"/>
                <a:gd name="T5" fmla="*/ 2147483646 h 3096"/>
                <a:gd name="T6" fmla="*/ 2147483646 w 2793"/>
                <a:gd name="T7" fmla="*/ 2147483646 h 3096"/>
                <a:gd name="T8" fmla="*/ 2147483646 w 2793"/>
                <a:gd name="T9" fmla="*/ 2147483646 h 3096"/>
                <a:gd name="T10" fmla="*/ 2147483646 w 2793"/>
                <a:gd name="T11" fmla="*/ 2147483646 h 3096"/>
                <a:gd name="T12" fmla="*/ 2147483646 w 2793"/>
                <a:gd name="T13" fmla="*/ 2147483646 h 3096"/>
                <a:gd name="T14" fmla="*/ 2147483646 w 2793"/>
                <a:gd name="T15" fmla="*/ 2147483646 h 3096"/>
                <a:gd name="T16" fmla="*/ 2147483646 w 2793"/>
                <a:gd name="T17" fmla="*/ 2147483646 h 3096"/>
                <a:gd name="T18" fmla="*/ 2147483646 w 2793"/>
                <a:gd name="T19" fmla="*/ 2147483646 h 3096"/>
                <a:gd name="T20" fmla="*/ 2147483646 w 2793"/>
                <a:gd name="T21" fmla="*/ 2147483646 h 3096"/>
                <a:gd name="T22" fmla="*/ 2147483646 w 2793"/>
                <a:gd name="T23" fmla="*/ 2147483646 h 3096"/>
                <a:gd name="T24" fmla="*/ 2147483646 w 2793"/>
                <a:gd name="T25" fmla="*/ 2147483646 h 3096"/>
                <a:gd name="T26" fmla="*/ 2147483646 w 2793"/>
                <a:gd name="T27" fmla="*/ 2147483646 h 3096"/>
                <a:gd name="T28" fmla="*/ 2147483646 w 2793"/>
                <a:gd name="T29" fmla="*/ 2147483646 h 3096"/>
                <a:gd name="T30" fmla="*/ 2147483646 w 2793"/>
                <a:gd name="T31" fmla="*/ 2147483646 h 3096"/>
                <a:gd name="T32" fmla="*/ 2147483646 w 2793"/>
                <a:gd name="T33" fmla="*/ 2147483646 h 3096"/>
                <a:gd name="T34" fmla="*/ 2147483646 w 2793"/>
                <a:gd name="T35" fmla="*/ 2147483646 h 30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cubicBezTo>
                    <a:pt x="1267" y="1652"/>
                    <a:pt x="1345" y="1458"/>
                    <a:pt x="1462" y="1284"/>
                  </a:cubicBez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68" name="Google Shape;508;p4">
              <a:extLst>
                <a:ext uri="{FF2B5EF4-FFF2-40B4-BE49-F238E27FC236}">
                  <a16:creationId xmlns:a16="http://schemas.microsoft.com/office/drawing/2014/main" id="{5B979325-200A-2716-6689-ADED9F35A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875" y="4183625"/>
              <a:ext cx="67575" cy="96850"/>
            </a:xfrm>
            <a:custGeom>
              <a:avLst/>
              <a:gdLst>
                <a:gd name="T0" fmla="*/ 2147483646 w 2703"/>
                <a:gd name="T1" fmla="*/ 0 h 3874"/>
                <a:gd name="T2" fmla="*/ 2147483646 w 2703"/>
                <a:gd name="T3" fmla="*/ 2147483646 h 3874"/>
                <a:gd name="T4" fmla="*/ 2147483646 w 2703"/>
                <a:gd name="T5" fmla="*/ 2147483646 h 3874"/>
                <a:gd name="T6" fmla="*/ 2147483646 w 2703"/>
                <a:gd name="T7" fmla="*/ 2147483646 h 3874"/>
                <a:gd name="T8" fmla="*/ 2147483646 w 2703"/>
                <a:gd name="T9" fmla="*/ 2147483646 h 3874"/>
                <a:gd name="T10" fmla="*/ 2147483646 w 2703"/>
                <a:gd name="T11" fmla="*/ 2147483646 h 3874"/>
                <a:gd name="T12" fmla="*/ 2147483646 w 2703"/>
                <a:gd name="T13" fmla="*/ 2147483646 h 3874"/>
                <a:gd name="T14" fmla="*/ 2147483646 w 2703"/>
                <a:gd name="T15" fmla="*/ 2147483646 h 3874"/>
                <a:gd name="T16" fmla="*/ 2147483646 w 2703"/>
                <a:gd name="T17" fmla="*/ 2147483646 h 3874"/>
                <a:gd name="T18" fmla="*/ 2147483646 w 2703"/>
                <a:gd name="T19" fmla="*/ 2147483646 h 3874"/>
                <a:gd name="T20" fmla="*/ 2147483646 w 2703"/>
                <a:gd name="T21" fmla="*/ 0 h 38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69" name="Google Shape;509;p4">
              <a:extLst>
                <a:ext uri="{FF2B5EF4-FFF2-40B4-BE49-F238E27FC236}">
                  <a16:creationId xmlns:a16="http://schemas.microsoft.com/office/drawing/2014/main" id="{7747223E-BC54-D70A-3E3F-5DC73F42B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5450" y="4181350"/>
              <a:ext cx="54300" cy="88550"/>
            </a:xfrm>
            <a:custGeom>
              <a:avLst/>
              <a:gdLst>
                <a:gd name="T0" fmla="*/ 2147483646 w 2172"/>
                <a:gd name="T1" fmla="*/ 0 h 3542"/>
                <a:gd name="T2" fmla="*/ 2147483646 w 2172"/>
                <a:gd name="T3" fmla="*/ 2147483646 h 3542"/>
                <a:gd name="T4" fmla="*/ 2147483646 w 2172"/>
                <a:gd name="T5" fmla="*/ 2147483646 h 3542"/>
                <a:gd name="T6" fmla="*/ 2147483646 w 2172"/>
                <a:gd name="T7" fmla="*/ 2147483646 h 3542"/>
                <a:gd name="T8" fmla="*/ 2147483646 w 2172"/>
                <a:gd name="T9" fmla="*/ 2147483646 h 3542"/>
                <a:gd name="T10" fmla="*/ 2147483646 w 2172"/>
                <a:gd name="T11" fmla="*/ 2147483646 h 3542"/>
                <a:gd name="T12" fmla="*/ 2147483646 w 2172"/>
                <a:gd name="T13" fmla="*/ 2147483646 h 3542"/>
                <a:gd name="T14" fmla="*/ 2147483646 w 2172"/>
                <a:gd name="T15" fmla="*/ 2147483646 h 3542"/>
                <a:gd name="T16" fmla="*/ 2147483646 w 2172"/>
                <a:gd name="T17" fmla="*/ 2147483646 h 3542"/>
                <a:gd name="T18" fmla="*/ 2147483646 w 2172"/>
                <a:gd name="T19" fmla="*/ 2147483646 h 3542"/>
                <a:gd name="T20" fmla="*/ 2147483646 w 2172"/>
                <a:gd name="T21" fmla="*/ 0 h 35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0" name="Google Shape;510;p4">
              <a:extLst>
                <a:ext uri="{FF2B5EF4-FFF2-40B4-BE49-F238E27FC236}">
                  <a16:creationId xmlns:a16="http://schemas.microsoft.com/office/drawing/2014/main" id="{067233B2-EC52-1595-8992-9EFEEF278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475" y="4054800"/>
              <a:ext cx="64375" cy="71425"/>
            </a:xfrm>
            <a:custGeom>
              <a:avLst/>
              <a:gdLst>
                <a:gd name="T0" fmla="*/ 2147483646 w 2575"/>
                <a:gd name="T1" fmla="*/ 2147483646 h 2857"/>
                <a:gd name="T2" fmla="*/ 2147483646 w 2575"/>
                <a:gd name="T3" fmla="*/ 2147483646 h 2857"/>
                <a:gd name="T4" fmla="*/ 2147483646 w 2575"/>
                <a:gd name="T5" fmla="*/ 2147483646 h 2857"/>
                <a:gd name="T6" fmla="*/ 2147483646 w 2575"/>
                <a:gd name="T7" fmla="*/ 2147483646 h 2857"/>
                <a:gd name="T8" fmla="*/ 2147483646 w 2575"/>
                <a:gd name="T9" fmla="*/ 2147483646 h 2857"/>
                <a:gd name="T10" fmla="*/ 2147483646 w 2575"/>
                <a:gd name="T11" fmla="*/ 0 h 2857"/>
                <a:gd name="T12" fmla="*/ 2147483646 w 2575"/>
                <a:gd name="T13" fmla="*/ 2147483646 h 2857"/>
                <a:gd name="T14" fmla="*/ 2147483646 w 2575"/>
                <a:gd name="T15" fmla="*/ 2147483646 h 2857"/>
                <a:gd name="T16" fmla="*/ 2147483646 w 2575"/>
                <a:gd name="T17" fmla="*/ 2147483646 h 2857"/>
                <a:gd name="T18" fmla="*/ 2147483646 w 2575"/>
                <a:gd name="T19" fmla="*/ 2147483646 h 2857"/>
                <a:gd name="T20" fmla="*/ 2147483646 w 2575"/>
                <a:gd name="T21" fmla="*/ 2147483646 h 2857"/>
                <a:gd name="T22" fmla="*/ 2147483646 w 2575"/>
                <a:gd name="T23" fmla="*/ 2147483646 h 2857"/>
                <a:gd name="T24" fmla="*/ 2147483646 w 2575"/>
                <a:gd name="T25" fmla="*/ 2147483646 h 2857"/>
                <a:gd name="T26" fmla="*/ 2147483646 w 2575"/>
                <a:gd name="T27" fmla="*/ 2147483646 h 2857"/>
                <a:gd name="T28" fmla="*/ 2147483646 w 2575"/>
                <a:gd name="T29" fmla="*/ 2147483646 h 2857"/>
                <a:gd name="T30" fmla="*/ 2147483646 w 2575"/>
                <a:gd name="T31" fmla="*/ 2147483646 h 2857"/>
                <a:gd name="T32" fmla="*/ 2147483646 w 2575"/>
                <a:gd name="T33" fmla="*/ 2147483646 h 2857"/>
                <a:gd name="T34" fmla="*/ 2147483646 w 2575"/>
                <a:gd name="T35" fmla="*/ 0 h 28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1" name="Google Shape;511;p4">
              <a:extLst>
                <a:ext uri="{FF2B5EF4-FFF2-40B4-BE49-F238E27FC236}">
                  <a16:creationId xmlns:a16="http://schemas.microsoft.com/office/drawing/2014/main" id="{F582303E-9632-3290-C587-5E9CC9539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675" y="3788700"/>
              <a:ext cx="50425" cy="73275"/>
            </a:xfrm>
            <a:custGeom>
              <a:avLst/>
              <a:gdLst>
                <a:gd name="T0" fmla="*/ 2147483646 w 2017"/>
                <a:gd name="T1" fmla="*/ 0 h 2931"/>
                <a:gd name="T2" fmla="*/ 2147483646 w 2017"/>
                <a:gd name="T3" fmla="*/ 2147483646 h 2931"/>
                <a:gd name="T4" fmla="*/ 2147483646 w 2017"/>
                <a:gd name="T5" fmla="*/ 2147483646 h 2931"/>
                <a:gd name="T6" fmla="*/ 2147483646 w 2017"/>
                <a:gd name="T7" fmla="*/ 2147483646 h 2931"/>
                <a:gd name="T8" fmla="*/ 2147483646 w 2017"/>
                <a:gd name="T9" fmla="*/ 2147483646 h 2931"/>
                <a:gd name="T10" fmla="*/ 2147483646 w 2017"/>
                <a:gd name="T11" fmla="*/ 2147483646 h 2931"/>
                <a:gd name="T12" fmla="*/ 2147483646 w 2017"/>
                <a:gd name="T13" fmla="*/ 2147483646 h 2931"/>
                <a:gd name="T14" fmla="*/ 2147483646 w 2017"/>
                <a:gd name="T15" fmla="*/ 2147483646 h 2931"/>
                <a:gd name="T16" fmla="*/ 2147483646 w 2017"/>
                <a:gd name="T17" fmla="*/ 2147483646 h 2931"/>
                <a:gd name="T18" fmla="*/ 2147483646 w 2017"/>
                <a:gd name="T19" fmla="*/ 2147483646 h 2931"/>
                <a:gd name="T20" fmla="*/ 2147483646 w 2017"/>
                <a:gd name="T21" fmla="*/ 0 h 29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2" name="Google Shape;512;p4">
              <a:extLst>
                <a:ext uri="{FF2B5EF4-FFF2-40B4-BE49-F238E27FC236}">
                  <a16:creationId xmlns:a16="http://schemas.microsoft.com/office/drawing/2014/main" id="{C3AD9076-4910-BFCD-D946-55DE95F9D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300" y="3848450"/>
              <a:ext cx="66700" cy="75350"/>
            </a:xfrm>
            <a:custGeom>
              <a:avLst/>
              <a:gdLst>
                <a:gd name="T0" fmla="*/ 2147483646 w 2668"/>
                <a:gd name="T1" fmla="*/ 0 h 3014"/>
                <a:gd name="T2" fmla="*/ 2147483646 w 2668"/>
                <a:gd name="T3" fmla="*/ 2147483646 h 3014"/>
                <a:gd name="T4" fmla="*/ 2147483646 w 2668"/>
                <a:gd name="T5" fmla="*/ 2147483646 h 3014"/>
                <a:gd name="T6" fmla="*/ 2147483646 w 2668"/>
                <a:gd name="T7" fmla="*/ 2147483646 h 3014"/>
                <a:gd name="T8" fmla="*/ 2147483646 w 2668"/>
                <a:gd name="T9" fmla="*/ 2147483646 h 3014"/>
                <a:gd name="T10" fmla="*/ 2147483646 w 2668"/>
                <a:gd name="T11" fmla="*/ 2147483646 h 3014"/>
                <a:gd name="T12" fmla="*/ 2147483646 w 2668"/>
                <a:gd name="T13" fmla="*/ 2147483646 h 3014"/>
                <a:gd name="T14" fmla="*/ 2147483646 w 2668"/>
                <a:gd name="T15" fmla="*/ 2147483646 h 3014"/>
                <a:gd name="T16" fmla="*/ 2147483646 w 2668"/>
                <a:gd name="T17" fmla="*/ 2147483646 h 3014"/>
                <a:gd name="T18" fmla="*/ 2147483646 w 2668"/>
                <a:gd name="T19" fmla="*/ 2147483646 h 3014"/>
                <a:gd name="T20" fmla="*/ 2147483646 w 2668"/>
                <a:gd name="T21" fmla="*/ 2147483646 h 3014"/>
                <a:gd name="T22" fmla="*/ 2147483646 w 2668"/>
                <a:gd name="T23" fmla="*/ 2147483646 h 3014"/>
                <a:gd name="T24" fmla="*/ 2147483646 w 2668"/>
                <a:gd name="T25" fmla="*/ 0 h 30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3" name="Google Shape;513;p4">
              <a:extLst>
                <a:ext uri="{FF2B5EF4-FFF2-40B4-BE49-F238E27FC236}">
                  <a16:creationId xmlns:a16="http://schemas.microsoft.com/office/drawing/2014/main" id="{34CC00F8-04E0-DAC1-3BB0-007DE4EBC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375" y="3872450"/>
              <a:ext cx="63625" cy="77775"/>
            </a:xfrm>
            <a:custGeom>
              <a:avLst/>
              <a:gdLst>
                <a:gd name="T0" fmla="*/ 2147483646 w 2545"/>
                <a:gd name="T1" fmla="*/ 2147483646 h 3111"/>
                <a:gd name="T2" fmla="*/ 2147483646 w 2545"/>
                <a:gd name="T3" fmla="*/ 2147483646 h 3111"/>
                <a:gd name="T4" fmla="*/ 2147483646 w 2545"/>
                <a:gd name="T5" fmla="*/ 2147483646 h 3111"/>
                <a:gd name="T6" fmla="*/ 2147483646 w 2545"/>
                <a:gd name="T7" fmla="*/ 2147483646 h 3111"/>
                <a:gd name="T8" fmla="*/ 2147483646 w 2545"/>
                <a:gd name="T9" fmla="*/ 2147483646 h 3111"/>
                <a:gd name="T10" fmla="*/ 2147483646 w 2545"/>
                <a:gd name="T11" fmla="*/ 2147483646 h 3111"/>
                <a:gd name="T12" fmla="*/ 2147483646 w 2545"/>
                <a:gd name="T13" fmla="*/ 2147483646 h 3111"/>
                <a:gd name="T14" fmla="*/ 2147483646 w 2545"/>
                <a:gd name="T15" fmla="*/ 2147483646 h 3111"/>
                <a:gd name="T16" fmla="*/ 2147483646 w 2545"/>
                <a:gd name="T17" fmla="*/ 2147483646 h 3111"/>
                <a:gd name="T18" fmla="*/ 2147483646 w 2545"/>
                <a:gd name="T19" fmla="*/ 2147483646 h 31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4" name="Google Shape;514;p4">
              <a:extLst>
                <a:ext uri="{FF2B5EF4-FFF2-40B4-BE49-F238E27FC236}">
                  <a16:creationId xmlns:a16="http://schemas.microsoft.com/office/drawing/2014/main" id="{F79DF6FA-7913-49D5-1B51-30F1076A8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75" y="4167850"/>
              <a:ext cx="65175" cy="79700"/>
            </a:xfrm>
            <a:custGeom>
              <a:avLst/>
              <a:gdLst>
                <a:gd name="T0" fmla="*/ 2147483646 w 2607"/>
                <a:gd name="T1" fmla="*/ 2147483646 h 3188"/>
                <a:gd name="T2" fmla="*/ 2147483646 w 2607"/>
                <a:gd name="T3" fmla="*/ 2147483646 h 3188"/>
                <a:gd name="T4" fmla="*/ 2147483646 w 2607"/>
                <a:gd name="T5" fmla="*/ 2147483646 h 3188"/>
                <a:gd name="T6" fmla="*/ 2147483646 w 2607"/>
                <a:gd name="T7" fmla="*/ 2147483646 h 3188"/>
                <a:gd name="T8" fmla="*/ 2147483646 w 2607"/>
                <a:gd name="T9" fmla="*/ 2147483646 h 3188"/>
                <a:gd name="T10" fmla="*/ 2147483646 w 2607"/>
                <a:gd name="T11" fmla="*/ 2147483646 h 3188"/>
                <a:gd name="T12" fmla="*/ 2147483646 w 2607"/>
                <a:gd name="T13" fmla="*/ 2147483646 h 3188"/>
                <a:gd name="T14" fmla="*/ 2147483646 w 2607"/>
                <a:gd name="T15" fmla="*/ 2147483646 h 3188"/>
                <a:gd name="T16" fmla="*/ 2147483646 w 2607"/>
                <a:gd name="T17" fmla="*/ 2147483646 h 3188"/>
                <a:gd name="T18" fmla="*/ 2147483646 w 2607"/>
                <a:gd name="T19" fmla="*/ 2147483646 h 3188"/>
                <a:gd name="T20" fmla="*/ 2147483646 w 2607"/>
                <a:gd name="T21" fmla="*/ 2147483646 h 3188"/>
                <a:gd name="T22" fmla="*/ 2147483646 w 2607"/>
                <a:gd name="T23" fmla="*/ 2147483646 h 3188"/>
                <a:gd name="T24" fmla="*/ 2147483646 w 2607"/>
                <a:gd name="T25" fmla="*/ 2147483646 h 3188"/>
                <a:gd name="T26" fmla="*/ 2147483646 w 2607"/>
                <a:gd name="T27" fmla="*/ 2147483646 h 3188"/>
                <a:gd name="T28" fmla="*/ 2147483646 w 2607"/>
                <a:gd name="T29" fmla="*/ 2147483646 h 3188"/>
                <a:gd name="T30" fmla="*/ 2147483646 w 2607"/>
                <a:gd name="T31" fmla="*/ 2147483646 h 3188"/>
                <a:gd name="T32" fmla="*/ 2147483646 w 2607"/>
                <a:gd name="T33" fmla="*/ 2147483646 h 3188"/>
                <a:gd name="T34" fmla="*/ 2147483646 w 2607"/>
                <a:gd name="T35" fmla="*/ 2147483646 h 318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5" name="Google Shape;515;p4">
              <a:extLst>
                <a:ext uri="{FF2B5EF4-FFF2-40B4-BE49-F238E27FC236}">
                  <a16:creationId xmlns:a16="http://schemas.microsoft.com/office/drawing/2014/main" id="{EDBED55F-E66C-48F6-11DC-B08EE9963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2400" y="4192450"/>
              <a:ext cx="73850" cy="83825"/>
            </a:xfrm>
            <a:custGeom>
              <a:avLst/>
              <a:gdLst>
                <a:gd name="T0" fmla="*/ 2147483646 w 2954"/>
                <a:gd name="T1" fmla="*/ 2147483646 h 3353"/>
                <a:gd name="T2" fmla="*/ 2147483646 w 2954"/>
                <a:gd name="T3" fmla="*/ 2147483646 h 3353"/>
                <a:gd name="T4" fmla="*/ 2147483646 w 2954"/>
                <a:gd name="T5" fmla="*/ 2147483646 h 3353"/>
                <a:gd name="T6" fmla="*/ 2147483646 w 2954"/>
                <a:gd name="T7" fmla="*/ 2147483646 h 3353"/>
                <a:gd name="T8" fmla="*/ 2147483646 w 2954"/>
                <a:gd name="T9" fmla="*/ 2147483646 h 3353"/>
                <a:gd name="T10" fmla="*/ 2147483646 w 2954"/>
                <a:gd name="T11" fmla="*/ 2147483646 h 3353"/>
                <a:gd name="T12" fmla="*/ 2147483646 w 2954"/>
                <a:gd name="T13" fmla="*/ 2147483646 h 3353"/>
                <a:gd name="T14" fmla="*/ 2147483646 w 2954"/>
                <a:gd name="T15" fmla="*/ 2147483646 h 3353"/>
                <a:gd name="T16" fmla="*/ 2147483646 w 2954"/>
                <a:gd name="T17" fmla="*/ 2147483646 h 3353"/>
                <a:gd name="T18" fmla="*/ 2147483646 w 2954"/>
                <a:gd name="T19" fmla="*/ 2147483646 h 3353"/>
                <a:gd name="T20" fmla="*/ 2147483646 w 2954"/>
                <a:gd name="T21" fmla="*/ 2147483646 h 3353"/>
                <a:gd name="T22" fmla="*/ 2147483646 w 2954"/>
                <a:gd name="T23" fmla="*/ 2147483646 h 3353"/>
                <a:gd name="T24" fmla="*/ 2147483646 w 2954"/>
                <a:gd name="T25" fmla="*/ 2147483646 h 3353"/>
                <a:gd name="T26" fmla="*/ 2147483646 w 2954"/>
                <a:gd name="T27" fmla="*/ 2147483646 h 3353"/>
                <a:gd name="T28" fmla="*/ 2147483646 w 2954"/>
                <a:gd name="T29" fmla="*/ 2147483646 h 3353"/>
                <a:gd name="T30" fmla="*/ 2147483646 w 2954"/>
                <a:gd name="T31" fmla="*/ 2147483646 h 33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6" name="Google Shape;516;p4">
              <a:extLst>
                <a:ext uri="{FF2B5EF4-FFF2-40B4-BE49-F238E27FC236}">
                  <a16:creationId xmlns:a16="http://schemas.microsoft.com/office/drawing/2014/main" id="{2CD064DD-CF46-4596-8967-FB1E57F6C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450" y="4337000"/>
              <a:ext cx="71150" cy="87775"/>
            </a:xfrm>
            <a:custGeom>
              <a:avLst/>
              <a:gdLst>
                <a:gd name="T0" fmla="*/ 2147483646 w 2846"/>
                <a:gd name="T1" fmla="*/ 2147483646 h 3511"/>
                <a:gd name="T2" fmla="*/ 2147483646 w 2846"/>
                <a:gd name="T3" fmla="*/ 2147483646 h 3511"/>
                <a:gd name="T4" fmla="*/ 2147483646 w 2846"/>
                <a:gd name="T5" fmla="*/ 2147483646 h 3511"/>
                <a:gd name="T6" fmla="*/ 2147483646 w 2846"/>
                <a:gd name="T7" fmla="*/ 2147483646 h 3511"/>
                <a:gd name="T8" fmla="*/ 2147483646 w 2846"/>
                <a:gd name="T9" fmla="*/ 2147483646 h 3511"/>
                <a:gd name="T10" fmla="*/ 2147483646 w 2846"/>
                <a:gd name="T11" fmla="*/ 2147483646 h 3511"/>
                <a:gd name="T12" fmla="*/ 2147483646 w 2846"/>
                <a:gd name="T13" fmla="*/ 2147483646 h 3511"/>
                <a:gd name="T14" fmla="*/ 2147483646 w 2846"/>
                <a:gd name="T15" fmla="*/ 2147483646 h 3511"/>
                <a:gd name="T16" fmla="*/ 2147483646 w 2846"/>
                <a:gd name="T17" fmla="*/ 2147483646 h 3511"/>
                <a:gd name="T18" fmla="*/ 2147483646 w 2846"/>
                <a:gd name="T19" fmla="*/ 2147483646 h 3511"/>
                <a:gd name="T20" fmla="*/ 2147483646 w 2846"/>
                <a:gd name="T21" fmla="*/ 2147483646 h 3511"/>
                <a:gd name="T22" fmla="*/ 2147483646 w 2846"/>
                <a:gd name="T23" fmla="*/ 2147483646 h 35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7" name="Google Shape;517;p4">
              <a:extLst>
                <a:ext uri="{FF2B5EF4-FFF2-40B4-BE49-F238E27FC236}">
                  <a16:creationId xmlns:a16="http://schemas.microsoft.com/office/drawing/2014/main" id="{8930450A-D226-ECC2-47CE-61C74BC07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575" y="4329600"/>
              <a:ext cx="56500" cy="67600"/>
            </a:xfrm>
            <a:custGeom>
              <a:avLst/>
              <a:gdLst>
                <a:gd name="T0" fmla="*/ 2147483646 w 2260"/>
                <a:gd name="T1" fmla="*/ 0 h 2704"/>
                <a:gd name="T2" fmla="*/ 2147483646 w 2260"/>
                <a:gd name="T3" fmla="*/ 2147483646 h 2704"/>
                <a:gd name="T4" fmla="*/ 2147483646 w 2260"/>
                <a:gd name="T5" fmla="*/ 2147483646 h 2704"/>
                <a:gd name="T6" fmla="*/ 2147483646 w 2260"/>
                <a:gd name="T7" fmla="*/ 2147483646 h 2704"/>
                <a:gd name="T8" fmla="*/ 2147483646 w 2260"/>
                <a:gd name="T9" fmla="*/ 2147483646 h 2704"/>
                <a:gd name="T10" fmla="*/ 2147483646 w 2260"/>
                <a:gd name="T11" fmla="*/ 2147483646 h 2704"/>
                <a:gd name="T12" fmla="*/ 2147483646 w 2260"/>
                <a:gd name="T13" fmla="*/ 2147483646 h 2704"/>
                <a:gd name="T14" fmla="*/ 2147483646 w 2260"/>
                <a:gd name="T15" fmla="*/ 2147483646 h 2704"/>
                <a:gd name="T16" fmla="*/ 2147483646 w 2260"/>
                <a:gd name="T17" fmla="*/ 2147483646 h 2704"/>
                <a:gd name="T18" fmla="*/ 2147483646 w 2260"/>
                <a:gd name="T19" fmla="*/ 0 h 27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78" name="Google Shape;518;p4">
              <a:extLst>
                <a:ext uri="{FF2B5EF4-FFF2-40B4-BE49-F238E27FC236}">
                  <a16:creationId xmlns:a16="http://schemas.microsoft.com/office/drawing/2014/main" id="{8D24F13B-F768-62AB-CA41-FC1C516D1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850" y="4333225"/>
              <a:ext cx="77200" cy="87325"/>
            </a:xfrm>
            <a:custGeom>
              <a:avLst/>
              <a:gdLst>
                <a:gd name="T0" fmla="*/ 2147483646 w 3088"/>
                <a:gd name="T1" fmla="*/ 2147483646 h 3493"/>
                <a:gd name="T2" fmla="*/ 2147483646 w 3088"/>
                <a:gd name="T3" fmla="*/ 2147483646 h 3493"/>
                <a:gd name="T4" fmla="*/ 2147483646 w 3088"/>
                <a:gd name="T5" fmla="*/ 2147483646 h 3493"/>
                <a:gd name="T6" fmla="*/ 2147483646 w 3088"/>
                <a:gd name="T7" fmla="*/ 2147483646 h 3493"/>
                <a:gd name="T8" fmla="*/ 2147483646 w 3088"/>
                <a:gd name="T9" fmla="*/ 2147483646 h 3493"/>
                <a:gd name="T10" fmla="*/ 2147483646 w 3088"/>
                <a:gd name="T11" fmla="*/ 2147483646 h 3493"/>
                <a:gd name="T12" fmla="*/ 2147483646 w 3088"/>
                <a:gd name="T13" fmla="*/ 2147483646 h 3493"/>
                <a:gd name="T14" fmla="*/ 2147483646 w 3088"/>
                <a:gd name="T15" fmla="*/ 2147483646 h 3493"/>
                <a:gd name="T16" fmla="*/ 2147483646 w 3088"/>
                <a:gd name="T17" fmla="*/ 2147483646 h 3493"/>
                <a:gd name="T18" fmla="*/ 2147483646 w 3088"/>
                <a:gd name="T19" fmla="*/ 2147483646 h 3493"/>
                <a:gd name="T20" fmla="*/ 2147483646 w 3088"/>
                <a:gd name="T21" fmla="*/ 2147483646 h 3493"/>
                <a:gd name="T22" fmla="*/ 2147483646 w 3088"/>
                <a:gd name="T23" fmla="*/ 2147483646 h 3493"/>
                <a:gd name="T24" fmla="*/ 2147483646 w 3088"/>
                <a:gd name="T25" fmla="*/ 2147483646 h 3493"/>
                <a:gd name="T26" fmla="*/ 2147483646 w 3088"/>
                <a:gd name="T27" fmla="*/ 2147483646 h 34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</p:grpSp>
      <p:grpSp>
        <p:nvGrpSpPr>
          <p:cNvPr id="479" name="Google Shape;519;p4">
            <a:extLst>
              <a:ext uri="{FF2B5EF4-FFF2-40B4-BE49-F238E27FC236}">
                <a16:creationId xmlns:a16="http://schemas.microsoft.com/office/drawing/2014/main" id="{5FD5ABDB-B0C5-44DA-4045-1756245C9E8D}"/>
              </a:ext>
            </a:extLst>
          </p:cNvPr>
          <p:cNvGrpSpPr>
            <a:grpSpLocks/>
          </p:cNvGrpSpPr>
          <p:nvPr/>
        </p:nvGrpSpPr>
        <p:grpSpPr bwMode="auto">
          <a:xfrm>
            <a:off x="6473430" y="4305440"/>
            <a:ext cx="610790" cy="416847"/>
            <a:chOff x="364525" y="2023775"/>
            <a:chExt cx="610325" cy="417350"/>
          </a:xfrm>
        </p:grpSpPr>
        <p:sp>
          <p:nvSpPr>
            <p:cNvPr id="480" name="Google Shape;520;p4">
              <a:extLst>
                <a:ext uri="{FF2B5EF4-FFF2-40B4-BE49-F238E27FC236}">
                  <a16:creationId xmlns:a16="http://schemas.microsoft.com/office/drawing/2014/main" id="{B1B48701-45B2-9E53-EEBA-463D019F5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075" y="2213250"/>
              <a:ext cx="87825" cy="70625"/>
            </a:xfrm>
            <a:custGeom>
              <a:avLst/>
              <a:gdLst>
                <a:gd name="T0" fmla="*/ 2147483646 w 3513"/>
                <a:gd name="T1" fmla="*/ 2147483646 h 2825"/>
                <a:gd name="T2" fmla="*/ 2147483646 w 3513"/>
                <a:gd name="T3" fmla="*/ 2147483646 h 2825"/>
                <a:gd name="T4" fmla="*/ 2147483646 w 3513"/>
                <a:gd name="T5" fmla="*/ 2147483646 h 2825"/>
                <a:gd name="T6" fmla="*/ 2147483646 w 3513"/>
                <a:gd name="T7" fmla="*/ 2147483646 h 2825"/>
                <a:gd name="T8" fmla="*/ 2147483646 w 3513"/>
                <a:gd name="T9" fmla="*/ 2147483646 h 2825"/>
                <a:gd name="T10" fmla="*/ 2147483646 w 3513"/>
                <a:gd name="T11" fmla="*/ 2147483646 h 2825"/>
                <a:gd name="T12" fmla="*/ 2147483646 w 3513"/>
                <a:gd name="T13" fmla="*/ 2147483646 h 2825"/>
                <a:gd name="T14" fmla="*/ 2147483646 w 3513"/>
                <a:gd name="T15" fmla="*/ 2147483646 h 2825"/>
                <a:gd name="T16" fmla="*/ 2147483646 w 3513"/>
                <a:gd name="T17" fmla="*/ 2147483646 h 2825"/>
                <a:gd name="T18" fmla="*/ 2147483646 w 3513"/>
                <a:gd name="T19" fmla="*/ 2147483646 h 2825"/>
                <a:gd name="T20" fmla="*/ 2147483646 w 3513"/>
                <a:gd name="T21" fmla="*/ 2147483646 h 2825"/>
                <a:gd name="T22" fmla="*/ 2147483646 w 3513"/>
                <a:gd name="T23" fmla="*/ 2147483646 h 2825"/>
                <a:gd name="T24" fmla="*/ 2147483646 w 3513"/>
                <a:gd name="T25" fmla="*/ 2147483646 h 2825"/>
                <a:gd name="T26" fmla="*/ 2147483646 w 3513"/>
                <a:gd name="T27" fmla="*/ 2147483646 h 2825"/>
                <a:gd name="T28" fmla="*/ 2147483646 w 3513"/>
                <a:gd name="T29" fmla="*/ 2147483646 h 2825"/>
                <a:gd name="T30" fmla="*/ 2147483646 w 3513"/>
                <a:gd name="T31" fmla="*/ 2147483646 h 2825"/>
                <a:gd name="T32" fmla="*/ 2147483646 w 3513"/>
                <a:gd name="T33" fmla="*/ 2147483646 h 2825"/>
                <a:gd name="T34" fmla="*/ 2147483646 w 3513"/>
                <a:gd name="T35" fmla="*/ 2147483646 h 2825"/>
                <a:gd name="T36" fmla="*/ 2147483646 w 3513"/>
                <a:gd name="T37" fmla="*/ 2147483646 h 2825"/>
                <a:gd name="T38" fmla="*/ 2147483646 w 3513"/>
                <a:gd name="T39" fmla="*/ 2147483646 h 2825"/>
                <a:gd name="T40" fmla="*/ 0 w 3513"/>
                <a:gd name="T41" fmla="*/ 2147483646 h 2825"/>
                <a:gd name="T42" fmla="*/ 2147483646 w 3513"/>
                <a:gd name="T43" fmla="*/ 2147483646 h 2825"/>
                <a:gd name="T44" fmla="*/ 2147483646 w 3513"/>
                <a:gd name="T45" fmla="*/ 2147483646 h 2825"/>
                <a:gd name="T46" fmla="*/ 2147483646 w 3513"/>
                <a:gd name="T47" fmla="*/ 2147483646 h 2825"/>
                <a:gd name="T48" fmla="*/ 2147483646 w 3513"/>
                <a:gd name="T49" fmla="*/ 2147483646 h 2825"/>
                <a:gd name="T50" fmla="*/ 2147483646 w 3513"/>
                <a:gd name="T51" fmla="*/ 2147483646 h 2825"/>
                <a:gd name="T52" fmla="*/ 2147483646 w 3513"/>
                <a:gd name="T53" fmla="*/ 2147483646 h 2825"/>
                <a:gd name="T54" fmla="*/ 2147483646 w 3513"/>
                <a:gd name="T55" fmla="*/ 2147483646 h 2825"/>
                <a:gd name="T56" fmla="*/ 2147483646 w 3513"/>
                <a:gd name="T57" fmla="*/ 2147483646 h 28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cubicBezTo>
                    <a:pt x="1681" y="1171"/>
                    <a:pt x="1686" y="1157"/>
                    <a:pt x="1692" y="1142"/>
                  </a:cubicBezTo>
                  <a:cubicBezTo>
                    <a:pt x="1808" y="1029"/>
                    <a:pt x="1938" y="929"/>
                    <a:pt x="2080" y="847"/>
                  </a:cubicBez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81" name="Google Shape;521;p4">
              <a:extLst>
                <a:ext uri="{FF2B5EF4-FFF2-40B4-BE49-F238E27FC236}">
                  <a16:creationId xmlns:a16="http://schemas.microsoft.com/office/drawing/2014/main" id="{77886575-3F34-902D-5309-89B34FA00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250" y="2220425"/>
              <a:ext cx="108600" cy="75500"/>
            </a:xfrm>
            <a:custGeom>
              <a:avLst/>
              <a:gdLst>
                <a:gd name="T0" fmla="*/ 2147483646 w 4344"/>
                <a:gd name="T1" fmla="*/ 2147483646 h 3020"/>
                <a:gd name="T2" fmla="*/ 2147483646 w 4344"/>
                <a:gd name="T3" fmla="*/ 2147483646 h 3020"/>
                <a:gd name="T4" fmla="*/ 2147483646 w 4344"/>
                <a:gd name="T5" fmla="*/ 2147483646 h 3020"/>
                <a:gd name="T6" fmla="*/ 2147483646 w 4344"/>
                <a:gd name="T7" fmla="*/ 2147483646 h 3020"/>
                <a:gd name="T8" fmla="*/ 2147483646 w 4344"/>
                <a:gd name="T9" fmla="*/ 2147483646 h 3020"/>
                <a:gd name="T10" fmla="*/ 2147483646 w 4344"/>
                <a:gd name="T11" fmla="*/ 2147483646 h 3020"/>
                <a:gd name="T12" fmla="*/ 2147483646 w 4344"/>
                <a:gd name="T13" fmla="*/ 2147483646 h 3020"/>
                <a:gd name="T14" fmla="*/ 2147483646 w 4344"/>
                <a:gd name="T15" fmla="*/ 2147483646 h 3020"/>
                <a:gd name="T16" fmla="*/ 2147483646 w 4344"/>
                <a:gd name="T17" fmla="*/ 2147483646 h 3020"/>
                <a:gd name="T18" fmla="*/ 2147483646 w 4344"/>
                <a:gd name="T19" fmla="*/ 2147483646 h 3020"/>
                <a:gd name="T20" fmla="*/ 2147483646 w 4344"/>
                <a:gd name="T21" fmla="*/ 2147483646 h 3020"/>
                <a:gd name="T22" fmla="*/ 2147483646 w 4344"/>
                <a:gd name="T23" fmla="*/ 2147483646 h 3020"/>
                <a:gd name="T24" fmla="*/ 2147483646 w 4344"/>
                <a:gd name="T25" fmla="*/ 2147483646 h 3020"/>
                <a:gd name="T26" fmla="*/ 2147483646 w 4344"/>
                <a:gd name="T27" fmla="*/ 2147483646 h 3020"/>
                <a:gd name="T28" fmla="*/ 2147483646 w 4344"/>
                <a:gd name="T29" fmla="*/ 2147483646 h 3020"/>
                <a:gd name="T30" fmla="*/ 2147483646 w 4344"/>
                <a:gd name="T31" fmla="*/ 2147483646 h 3020"/>
                <a:gd name="T32" fmla="*/ 2147483646 w 4344"/>
                <a:gd name="T33" fmla="*/ 2147483646 h 3020"/>
                <a:gd name="T34" fmla="*/ 2147483646 w 4344"/>
                <a:gd name="T35" fmla="*/ 2147483646 h 30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82" name="Google Shape;522;p4">
              <a:extLst>
                <a:ext uri="{FF2B5EF4-FFF2-40B4-BE49-F238E27FC236}">
                  <a16:creationId xmlns:a16="http://schemas.microsoft.com/office/drawing/2014/main" id="{CE797CF2-28AC-07C6-FD0A-3DBC93AB9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25" y="2375175"/>
              <a:ext cx="91525" cy="65950"/>
            </a:xfrm>
            <a:custGeom>
              <a:avLst/>
              <a:gdLst>
                <a:gd name="T0" fmla="*/ 2147483646 w 3661"/>
                <a:gd name="T1" fmla="*/ 0 h 2638"/>
                <a:gd name="T2" fmla="*/ 2147483646 w 3661"/>
                <a:gd name="T3" fmla="*/ 2147483646 h 2638"/>
                <a:gd name="T4" fmla="*/ 2147483646 w 3661"/>
                <a:gd name="T5" fmla="*/ 2147483646 h 2638"/>
                <a:gd name="T6" fmla="*/ 2147483646 w 3661"/>
                <a:gd name="T7" fmla="*/ 2147483646 h 2638"/>
                <a:gd name="T8" fmla="*/ 2147483646 w 3661"/>
                <a:gd name="T9" fmla="*/ 2147483646 h 2638"/>
                <a:gd name="T10" fmla="*/ 2147483646 w 3661"/>
                <a:gd name="T11" fmla="*/ 2147483646 h 2638"/>
                <a:gd name="T12" fmla="*/ 2147483646 w 3661"/>
                <a:gd name="T13" fmla="*/ 2147483646 h 2638"/>
                <a:gd name="T14" fmla="*/ 2147483646 w 3661"/>
                <a:gd name="T15" fmla="*/ 2147483646 h 2638"/>
                <a:gd name="T16" fmla="*/ 2147483646 w 3661"/>
                <a:gd name="T17" fmla="*/ 2147483646 h 2638"/>
                <a:gd name="T18" fmla="*/ 2147483646 w 3661"/>
                <a:gd name="T19" fmla="*/ 0 h 2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83" name="Google Shape;523;p4">
              <a:extLst>
                <a:ext uri="{FF2B5EF4-FFF2-40B4-BE49-F238E27FC236}">
                  <a16:creationId xmlns:a16="http://schemas.microsoft.com/office/drawing/2014/main" id="{CFFEC7FD-031A-5DEA-4BB1-F5F8E0263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0" y="2185225"/>
              <a:ext cx="110225" cy="72125"/>
            </a:xfrm>
            <a:custGeom>
              <a:avLst/>
              <a:gdLst>
                <a:gd name="T0" fmla="*/ 2147483646 w 4409"/>
                <a:gd name="T1" fmla="*/ 2147483646 h 2885"/>
                <a:gd name="T2" fmla="*/ 2147483646 w 4409"/>
                <a:gd name="T3" fmla="*/ 2147483646 h 2885"/>
                <a:gd name="T4" fmla="*/ 2147483646 w 4409"/>
                <a:gd name="T5" fmla="*/ 2147483646 h 2885"/>
                <a:gd name="T6" fmla="*/ 2147483646 w 4409"/>
                <a:gd name="T7" fmla="*/ 2147483646 h 2885"/>
                <a:gd name="T8" fmla="*/ 2147483646 w 4409"/>
                <a:gd name="T9" fmla="*/ 2147483646 h 2885"/>
                <a:gd name="T10" fmla="*/ 2147483646 w 4409"/>
                <a:gd name="T11" fmla="*/ 2147483646 h 2885"/>
                <a:gd name="T12" fmla="*/ 2147483646 w 4409"/>
                <a:gd name="T13" fmla="*/ 2147483646 h 2885"/>
                <a:gd name="T14" fmla="*/ 2147483646 w 4409"/>
                <a:gd name="T15" fmla="*/ 2147483646 h 2885"/>
                <a:gd name="T16" fmla="*/ 2147483646 w 4409"/>
                <a:gd name="T17" fmla="*/ 2147483646 h 2885"/>
                <a:gd name="T18" fmla="*/ 2147483646 w 4409"/>
                <a:gd name="T19" fmla="*/ 2147483646 h 2885"/>
                <a:gd name="T20" fmla="*/ 2147483646 w 4409"/>
                <a:gd name="T21" fmla="*/ 0 h 2885"/>
                <a:gd name="T22" fmla="*/ 2147483646 w 4409"/>
                <a:gd name="T23" fmla="*/ 2147483646 h 2885"/>
                <a:gd name="T24" fmla="*/ 2147483646 w 4409"/>
                <a:gd name="T25" fmla="*/ 2147483646 h 2885"/>
                <a:gd name="T26" fmla="*/ 2147483646 w 4409"/>
                <a:gd name="T27" fmla="*/ 2147483646 h 2885"/>
                <a:gd name="T28" fmla="*/ 2147483646 w 4409"/>
                <a:gd name="T29" fmla="*/ 2147483646 h 2885"/>
                <a:gd name="T30" fmla="*/ 2147483646 w 4409"/>
                <a:gd name="T31" fmla="*/ 2147483646 h 2885"/>
                <a:gd name="T32" fmla="*/ 2147483646 w 4409"/>
                <a:gd name="T33" fmla="*/ 2147483646 h 2885"/>
                <a:gd name="T34" fmla="*/ 2147483646 w 4409"/>
                <a:gd name="T35" fmla="*/ 2147483646 h 2885"/>
                <a:gd name="T36" fmla="*/ 2147483646 w 4409"/>
                <a:gd name="T37" fmla="*/ 2147483646 h 2885"/>
                <a:gd name="T38" fmla="*/ 2147483646 w 4409"/>
                <a:gd name="T39" fmla="*/ 0 h 28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cubicBezTo>
                    <a:pt x="1364" y="2194"/>
                    <a:pt x="1356" y="2116"/>
                    <a:pt x="1356" y="2038"/>
                  </a:cubicBez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84" name="Google Shape;524;p4">
              <a:extLst>
                <a:ext uri="{FF2B5EF4-FFF2-40B4-BE49-F238E27FC236}">
                  <a16:creationId xmlns:a16="http://schemas.microsoft.com/office/drawing/2014/main" id="{24F00641-B520-82F6-8353-2EB14ACFB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450" y="2059975"/>
              <a:ext cx="102400" cy="71400"/>
            </a:xfrm>
            <a:custGeom>
              <a:avLst/>
              <a:gdLst>
                <a:gd name="T0" fmla="*/ 2147483646 w 4096"/>
                <a:gd name="T1" fmla="*/ 2147483646 h 2856"/>
                <a:gd name="T2" fmla="*/ 2147483646 w 4096"/>
                <a:gd name="T3" fmla="*/ 2147483646 h 2856"/>
                <a:gd name="T4" fmla="*/ 2147483646 w 4096"/>
                <a:gd name="T5" fmla="*/ 2147483646 h 2856"/>
                <a:gd name="T6" fmla="*/ 2147483646 w 4096"/>
                <a:gd name="T7" fmla="*/ 2147483646 h 2856"/>
                <a:gd name="T8" fmla="*/ 2147483646 w 4096"/>
                <a:gd name="T9" fmla="*/ 2147483646 h 2856"/>
                <a:gd name="T10" fmla="*/ 2147483646 w 4096"/>
                <a:gd name="T11" fmla="*/ 2147483646 h 2856"/>
                <a:gd name="T12" fmla="*/ 2147483646 w 4096"/>
                <a:gd name="T13" fmla="*/ 2147483646 h 2856"/>
                <a:gd name="T14" fmla="*/ 2147483646 w 4096"/>
                <a:gd name="T15" fmla="*/ 2147483646 h 2856"/>
                <a:gd name="T16" fmla="*/ 2147483646 w 4096"/>
                <a:gd name="T17" fmla="*/ 2147483646 h 2856"/>
                <a:gd name="T18" fmla="*/ 2147483646 w 4096"/>
                <a:gd name="T19" fmla="*/ 2147483646 h 2856"/>
                <a:gd name="T20" fmla="*/ 2147483646 w 4096"/>
                <a:gd name="T21" fmla="*/ 2147483646 h 2856"/>
                <a:gd name="T22" fmla="*/ 2147483646 w 4096"/>
                <a:gd name="T23" fmla="*/ 2147483646 h 2856"/>
                <a:gd name="T24" fmla="*/ 2147483646 w 4096"/>
                <a:gd name="T25" fmla="*/ 2147483646 h 2856"/>
                <a:gd name="T26" fmla="*/ 2147483646 w 4096"/>
                <a:gd name="T27" fmla="*/ 2147483646 h 2856"/>
                <a:gd name="T28" fmla="*/ 2147483646 w 4096"/>
                <a:gd name="T29" fmla="*/ 2147483646 h 2856"/>
                <a:gd name="T30" fmla="*/ 2147483646 w 4096"/>
                <a:gd name="T31" fmla="*/ 2147483646 h 2856"/>
                <a:gd name="T32" fmla="*/ 2147483646 w 4096"/>
                <a:gd name="T33" fmla="*/ 2147483646 h 2856"/>
                <a:gd name="T34" fmla="*/ 2147483646 w 4096"/>
                <a:gd name="T35" fmla="*/ 2147483646 h 2856"/>
                <a:gd name="T36" fmla="*/ 2147483646 w 4096"/>
                <a:gd name="T37" fmla="*/ 2147483646 h 2856"/>
                <a:gd name="T38" fmla="*/ 2147483646 w 4096"/>
                <a:gd name="T39" fmla="*/ 2147483646 h 2856"/>
                <a:gd name="T40" fmla="*/ 2147483646 w 4096"/>
                <a:gd name="T41" fmla="*/ 2147483646 h 2856"/>
                <a:gd name="T42" fmla="*/ 2147483646 w 4096"/>
                <a:gd name="T43" fmla="*/ 2147483646 h 2856"/>
                <a:gd name="T44" fmla="*/ 2147483646 w 4096"/>
                <a:gd name="T45" fmla="*/ 2147483646 h 2856"/>
                <a:gd name="T46" fmla="*/ 2147483646 w 4096"/>
                <a:gd name="T47" fmla="*/ 2147483646 h 2856"/>
                <a:gd name="T48" fmla="*/ 2147483646 w 4096"/>
                <a:gd name="T49" fmla="*/ 2147483646 h 2856"/>
                <a:gd name="T50" fmla="*/ 2147483646 w 4096"/>
                <a:gd name="T51" fmla="*/ 2147483646 h 2856"/>
                <a:gd name="T52" fmla="*/ 2147483646 w 4096"/>
                <a:gd name="T53" fmla="*/ 2147483646 h 2856"/>
                <a:gd name="T54" fmla="*/ 2147483646 w 4096"/>
                <a:gd name="T55" fmla="*/ 2147483646 h 2856"/>
                <a:gd name="T56" fmla="*/ 2147483646 w 4096"/>
                <a:gd name="T57" fmla="*/ 2147483646 h 2856"/>
                <a:gd name="T58" fmla="*/ 2147483646 w 4096"/>
                <a:gd name="T59" fmla="*/ 2147483646 h 2856"/>
                <a:gd name="T60" fmla="*/ 2147483646 w 4096"/>
                <a:gd name="T61" fmla="*/ 2147483646 h 28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85" name="Google Shape;525;p4">
              <a:extLst>
                <a:ext uri="{FF2B5EF4-FFF2-40B4-BE49-F238E27FC236}">
                  <a16:creationId xmlns:a16="http://schemas.microsoft.com/office/drawing/2014/main" id="{756CDEF1-D1E9-360B-A87B-745B9AEDF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200" y="2335625"/>
              <a:ext cx="88100" cy="62525"/>
            </a:xfrm>
            <a:custGeom>
              <a:avLst/>
              <a:gdLst>
                <a:gd name="T0" fmla="*/ 2147483646 w 3524"/>
                <a:gd name="T1" fmla="*/ 2147483646 h 2501"/>
                <a:gd name="T2" fmla="*/ 2147483646 w 3524"/>
                <a:gd name="T3" fmla="*/ 2147483646 h 2501"/>
                <a:gd name="T4" fmla="*/ 2147483646 w 3524"/>
                <a:gd name="T5" fmla="*/ 2147483646 h 2501"/>
                <a:gd name="T6" fmla="*/ 2147483646 w 3524"/>
                <a:gd name="T7" fmla="*/ 2147483646 h 2501"/>
                <a:gd name="T8" fmla="*/ 2147483646 w 3524"/>
                <a:gd name="T9" fmla="*/ 2147483646 h 2501"/>
                <a:gd name="T10" fmla="*/ 2147483646 w 3524"/>
                <a:gd name="T11" fmla="*/ 2147483646 h 2501"/>
                <a:gd name="T12" fmla="*/ 2147483646 w 3524"/>
                <a:gd name="T13" fmla="*/ 2147483646 h 2501"/>
                <a:gd name="T14" fmla="*/ 2147483646 w 3524"/>
                <a:gd name="T15" fmla="*/ 2147483646 h 2501"/>
                <a:gd name="T16" fmla="*/ 2147483646 w 3524"/>
                <a:gd name="T17" fmla="*/ 2147483646 h 2501"/>
                <a:gd name="T18" fmla="*/ 2147483646 w 3524"/>
                <a:gd name="T19" fmla="*/ 2147483646 h 2501"/>
                <a:gd name="T20" fmla="*/ 2147483646 w 3524"/>
                <a:gd name="T21" fmla="*/ 2147483646 h 2501"/>
                <a:gd name="T22" fmla="*/ 2147483646 w 3524"/>
                <a:gd name="T23" fmla="*/ 2147483646 h 2501"/>
                <a:gd name="T24" fmla="*/ 2147483646 w 3524"/>
                <a:gd name="T25" fmla="*/ 2147483646 h 2501"/>
                <a:gd name="T26" fmla="*/ 2147483646 w 3524"/>
                <a:gd name="T27" fmla="*/ 2147483646 h 2501"/>
                <a:gd name="T28" fmla="*/ 2147483646 w 3524"/>
                <a:gd name="T29" fmla="*/ 2147483646 h 2501"/>
                <a:gd name="T30" fmla="*/ 2147483646 w 3524"/>
                <a:gd name="T31" fmla="*/ 2147483646 h 2501"/>
                <a:gd name="T32" fmla="*/ 2147483646 w 3524"/>
                <a:gd name="T33" fmla="*/ 2147483646 h 2501"/>
                <a:gd name="T34" fmla="*/ 2147483646 w 3524"/>
                <a:gd name="T35" fmla="*/ 2147483646 h 2501"/>
                <a:gd name="T36" fmla="*/ 2147483646 w 3524"/>
                <a:gd name="T37" fmla="*/ 2147483646 h 2501"/>
                <a:gd name="T38" fmla="*/ 2147483646 w 3524"/>
                <a:gd name="T39" fmla="*/ 2147483646 h 2501"/>
                <a:gd name="T40" fmla="*/ 2147483646 w 3524"/>
                <a:gd name="T41" fmla="*/ 2147483646 h 2501"/>
                <a:gd name="T42" fmla="*/ 2147483646 w 3524"/>
                <a:gd name="T43" fmla="*/ 2147483646 h 2501"/>
                <a:gd name="T44" fmla="*/ 2147483646 w 3524"/>
                <a:gd name="T45" fmla="*/ 2147483646 h 2501"/>
                <a:gd name="T46" fmla="*/ 2147483646 w 3524"/>
                <a:gd name="T47" fmla="*/ 0 h 2501"/>
                <a:gd name="T48" fmla="*/ 2147483646 w 3524"/>
                <a:gd name="T49" fmla="*/ 2147483646 h 2501"/>
                <a:gd name="T50" fmla="*/ 2147483646 w 3524"/>
                <a:gd name="T51" fmla="*/ 2147483646 h 2501"/>
                <a:gd name="T52" fmla="*/ 2147483646 w 3524"/>
                <a:gd name="T53" fmla="*/ 2147483646 h 2501"/>
                <a:gd name="T54" fmla="*/ 2147483646 w 3524"/>
                <a:gd name="T55" fmla="*/ 2147483646 h 2501"/>
                <a:gd name="T56" fmla="*/ 2147483646 w 3524"/>
                <a:gd name="T57" fmla="*/ 2147483646 h 2501"/>
                <a:gd name="T58" fmla="*/ 2147483646 w 3524"/>
                <a:gd name="T59" fmla="*/ 2147483646 h 2501"/>
                <a:gd name="T60" fmla="*/ 2147483646 w 3524"/>
                <a:gd name="T61" fmla="*/ 2147483646 h 2501"/>
                <a:gd name="T62" fmla="*/ 2147483646 w 3524"/>
                <a:gd name="T63" fmla="*/ 2147483646 h 2501"/>
                <a:gd name="T64" fmla="*/ 2147483646 w 3524"/>
                <a:gd name="T65" fmla="*/ 2147483646 h 2501"/>
                <a:gd name="T66" fmla="*/ 2147483646 w 3524"/>
                <a:gd name="T67" fmla="*/ 0 h 25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cubicBezTo>
                    <a:pt x="1551" y="909"/>
                    <a:pt x="1530" y="899"/>
                    <a:pt x="1510" y="888"/>
                  </a:cubicBez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86" name="Google Shape;526;p4">
              <a:extLst>
                <a:ext uri="{FF2B5EF4-FFF2-40B4-BE49-F238E27FC236}">
                  <a16:creationId xmlns:a16="http://schemas.microsoft.com/office/drawing/2014/main" id="{B1B98329-B654-D713-6B93-52A9B7231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0" y="2023775"/>
              <a:ext cx="93075" cy="63850"/>
            </a:xfrm>
            <a:custGeom>
              <a:avLst/>
              <a:gdLst>
                <a:gd name="T0" fmla="*/ 2147483646 w 3723"/>
                <a:gd name="T1" fmla="*/ 2147483646 h 2554"/>
                <a:gd name="T2" fmla="*/ 2147483646 w 3723"/>
                <a:gd name="T3" fmla="*/ 2147483646 h 2554"/>
                <a:gd name="T4" fmla="*/ 2147483646 w 3723"/>
                <a:gd name="T5" fmla="*/ 2147483646 h 2554"/>
                <a:gd name="T6" fmla="*/ 2147483646 w 3723"/>
                <a:gd name="T7" fmla="*/ 2147483646 h 2554"/>
                <a:gd name="T8" fmla="*/ 2147483646 w 3723"/>
                <a:gd name="T9" fmla="*/ 2147483646 h 2554"/>
                <a:gd name="T10" fmla="*/ 2147483646 w 3723"/>
                <a:gd name="T11" fmla="*/ 2147483646 h 2554"/>
                <a:gd name="T12" fmla="*/ 2147483646 w 3723"/>
                <a:gd name="T13" fmla="*/ 2147483646 h 2554"/>
                <a:gd name="T14" fmla="*/ 2147483646 w 3723"/>
                <a:gd name="T15" fmla="*/ 2147483646 h 2554"/>
                <a:gd name="T16" fmla="*/ 2147483646 w 3723"/>
                <a:gd name="T17" fmla="*/ 2147483646 h 2554"/>
                <a:gd name="T18" fmla="*/ 2147483646 w 3723"/>
                <a:gd name="T19" fmla="*/ 2147483646 h 2554"/>
                <a:gd name="T20" fmla="*/ 2147483646 w 3723"/>
                <a:gd name="T21" fmla="*/ 2147483646 h 2554"/>
                <a:gd name="T22" fmla="*/ 2147483646 w 3723"/>
                <a:gd name="T23" fmla="*/ 2147483646 h 2554"/>
                <a:gd name="T24" fmla="*/ 2147483646 w 3723"/>
                <a:gd name="T25" fmla="*/ 2147483646 h 2554"/>
                <a:gd name="T26" fmla="*/ 2147483646 w 3723"/>
                <a:gd name="T27" fmla="*/ 2147483646 h 2554"/>
                <a:gd name="T28" fmla="*/ 2147483646 w 3723"/>
                <a:gd name="T29" fmla="*/ 2147483646 h 2554"/>
                <a:gd name="T30" fmla="*/ 2147483646 w 3723"/>
                <a:gd name="T31" fmla="*/ 2147483646 h 2554"/>
                <a:gd name="T32" fmla="*/ 2147483646 w 3723"/>
                <a:gd name="T33" fmla="*/ 2147483646 h 2554"/>
                <a:gd name="T34" fmla="*/ 2147483646 w 3723"/>
                <a:gd name="T35" fmla="*/ 2147483646 h 2554"/>
                <a:gd name="T36" fmla="*/ 2147483646 w 3723"/>
                <a:gd name="T37" fmla="*/ 2147483646 h 2554"/>
                <a:gd name="T38" fmla="*/ 2147483646 w 3723"/>
                <a:gd name="T39" fmla="*/ 2147483646 h 2554"/>
                <a:gd name="T40" fmla="*/ 2147483646 w 3723"/>
                <a:gd name="T41" fmla="*/ 2147483646 h 2554"/>
                <a:gd name="T42" fmla="*/ 2147483646 w 3723"/>
                <a:gd name="T43" fmla="*/ 2147483646 h 2554"/>
                <a:gd name="T44" fmla="*/ 2147483646 w 3723"/>
                <a:gd name="T45" fmla="*/ 2147483646 h 2554"/>
                <a:gd name="T46" fmla="*/ 2147483646 w 3723"/>
                <a:gd name="T47" fmla="*/ 2147483646 h 2554"/>
                <a:gd name="T48" fmla="*/ 0 w 3723"/>
                <a:gd name="T49" fmla="*/ 2147483646 h 2554"/>
                <a:gd name="T50" fmla="*/ 2147483646 w 3723"/>
                <a:gd name="T51" fmla="*/ 2147483646 h 2554"/>
                <a:gd name="T52" fmla="*/ 2147483646 w 3723"/>
                <a:gd name="T53" fmla="*/ 2147483646 h 2554"/>
                <a:gd name="T54" fmla="*/ 2147483646 w 3723"/>
                <a:gd name="T55" fmla="*/ 2147483646 h 2554"/>
                <a:gd name="T56" fmla="*/ 2147483646 w 3723"/>
                <a:gd name="T57" fmla="*/ 2147483646 h 2554"/>
                <a:gd name="T58" fmla="*/ 2147483646 w 3723"/>
                <a:gd name="T59" fmla="*/ 2147483646 h 255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cubicBezTo>
                    <a:pt x="2478" y="780"/>
                    <a:pt x="2398" y="959"/>
                    <a:pt x="2296" y="1122"/>
                  </a:cubicBezTo>
                  <a:cubicBezTo>
                    <a:pt x="2260" y="1063"/>
                    <a:pt x="2150" y="1034"/>
                    <a:pt x="2013" y="1030"/>
                  </a:cubicBez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cubicBezTo>
                    <a:pt x="1156" y="1900"/>
                    <a:pt x="1169" y="1856"/>
                    <a:pt x="1183" y="1813"/>
                  </a:cubicBez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87" name="Google Shape;527;p4">
              <a:extLst>
                <a:ext uri="{FF2B5EF4-FFF2-40B4-BE49-F238E27FC236}">
                  <a16:creationId xmlns:a16="http://schemas.microsoft.com/office/drawing/2014/main" id="{8FC80C67-7440-E543-B1EA-34D02AC28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25" y="2209500"/>
              <a:ext cx="76800" cy="52900"/>
            </a:xfrm>
            <a:custGeom>
              <a:avLst/>
              <a:gdLst>
                <a:gd name="T0" fmla="*/ 2147483646 w 3072"/>
                <a:gd name="T1" fmla="*/ 2147483646 h 2116"/>
                <a:gd name="T2" fmla="*/ 2147483646 w 3072"/>
                <a:gd name="T3" fmla="*/ 2147483646 h 2116"/>
                <a:gd name="T4" fmla="*/ 2147483646 w 3072"/>
                <a:gd name="T5" fmla="*/ 2147483646 h 2116"/>
                <a:gd name="T6" fmla="*/ 2147483646 w 3072"/>
                <a:gd name="T7" fmla="*/ 2147483646 h 2116"/>
                <a:gd name="T8" fmla="*/ 2147483646 w 3072"/>
                <a:gd name="T9" fmla="*/ 2147483646 h 2116"/>
                <a:gd name="T10" fmla="*/ 2147483646 w 3072"/>
                <a:gd name="T11" fmla="*/ 2147483646 h 2116"/>
                <a:gd name="T12" fmla="*/ 2147483646 w 3072"/>
                <a:gd name="T13" fmla="*/ 2147483646 h 2116"/>
                <a:gd name="T14" fmla="*/ 2147483646 w 3072"/>
                <a:gd name="T15" fmla="*/ 2147483646 h 2116"/>
                <a:gd name="T16" fmla="*/ 2147483646 w 3072"/>
                <a:gd name="T17" fmla="*/ 2147483646 h 2116"/>
                <a:gd name="T18" fmla="*/ 2147483646 w 3072"/>
                <a:gd name="T19" fmla="*/ 2147483646 h 2116"/>
                <a:gd name="T20" fmla="*/ 2147483646 w 3072"/>
                <a:gd name="T21" fmla="*/ 2147483646 h 2116"/>
                <a:gd name="T22" fmla="*/ 2147483646 w 3072"/>
                <a:gd name="T23" fmla="*/ 2147483646 h 2116"/>
                <a:gd name="T24" fmla="*/ 2147483646 w 3072"/>
                <a:gd name="T25" fmla="*/ 2147483646 h 2116"/>
                <a:gd name="T26" fmla="*/ 2147483646 w 3072"/>
                <a:gd name="T27" fmla="*/ 2147483646 h 2116"/>
                <a:gd name="T28" fmla="*/ 2147483646 w 3072"/>
                <a:gd name="T29" fmla="*/ 2147483646 h 2116"/>
                <a:gd name="T30" fmla="*/ 2147483646 w 3072"/>
                <a:gd name="T31" fmla="*/ 2147483646 h 2116"/>
                <a:gd name="T32" fmla="*/ 2147483646 w 3072"/>
                <a:gd name="T33" fmla="*/ 2147483646 h 2116"/>
                <a:gd name="T34" fmla="*/ 2147483646 w 3072"/>
                <a:gd name="T35" fmla="*/ 0 h 2116"/>
                <a:gd name="T36" fmla="*/ 2147483646 w 3072"/>
                <a:gd name="T37" fmla="*/ 2147483646 h 2116"/>
                <a:gd name="T38" fmla="*/ 2147483646 w 3072"/>
                <a:gd name="T39" fmla="*/ 2147483646 h 2116"/>
                <a:gd name="T40" fmla="*/ 2147483646 w 3072"/>
                <a:gd name="T41" fmla="*/ 2147483646 h 2116"/>
                <a:gd name="T42" fmla="*/ 2147483646 w 3072"/>
                <a:gd name="T43" fmla="*/ 2147483646 h 2116"/>
                <a:gd name="T44" fmla="*/ 2147483646 w 3072"/>
                <a:gd name="T45" fmla="*/ 2147483646 h 2116"/>
                <a:gd name="T46" fmla="*/ 2147483646 w 3072"/>
                <a:gd name="T47" fmla="*/ 2147483646 h 2116"/>
                <a:gd name="T48" fmla="*/ 2147483646 w 3072"/>
                <a:gd name="T49" fmla="*/ 2147483646 h 2116"/>
                <a:gd name="T50" fmla="*/ 2147483646 w 3072"/>
                <a:gd name="T51" fmla="*/ 2147483646 h 2116"/>
                <a:gd name="T52" fmla="*/ 2147483646 w 3072"/>
                <a:gd name="T53" fmla="*/ 0 h 21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cubicBezTo>
                    <a:pt x="1217" y="1318"/>
                    <a:pt x="1294" y="1197"/>
                    <a:pt x="1384" y="1089"/>
                  </a:cubicBez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</p:grpSp>
      <p:grpSp>
        <p:nvGrpSpPr>
          <p:cNvPr id="488" name="Google Shape;528;p4">
            <a:extLst>
              <a:ext uri="{FF2B5EF4-FFF2-40B4-BE49-F238E27FC236}">
                <a16:creationId xmlns:a16="http://schemas.microsoft.com/office/drawing/2014/main" id="{74CE0D7B-68FF-9F1F-DF1E-11928DB691A5}"/>
              </a:ext>
            </a:extLst>
          </p:cNvPr>
          <p:cNvGrpSpPr>
            <a:grpSpLocks/>
          </p:cNvGrpSpPr>
          <p:nvPr/>
        </p:nvGrpSpPr>
        <p:grpSpPr bwMode="auto">
          <a:xfrm rot="901471">
            <a:off x="7774782" y="2721419"/>
            <a:ext cx="1481138" cy="2496320"/>
            <a:chOff x="3026750" y="1552825"/>
            <a:chExt cx="1108700" cy="1867600"/>
          </a:xfrm>
        </p:grpSpPr>
        <p:sp>
          <p:nvSpPr>
            <p:cNvPr id="489" name="Google Shape;529;p4">
              <a:extLst>
                <a:ext uri="{FF2B5EF4-FFF2-40B4-BE49-F238E27FC236}">
                  <a16:creationId xmlns:a16="http://schemas.microsoft.com/office/drawing/2014/main" id="{0D2CFA25-ED96-F6D6-E7A6-DF4B9E593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625" y="1552825"/>
              <a:ext cx="235775" cy="558625"/>
            </a:xfrm>
            <a:custGeom>
              <a:avLst/>
              <a:gdLst>
                <a:gd name="T0" fmla="*/ 2147483646 w 9431"/>
                <a:gd name="T1" fmla="*/ 2147483646 h 22345"/>
                <a:gd name="T2" fmla="*/ 2147483646 w 9431"/>
                <a:gd name="T3" fmla="*/ 2147483646 h 22345"/>
                <a:gd name="T4" fmla="*/ 2147483646 w 9431"/>
                <a:gd name="T5" fmla="*/ 2147483646 h 22345"/>
                <a:gd name="T6" fmla="*/ 2147483646 w 9431"/>
                <a:gd name="T7" fmla="*/ 2147483646 h 22345"/>
                <a:gd name="T8" fmla="*/ 2147483646 w 9431"/>
                <a:gd name="T9" fmla="*/ 2147483646 h 22345"/>
                <a:gd name="T10" fmla="*/ 2147483646 w 9431"/>
                <a:gd name="T11" fmla="*/ 2147483646 h 22345"/>
                <a:gd name="T12" fmla="*/ 2147483646 w 9431"/>
                <a:gd name="T13" fmla="*/ 0 h 22345"/>
                <a:gd name="T14" fmla="*/ 2147483646 w 9431"/>
                <a:gd name="T15" fmla="*/ 2147483646 h 22345"/>
                <a:gd name="T16" fmla="*/ 2147483646 w 9431"/>
                <a:gd name="T17" fmla="*/ 2147483646 h 22345"/>
                <a:gd name="T18" fmla="*/ 2147483646 w 9431"/>
                <a:gd name="T19" fmla="*/ 2147483646 h 22345"/>
                <a:gd name="T20" fmla="*/ 2147483646 w 9431"/>
                <a:gd name="T21" fmla="*/ 2147483646 h 22345"/>
                <a:gd name="T22" fmla="*/ 2147483646 w 9431"/>
                <a:gd name="T23" fmla="*/ 2147483646 h 22345"/>
                <a:gd name="T24" fmla="*/ 2147483646 w 9431"/>
                <a:gd name="T25" fmla="*/ 2147483646 h 22345"/>
                <a:gd name="T26" fmla="*/ 2147483646 w 9431"/>
                <a:gd name="T27" fmla="*/ 2147483646 h 22345"/>
                <a:gd name="T28" fmla="*/ 2147483646 w 9431"/>
                <a:gd name="T29" fmla="*/ 2147483646 h 22345"/>
                <a:gd name="T30" fmla="*/ 2147483646 w 9431"/>
                <a:gd name="T31" fmla="*/ 2147483646 h 22345"/>
                <a:gd name="T32" fmla="*/ 2147483646 w 9431"/>
                <a:gd name="T33" fmla="*/ 2147483646 h 22345"/>
                <a:gd name="T34" fmla="*/ 2147483646 w 9431"/>
                <a:gd name="T35" fmla="*/ 2147483646 h 22345"/>
                <a:gd name="T36" fmla="*/ 2147483646 w 9431"/>
                <a:gd name="T37" fmla="*/ 2147483646 h 22345"/>
                <a:gd name="T38" fmla="*/ 2147483646 w 9431"/>
                <a:gd name="T39" fmla="*/ 2147483646 h 22345"/>
                <a:gd name="T40" fmla="*/ 2147483646 w 9431"/>
                <a:gd name="T41" fmla="*/ 2147483646 h 22345"/>
                <a:gd name="T42" fmla="*/ 2147483646 w 9431"/>
                <a:gd name="T43" fmla="*/ 2147483646 h 22345"/>
                <a:gd name="T44" fmla="*/ 2147483646 w 9431"/>
                <a:gd name="T45" fmla="*/ 0 h 223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0" name="Google Shape;530;p4">
              <a:extLst>
                <a:ext uri="{FF2B5EF4-FFF2-40B4-BE49-F238E27FC236}">
                  <a16:creationId xmlns:a16="http://schemas.microsoft.com/office/drawing/2014/main" id="{A4004717-07F8-E39D-6DCA-5B42B8575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6525" y="1821075"/>
              <a:ext cx="411675" cy="323500"/>
            </a:xfrm>
            <a:custGeom>
              <a:avLst/>
              <a:gdLst>
                <a:gd name="T0" fmla="*/ 2147483646 w 16467"/>
                <a:gd name="T1" fmla="*/ 2147483646 h 12940"/>
                <a:gd name="T2" fmla="*/ 2147483646 w 16467"/>
                <a:gd name="T3" fmla="*/ 2147483646 h 12940"/>
                <a:gd name="T4" fmla="*/ 2147483646 w 16467"/>
                <a:gd name="T5" fmla="*/ 2147483646 h 12940"/>
                <a:gd name="T6" fmla="*/ 2147483646 w 16467"/>
                <a:gd name="T7" fmla="*/ 2147483646 h 12940"/>
                <a:gd name="T8" fmla="*/ 2147483646 w 16467"/>
                <a:gd name="T9" fmla="*/ 2147483646 h 12940"/>
                <a:gd name="T10" fmla="*/ 2147483646 w 16467"/>
                <a:gd name="T11" fmla="*/ 2147483646 h 12940"/>
                <a:gd name="T12" fmla="*/ 2147483646 w 16467"/>
                <a:gd name="T13" fmla="*/ 2147483646 h 12940"/>
                <a:gd name="T14" fmla="*/ 2147483646 w 16467"/>
                <a:gd name="T15" fmla="*/ 2147483646 h 12940"/>
                <a:gd name="T16" fmla="*/ 2147483646 w 16467"/>
                <a:gd name="T17" fmla="*/ 2147483646 h 12940"/>
                <a:gd name="T18" fmla="*/ 2147483646 w 16467"/>
                <a:gd name="T19" fmla="*/ 2147483646 h 12940"/>
                <a:gd name="T20" fmla="*/ 2147483646 w 16467"/>
                <a:gd name="T21" fmla="*/ 2147483646 h 12940"/>
                <a:gd name="T22" fmla="*/ 2147483646 w 16467"/>
                <a:gd name="T23" fmla="*/ 2147483646 h 12940"/>
                <a:gd name="T24" fmla="*/ 2147483646 w 16467"/>
                <a:gd name="T25" fmla="*/ 2147483646 h 12940"/>
                <a:gd name="T26" fmla="*/ 2147483646 w 16467"/>
                <a:gd name="T27" fmla="*/ 2147483646 h 12940"/>
                <a:gd name="T28" fmla="*/ 2147483646 w 16467"/>
                <a:gd name="T29" fmla="*/ 2147483646 h 12940"/>
                <a:gd name="T30" fmla="*/ 2147483646 w 16467"/>
                <a:gd name="T31" fmla="*/ 2147483646 h 12940"/>
                <a:gd name="T32" fmla="*/ 2147483646 w 16467"/>
                <a:gd name="T33" fmla="*/ 2147483646 h 129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1" name="Google Shape;531;p4">
              <a:extLst>
                <a:ext uri="{FF2B5EF4-FFF2-40B4-BE49-F238E27FC236}">
                  <a16:creationId xmlns:a16="http://schemas.microsoft.com/office/drawing/2014/main" id="{F26B2F03-672A-6F76-96E9-F05C9A803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2700" y="1934550"/>
              <a:ext cx="340975" cy="237375"/>
            </a:xfrm>
            <a:custGeom>
              <a:avLst/>
              <a:gdLst>
                <a:gd name="T0" fmla="*/ 2147483646 w 13639"/>
                <a:gd name="T1" fmla="*/ 2147483646 h 9495"/>
                <a:gd name="T2" fmla="*/ 2147483646 w 13639"/>
                <a:gd name="T3" fmla="*/ 2147483646 h 9495"/>
                <a:gd name="T4" fmla="*/ 2147483646 w 13639"/>
                <a:gd name="T5" fmla="*/ 2147483646 h 9495"/>
                <a:gd name="T6" fmla="*/ 2147483646 w 13639"/>
                <a:gd name="T7" fmla="*/ 2147483646 h 9495"/>
                <a:gd name="T8" fmla="*/ 2147483646 w 13639"/>
                <a:gd name="T9" fmla="*/ 2147483646 h 9495"/>
                <a:gd name="T10" fmla="*/ 2147483646 w 13639"/>
                <a:gd name="T11" fmla="*/ 2147483646 h 9495"/>
                <a:gd name="T12" fmla="*/ 2147483646 w 13639"/>
                <a:gd name="T13" fmla="*/ 2147483646 h 9495"/>
                <a:gd name="T14" fmla="*/ 2147483646 w 13639"/>
                <a:gd name="T15" fmla="*/ 2147483646 h 9495"/>
                <a:gd name="T16" fmla="*/ 2147483646 w 13639"/>
                <a:gd name="T17" fmla="*/ 2147483646 h 9495"/>
                <a:gd name="T18" fmla="*/ 2147483646 w 13639"/>
                <a:gd name="T19" fmla="*/ 2147483646 h 9495"/>
                <a:gd name="T20" fmla="*/ 2147483646 w 13639"/>
                <a:gd name="T21" fmla="*/ 2147483646 h 9495"/>
                <a:gd name="T22" fmla="*/ 2147483646 w 13639"/>
                <a:gd name="T23" fmla="*/ 2147483646 h 9495"/>
                <a:gd name="T24" fmla="*/ 2147483646 w 13639"/>
                <a:gd name="T25" fmla="*/ 2147483646 h 9495"/>
                <a:gd name="T26" fmla="*/ 2147483646 w 13639"/>
                <a:gd name="T27" fmla="*/ 2147483646 h 9495"/>
                <a:gd name="T28" fmla="*/ 2147483646 w 13639"/>
                <a:gd name="T29" fmla="*/ 2147483646 h 9495"/>
                <a:gd name="T30" fmla="*/ 2147483646 w 13639"/>
                <a:gd name="T31" fmla="*/ 2147483646 h 9495"/>
                <a:gd name="T32" fmla="*/ 2147483646 w 13639"/>
                <a:gd name="T33" fmla="*/ 2147483646 h 9495"/>
                <a:gd name="T34" fmla="*/ 2147483646 w 13639"/>
                <a:gd name="T35" fmla="*/ 2147483646 h 9495"/>
                <a:gd name="T36" fmla="*/ 2147483646 w 13639"/>
                <a:gd name="T37" fmla="*/ 2147483646 h 9495"/>
                <a:gd name="T38" fmla="*/ 2147483646 w 13639"/>
                <a:gd name="T39" fmla="*/ 2147483646 h 94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2" name="Google Shape;532;p4">
              <a:extLst>
                <a:ext uri="{FF2B5EF4-FFF2-40B4-BE49-F238E27FC236}">
                  <a16:creationId xmlns:a16="http://schemas.microsoft.com/office/drawing/2014/main" id="{EC6AB24B-A5A4-1256-D764-0ED8CF48F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300" y="2037575"/>
              <a:ext cx="439150" cy="352000"/>
            </a:xfrm>
            <a:custGeom>
              <a:avLst/>
              <a:gdLst>
                <a:gd name="T0" fmla="*/ 2147483646 w 17566"/>
                <a:gd name="T1" fmla="*/ 2147483646 h 14080"/>
                <a:gd name="T2" fmla="*/ 2147483646 w 17566"/>
                <a:gd name="T3" fmla="*/ 2147483646 h 14080"/>
                <a:gd name="T4" fmla="*/ 2147483646 w 17566"/>
                <a:gd name="T5" fmla="*/ 2147483646 h 14080"/>
                <a:gd name="T6" fmla="*/ 2147483646 w 17566"/>
                <a:gd name="T7" fmla="*/ 2147483646 h 14080"/>
                <a:gd name="T8" fmla="*/ 2147483646 w 17566"/>
                <a:gd name="T9" fmla="*/ 2147483646 h 14080"/>
                <a:gd name="T10" fmla="*/ 2147483646 w 17566"/>
                <a:gd name="T11" fmla="*/ 2147483646 h 14080"/>
                <a:gd name="T12" fmla="*/ 2147483646 w 17566"/>
                <a:gd name="T13" fmla="*/ 2147483646 h 14080"/>
                <a:gd name="T14" fmla="*/ 2147483646 w 17566"/>
                <a:gd name="T15" fmla="*/ 2147483646 h 14080"/>
                <a:gd name="T16" fmla="*/ 2147483646 w 17566"/>
                <a:gd name="T17" fmla="*/ 2147483646 h 14080"/>
                <a:gd name="T18" fmla="*/ 2147483646 w 17566"/>
                <a:gd name="T19" fmla="*/ 2147483646 h 14080"/>
                <a:gd name="T20" fmla="*/ 2147483646 w 17566"/>
                <a:gd name="T21" fmla="*/ 2147483646 h 14080"/>
                <a:gd name="T22" fmla="*/ 2147483646 w 17566"/>
                <a:gd name="T23" fmla="*/ 2147483646 h 14080"/>
                <a:gd name="T24" fmla="*/ 2147483646 w 17566"/>
                <a:gd name="T25" fmla="*/ 2147483646 h 14080"/>
                <a:gd name="T26" fmla="*/ 2147483646 w 17566"/>
                <a:gd name="T27" fmla="*/ 2147483646 h 14080"/>
                <a:gd name="T28" fmla="*/ 2147483646 w 17566"/>
                <a:gd name="T29" fmla="*/ 2147483646 h 14080"/>
                <a:gd name="T30" fmla="*/ 2147483646 w 17566"/>
                <a:gd name="T31" fmla="*/ 2147483646 h 14080"/>
                <a:gd name="T32" fmla="*/ 2147483646 w 17566"/>
                <a:gd name="T33" fmla="*/ 2147483646 h 14080"/>
                <a:gd name="T34" fmla="*/ 2147483646 w 17566"/>
                <a:gd name="T35" fmla="*/ 2147483646 h 14080"/>
                <a:gd name="T36" fmla="*/ 2147483646 w 17566"/>
                <a:gd name="T37" fmla="*/ 2147483646 h 14080"/>
                <a:gd name="T38" fmla="*/ 2147483646 w 17566"/>
                <a:gd name="T39" fmla="*/ 2147483646 h 14080"/>
                <a:gd name="T40" fmla="*/ 2147483646 w 17566"/>
                <a:gd name="T41" fmla="*/ 2147483646 h 14080"/>
                <a:gd name="T42" fmla="*/ 2147483646 w 17566"/>
                <a:gd name="T43" fmla="*/ 2147483646 h 140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3" name="Google Shape;533;p4">
              <a:extLst>
                <a:ext uri="{FF2B5EF4-FFF2-40B4-BE49-F238E27FC236}">
                  <a16:creationId xmlns:a16="http://schemas.microsoft.com/office/drawing/2014/main" id="{5E4A8090-41D4-F907-751E-C87312529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300" y="2187475"/>
              <a:ext cx="369775" cy="331275"/>
            </a:xfrm>
            <a:custGeom>
              <a:avLst/>
              <a:gdLst>
                <a:gd name="T0" fmla="*/ 2147483646 w 14791"/>
                <a:gd name="T1" fmla="*/ 2147483646 h 13251"/>
                <a:gd name="T2" fmla="*/ 2147483646 w 14791"/>
                <a:gd name="T3" fmla="*/ 2147483646 h 13251"/>
                <a:gd name="T4" fmla="*/ 2147483646 w 14791"/>
                <a:gd name="T5" fmla="*/ 2147483646 h 13251"/>
                <a:gd name="T6" fmla="*/ 2147483646 w 14791"/>
                <a:gd name="T7" fmla="*/ 2147483646 h 13251"/>
                <a:gd name="T8" fmla="*/ 2147483646 w 14791"/>
                <a:gd name="T9" fmla="*/ 2147483646 h 13251"/>
                <a:gd name="T10" fmla="*/ 2147483646 w 14791"/>
                <a:gd name="T11" fmla="*/ 2147483646 h 13251"/>
                <a:gd name="T12" fmla="*/ 2147483646 w 14791"/>
                <a:gd name="T13" fmla="*/ 2147483646 h 13251"/>
                <a:gd name="T14" fmla="*/ 2147483646 w 14791"/>
                <a:gd name="T15" fmla="*/ 2147483646 h 13251"/>
                <a:gd name="T16" fmla="*/ 2147483646 w 14791"/>
                <a:gd name="T17" fmla="*/ 2147483646 h 13251"/>
                <a:gd name="T18" fmla="*/ 2147483646 w 14791"/>
                <a:gd name="T19" fmla="*/ 0 h 13251"/>
                <a:gd name="T20" fmla="*/ 2147483646 w 14791"/>
                <a:gd name="T21" fmla="*/ 2147483646 h 13251"/>
                <a:gd name="T22" fmla="*/ 2147483646 w 14791"/>
                <a:gd name="T23" fmla="*/ 2147483646 h 13251"/>
                <a:gd name="T24" fmla="*/ 2147483646 w 14791"/>
                <a:gd name="T25" fmla="*/ 2147483646 h 13251"/>
                <a:gd name="T26" fmla="*/ 2147483646 w 14791"/>
                <a:gd name="T27" fmla="*/ 2147483646 h 13251"/>
                <a:gd name="T28" fmla="*/ 2147483646 w 14791"/>
                <a:gd name="T29" fmla="*/ 2147483646 h 13251"/>
                <a:gd name="T30" fmla="*/ 2147483646 w 14791"/>
                <a:gd name="T31" fmla="*/ 2147483646 h 13251"/>
                <a:gd name="T32" fmla="*/ 2147483646 w 14791"/>
                <a:gd name="T33" fmla="*/ 2147483646 h 13251"/>
                <a:gd name="T34" fmla="*/ 2147483646 w 14791"/>
                <a:gd name="T35" fmla="*/ 2147483646 h 13251"/>
                <a:gd name="T36" fmla="*/ 2147483646 w 14791"/>
                <a:gd name="T37" fmla="*/ 2147483646 h 13251"/>
                <a:gd name="T38" fmla="*/ 2147483646 w 14791"/>
                <a:gd name="T39" fmla="*/ 2147483646 h 13251"/>
                <a:gd name="T40" fmla="*/ 2147483646 w 14791"/>
                <a:gd name="T41" fmla="*/ 2147483646 h 13251"/>
                <a:gd name="T42" fmla="*/ 2147483646 w 14791"/>
                <a:gd name="T43" fmla="*/ 2147483646 h 13251"/>
                <a:gd name="T44" fmla="*/ 2147483646 w 14791"/>
                <a:gd name="T45" fmla="*/ 2147483646 h 13251"/>
                <a:gd name="T46" fmla="*/ 2147483646 w 14791"/>
                <a:gd name="T47" fmla="*/ 0 h 132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cubicBezTo>
                    <a:pt x="14599" y="12581"/>
                    <a:pt x="14566" y="12502"/>
                    <a:pt x="14369" y="12471"/>
                  </a:cubicBez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4" name="Google Shape;534;p4">
              <a:extLst>
                <a:ext uri="{FF2B5EF4-FFF2-40B4-BE49-F238E27FC236}">
                  <a16:creationId xmlns:a16="http://schemas.microsoft.com/office/drawing/2014/main" id="{C115FA3B-8DD5-6601-33DB-962146432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250" y="2375375"/>
              <a:ext cx="441475" cy="350150"/>
            </a:xfrm>
            <a:custGeom>
              <a:avLst/>
              <a:gdLst>
                <a:gd name="T0" fmla="*/ 2147483646 w 17659"/>
                <a:gd name="T1" fmla="*/ 2147483646 h 14006"/>
                <a:gd name="T2" fmla="*/ 2147483646 w 17659"/>
                <a:gd name="T3" fmla="*/ 2147483646 h 14006"/>
                <a:gd name="T4" fmla="*/ 2147483646 w 17659"/>
                <a:gd name="T5" fmla="*/ 2147483646 h 14006"/>
                <a:gd name="T6" fmla="*/ 2147483646 w 17659"/>
                <a:gd name="T7" fmla="*/ 2147483646 h 14006"/>
                <a:gd name="T8" fmla="*/ 2147483646 w 17659"/>
                <a:gd name="T9" fmla="*/ 2147483646 h 14006"/>
                <a:gd name="T10" fmla="*/ 2147483646 w 17659"/>
                <a:gd name="T11" fmla="*/ 2147483646 h 14006"/>
                <a:gd name="T12" fmla="*/ 2147483646 w 17659"/>
                <a:gd name="T13" fmla="*/ 2147483646 h 14006"/>
                <a:gd name="T14" fmla="*/ 2147483646 w 17659"/>
                <a:gd name="T15" fmla="*/ 0 h 14006"/>
                <a:gd name="T16" fmla="*/ 2147483646 w 17659"/>
                <a:gd name="T17" fmla="*/ 2147483646 h 14006"/>
                <a:gd name="T18" fmla="*/ 2147483646 w 17659"/>
                <a:gd name="T19" fmla="*/ 2147483646 h 14006"/>
                <a:gd name="T20" fmla="*/ 2147483646 w 17659"/>
                <a:gd name="T21" fmla="*/ 2147483646 h 14006"/>
                <a:gd name="T22" fmla="*/ 2147483646 w 17659"/>
                <a:gd name="T23" fmla="*/ 2147483646 h 14006"/>
                <a:gd name="T24" fmla="*/ 2147483646 w 17659"/>
                <a:gd name="T25" fmla="*/ 2147483646 h 14006"/>
                <a:gd name="T26" fmla="*/ 2147483646 w 17659"/>
                <a:gd name="T27" fmla="*/ 2147483646 h 14006"/>
                <a:gd name="T28" fmla="*/ 2147483646 w 17659"/>
                <a:gd name="T29" fmla="*/ 2147483646 h 14006"/>
                <a:gd name="T30" fmla="*/ 2147483646 w 17659"/>
                <a:gd name="T31" fmla="*/ 2147483646 h 14006"/>
                <a:gd name="T32" fmla="*/ 2147483646 w 17659"/>
                <a:gd name="T33" fmla="*/ 2147483646 h 14006"/>
                <a:gd name="T34" fmla="*/ 2147483646 w 17659"/>
                <a:gd name="T35" fmla="*/ 2147483646 h 14006"/>
                <a:gd name="T36" fmla="*/ 2147483646 w 17659"/>
                <a:gd name="T37" fmla="*/ 2147483646 h 14006"/>
                <a:gd name="T38" fmla="*/ 2147483646 w 17659"/>
                <a:gd name="T39" fmla="*/ 2147483646 h 14006"/>
                <a:gd name="T40" fmla="*/ 2147483646 w 17659"/>
                <a:gd name="T41" fmla="*/ 2147483646 h 14006"/>
                <a:gd name="T42" fmla="*/ 2147483646 w 17659"/>
                <a:gd name="T43" fmla="*/ 2147483646 h 14006"/>
                <a:gd name="T44" fmla="*/ 2147483646 w 17659"/>
                <a:gd name="T45" fmla="*/ 2147483646 h 14006"/>
                <a:gd name="T46" fmla="*/ 2147483646 w 17659"/>
                <a:gd name="T47" fmla="*/ 2147483646 h 14006"/>
                <a:gd name="T48" fmla="*/ 2147483646 w 17659"/>
                <a:gd name="T49" fmla="*/ 0 h 140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5" name="Google Shape;535;p4">
              <a:extLst>
                <a:ext uri="{FF2B5EF4-FFF2-40B4-BE49-F238E27FC236}">
                  <a16:creationId xmlns:a16="http://schemas.microsoft.com/office/drawing/2014/main" id="{03F5444C-27A7-9D68-F486-F71F7FEE5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6925" y="2664000"/>
              <a:ext cx="420475" cy="134025"/>
            </a:xfrm>
            <a:custGeom>
              <a:avLst/>
              <a:gdLst>
                <a:gd name="T0" fmla="*/ 2147483646 w 16819"/>
                <a:gd name="T1" fmla="*/ 2147483646 h 5361"/>
                <a:gd name="T2" fmla="*/ 2147483646 w 16819"/>
                <a:gd name="T3" fmla="*/ 2147483646 h 5361"/>
                <a:gd name="T4" fmla="*/ 2147483646 w 16819"/>
                <a:gd name="T5" fmla="*/ 2147483646 h 5361"/>
                <a:gd name="T6" fmla="*/ 2147483646 w 16819"/>
                <a:gd name="T7" fmla="*/ 2147483646 h 5361"/>
                <a:gd name="T8" fmla="*/ 2147483646 w 16819"/>
                <a:gd name="T9" fmla="*/ 2147483646 h 5361"/>
                <a:gd name="T10" fmla="*/ 2147483646 w 16819"/>
                <a:gd name="T11" fmla="*/ 2147483646 h 5361"/>
                <a:gd name="T12" fmla="*/ 2147483646 w 16819"/>
                <a:gd name="T13" fmla="*/ 2147483646 h 5361"/>
                <a:gd name="T14" fmla="*/ 2147483646 w 16819"/>
                <a:gd name="T15" fmla="*/ 2147483646 h 5361"/>
                <a:gd name="T16" fmla="*/ 2147483646 w 16819"/>
                <a:gd name="T17" fmla="*/ 2147483646 h 5361"/>
                <a:gd name="T18" fmla="*/ 2147483646 w 16819"/>
                <a:gd name="T19" fmla="*/ 2147483646 h 5361"/>
                <a:gd name="T20" fmla="*/ 2147483646 w 16819"/>
                <a:gd name="T21" fmla="*/ 2147483646 h 5361"/>
                <a:gd name="T22" fmla="*/ 2147483646 w 16819"/>
                <a:gd name="T23" fmla="*/ 2147483646 h 5361"/>
                <a:gd name="T24" fmla="*/ 2147483646 w 16819"/>
                <a:gd name="T25" fmla="*/ 2147483646 h 5361"/>
                <a:gd name="T26" fmla="*/ 2147483646 w 16819"/>
                <a:gd name="T27" fmla="*/ 2147483646 h 5361"/>
                <a:gd name="T28" fmla="*/ 2147483646 w 16819"/>
                <a:gd name="T29" fmla="*/ 2147483646 h 5361"/>
                <a:gd name="T30" fmla="*/ 2147483646 w 16819"/>
                <a:gd name="T31" fmla="*/ 2147483646 h 5361"/>
                <a:gd name="T32" fmla="*/ 2147483646 w 16819"/>
                <a:gd name="T33" fmla="*/ 2147483646 h 5361"/>
                <a:gd name="T34" fmla="*/ 2147483646 w 16819"/>
                <a:gd name="T35" fmla="*/ 2147483646 h 5361"/>
                <a:gd name="T36" fmla="*/ 2147483646 w 16819"/>
                <a:gd name="T37" fmla="*/ 2147483646 h 5361"/>
                <a:gd name="T38" fmla="*/ 2147483646 w 16819"/>
                <a:gd name="T39" fmla="*/ 2147483646 h 5361"/>
                <a:gd name="T40" fmla="*/ 2147483646 w 16819"/>
                <a:gd name="T41" fmla="*/ 2147483646 h 5361"/>
                <a:gd name="T42" fmla="*/ 2147483646 w 16819"/>
                <a:gd name="T43" fmla="*/ 2147483646 h 5361"/>
                <a:gd name="T44" fmla="*/ 2147483646 w 16819"/>
                <a:gd name="T45" fmla="*/ 2147483646 h 5361"/>
                <a:gd name="T46" fmla="*/ 2147483646 w 16819"/>
                <a:gd name="T47" fmla="*/ 2147483646 h 5361"/>
                <a:gd name="T48" fmla="*/ 2147483646 w 16819"/>
                <a:gd name="T49" fmla="*/ 2147483646 h 5361"/>
                <a:gd name="T50" fmla="*/ 2147483646 w 16819"/>
                <a:gd name="T51" fmla="*/ 2147483646 h 5361"/>
                <a:gd name="T52" fmla="*/ 2147483646 w 16819"/>
                <a:gd name="T53" fmla="*/ 2147483646 h 5361"/>
                <a:gd name="T54" fmla="*/ 2147483646 w 16819"/>
                <a:gd name="T55" fmla="*/ 2147483646 h 53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6" name="Google Shape;536;p4">
              <a:extLst>
                <a:ext uri="{FF2B5EF4-FFF2-40B4-BE49-F238E27FC236}">
                  <a16:creationId xmlns:a16="http://schemas.microsoft.com/office/drawing/2014/main" id="{7C17B706-F490-6490-538A-40FE80628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1350" y="2560000"/>
              <a:ext cx="177875" cy="161425"/>
            </a:xfrm>
            <a:custGeom>
              <a:avLst/>
              <a:gdLst>
                <a:gd name="T0" fmla="*/ 2147483646 w 7115"/>
                <a:gd name="T1" fmla="*/ 2147483646 h 6457"/>
                <a:gd name="T2" fmla="*/ 2147483646 w 7115"/>
                <a:gd name="T3" fmla="*/ 2147483646 h 6457"/>
                <a:gd name="T4" fmla="*/ 2147483646 w 7115"/>
                <a:gd name="T5" fmla="*/ 2147483646 h 6457"/>
                <a:gd name="T6" fmla="*/ 2147483646 w 7115"/>
                <a:gd name="T7" fmla="*/ 2147483646 h 6457"/>
                <a:gd name="T8" fmla="*/ 2147483646 w 7115"/>
                <a:gd name="T9" fmla="*/ 2147483646 h 6457"/>
                <a:gd name="T10" fmla="*/ 2147483646 w 7115"/>
                <a:gd name="T11" fmla="*/ 2147483646 h 6457"/>
                <a:gd name="T12" fmla="*/ 2147483646 w 7115"/>
                <a:gd name="T13" fmla="*/ 2147483646 h 6457"/>
                <a:gd name="T14" fmla="*/ 2147483646 w 7115"/>
                <a:gd name="T15" fmla="*/ 2147483646 h 6457"/>
                <a:gd name="T16" fmla="*/ 2147483646 w 7115"/>
                <a:gd name="T17" fmla="*/ 2147483646 h 6457"/>
                <a:gd name="T18" fmla="*/ 2147483646 w 7115"/>
                <a:gd name="T19" fmla="*/ 2147483646 h 6457"/>
                <a:gd name="T20" fmla="*/ 2147483646 w 7115"/>
                <a:gd name="T21" fmla="*/ 2147483646 h 6457"/>
                <a:gd name="T22" fmla="*/ 2147483646 w 7115"/>
                <a:gd name="T23" fmla="*/ 2147483646 h 6457"/>
                <a:gd name="T24" fmla="*/ 2147483646 w 7115"/>
                <a:gd name="T25" fmla="*/ 2147483646 h 6457"/>
                <a:gd name="T26" fmla="*/ 2147483646 w 7115"/>
                <a:gd name="T27" fmla="*/ 2147483646 h 6457"/>
                <a:gd name="T28" fmla="*/ 2147483646 w 7115"/>
                <a:gd name="T29" fmla="*/ 2147483646 h 6457"/>
                <a:gd name="T30" fmla="*/ 2147483646 w 7115"/>
                <a:gd name="T31" fmla="*/ 2147483646 h 6457"/>
                <a:gd name="T32" fmla="*/ 2147483646 w 7115"/>
                <a:gd name="T33" fmla="*/ 2147483646 h 6457"/>
                <a:gd name="T34" fmla="*/ 2147483646 w 7115"/>
                <a:gd name="T35" fmla="*/ 2147483646 h 6457"/>
                <a:gd name="T36" fmla="*/ 2147483646 w 7115"/>
                <a:gd name="T37" fmla="*/ 2147483646 h 6457"/>
                <a:gd name="T38" fmla="*/ 2147483646 w 7115"/>
                <a:gd name="T39" fmla="*/ 2147483646 h 64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cubicBezTo>
                    <a:pt x="7050" y="5425"/>
                    <a:pt x="7032" y="5160"/>
                    <a:pt x="6620" y="5138"/>
                  </a:cubicBez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7" name="Google Shape;537;p4">
              <a:extLst>
                <a:ext uri="{FF2B5EF4-FFF2-40B4-BE49-F238E27FC236}">
                  <a16:creationId xmlns:a16="http://schemas.microsoft.com/office/drawing/2014/main" id="{982C81A5-6F24-7286-2D36-E62B87930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300" y="2657975"/>
              <a:ext cx="311325" cy="64150"/>
            </a:xfrm>
            <a:custGeom>
              <a:avLst/>
              <a:gdLst>
                <a:gd name="T0" fmla="*/ 2147483646 w 12453"/>
                <a:gd name="T1" fmla="*/ 2147483646 h 2566"/>
                <a:gd name="T2" fmla="*/ 2147483646 w 12453"/>
                <a:gd name="T3" fmla="*/ 2147483646 h 2566"/>
                <a:gd name="T4" fmla="*/ 2147483646 w 12453"/>
                <a:gd name="T5" fmla="*/ 2147483646 h 2566"/>
                <a:gd name="T6" fmla="*/ 2147483646 w 12453"/>
                <a:gd name="T7" fmla="*/ 2147483646 h 2566"/>
                <a:gd name="T8" fmla="*/ 2147483646 w 12453"/>
                <a:gd name="T9" fmla="*/ 2147483646 h 2566"/>
                <a:gd name="T10" fmla="*/ 2147483646 w 12453"/>
                <a:gd name="T11" fmla="*/ 2147483646 h 2566"/>
                <a:gd name="T12" fmla="*/ 2147483646 w 12453"/>
                <a:gd name="T13" fmla="*/ 2147483646 h 2566"/>
                <a:gd name="T14" fmla="*/ 2147483646 w 12453"/>
                <a:gd name="T15" fmla="*/ 0 h 2566"/>
                <a:gd name="T16" fmla="*/ 2147483646 w 12453"/>
                <a:gd name="T17" fmla="*/ 2147483646 h 2566"/>
                <a:gd name="T18" fmla="*/ 2147483646 w 12453"/>
                <a:gd name="T19" fmla="*/ 2147483646 h 2566"/>
                <a:gd name="T20" fmla="*/ 2147483646 w 12453"/>
                <a:gd name="T21" fmla="*/ 2147483646 h 2566"/>
                <a:gd name="T22" fmla="*/ 2147483646 w 12453"/>
                <a:gd name="T23" fmla="*/ 2147483646 h 2566"/>
                <a:gd name="T24" fmla="*/ 2147483646 w 12453"/>
                <a:gd name="T25" fmla="*/ 2147483646 h 2566"/>
                <a:gd name="T26" fmla="*/ 2147483646 w 12453"/>
                <a:gd name="T27" fmla="*/ 2147483646 h 2566"/>
                <a:gd name="T28" fmla="*/ 2147483646 w 12453"/>
                <a:gd name="T29" fmla="*/ 2147483646 h 2566"/>
                <a:gd name="T30" fmla="*/ 2147483646 w 12453"/>
                <a:gd name="T31" fmla="*/ 2147483646 h 2566"/>
                <a:gd name="T32" fmla="*/ 2147483646 w 12453"/>
                <a:gd name="T33" fmla="*/ 2147483646 h 2566"/>
                <a:gd name="T34" fmla="*/ 2147483646 w 12453"/>
                <a:gd name="T35" fmla="*/ 2147483646 h 2566"/>
                <a:gd name="T36" fmla="*/ 2147483646 w 12453"/>
                <a:gd name="T37" fmla="*/ 2147483646 h 2566"/>
                <a:gd name="T38" fmla="*/ 2147483646 w 12453"/>
                <a:gd name="T39" fmla="*/ 2147483646 h 2566"/>
                <a:gd name="T40" fmla="*/ 2147483646 w 12453"/>
                <a:gd name="T41" fmla="*/ 2147483646 h 2566"/>
                <a:gd name="T42" fmla="*/ 2147483646 w 12453"/>
                <a:gd name="T43" fmla="*/ 0 h 256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8" name="Google Shape;538;p4">
              <a:extLst>
                <a:ext uri="{FF2B5EF4-FFF2-40B4-BE49-F238E27FC236}">
                  <a16:creationId xmlns:a16="http://schemas.microsoft.com/office/drawing/2014/main" id="{B031C380-95E0-0F8A-D250-D60785B7D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925" y="2760425"/>
              <a:ext cx="204875" cy="192375"/>
            </a:xfrm>
            <a:custGeom>
              <a:avLst/>
              <a:gdLst>
                <a:gd name="T0" fmla="*/ 2147483646 w 8195"/>
                <a:gd name="T1" fmla="*/ 2147483646 h 7695"/>
                <a:gd name="T2" fmla="*/ 2147483646 w 8195"/>
                <a:gd name="T3" fmla="*/ 2147483646 h 7695"/>
                <a:gd name="T4" fmla="*/ 2147483646 w 8195"/>
                <a:gd name="T5" fmla="*/ 2147483646 h 7695"/>
                <a:gd name="T6" fmla="*/ 2147483646 w 8195"/>
                <a:gd name="T7" fmla="*/ 2147483646 h 7695"/>
                <a:gd name="T8" fmla="*/ 2147483646 w 8195"/>
                <a:gd name="T9" fmla="*/ 2147483646 h 7695"/>
                <a:gd name="T10" fmla="*/ 2147483646 w 8195"/>
                <a:gd name="T11" fmla="*/ 2147483646 h 7695"/>
                <a:gd name="T12" fmla="*/ 2147483646 w 8195"/>
                <a:gd name="T13" fmla="*/ 2147483646 h 7695"/>
                <a:gd name="T14" fmla="*/ 2147483646 w 8195"/>
                <a:gd name="T15" fmla="*/ 2147483646 h 7695"/>
                <a:gd name="T16" fmla="*/ 2147483646 w 8195"/>
                <a:gd name="T17" fmla="*/ 2147483646 h 7695"/>
                <a:gd name="T18" fmla="*/ 2147483646 w 8195"/>
                <a:gd name="T19" fmla="*/ 2147483646 h 7695"/>
                <a:gd name="T20" fmla="*/ 2147483646 w 8195"/>
                <a:gd name="T21" fmla="*/ 2147483646 h 7695"/>
                <a:gd name="T22" fmla="*/ 2147483646 w 8195"/>
                <a:gd name="T23" fmla="*/ 2147483646 h 7695"/>
                <a:gd name="T24" fmla="*/ 2147483646 w 8195"/>
                <a:gd name="T25" fmla="*/ 2147483646 h 76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499" name="Google Shape;539;p4">
              <a:extLst>
                <a:ext uri="{FF2B5EF4-FFF2-40B4-BE49-F238E27FC236}">
                  <a16:creationId xmlns:a16="http://schemas.microsoft.com/office/drawing/2014/main" id="{C82A90E1-F243-9420-19A0-5BBCFACC2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900" y="2884800"/>
              <a:ext cx="251650" cy="86400"/>
            </a:xfrm>
            <a:custGeom>
              <a:avLst/>
              <a:gdLst>
                <a:gd name="T0" fmla="*/ 2147483646 w 10066"/>
                <a:gd name="T1" fmla="*/ 2147483646 h 3456"/>
                <a:gd name="T2" fmla="*/ 2147483646 w 10066"/>
                <a:gd name="T3" fmla="*/ 2147483646 h 3456"/>
                <a:gd name="T4" fmla="*/ 2147483646 w 10066"/>
                <a:gd name="T5" fmla="*/ 2147483646 h 3456"/>
                <a:gd name="T6" fmla="*/ 2147483646 w 10066"/>
                <a:gd name="T7" fmla="*/ 2147483646 h 3456"/>
                <a:gd name="T8" fmla="*/ 2147483646 w 10066"/>
                <a:gd name="T9" fmla="*/ 2147483646 h 3456"/>
                <a:gd name="T10" fmla="*/ 2147483646 w 10066"/>
                <a:gd name="T11" fmla="*/ 2147483646 h 3456"/>
                <a:gd name="T12" fmla="*/ 2147483646 w 10066"/>
                <a:gd name="T13" fmla="*/ 2147483646 h 3456"/>
                <a:gd name="T14" fmla="*/ 2147483646 w 10066"/>
                <a:gd name="T15" fmla="*/ 2147483646 h 3456"/>
                <a:gd name="T16" fmla="*/ 2147483646 w 10066"/>
                <a:gd name="T17" fmla="*/ 2147483646 h 3456"/>
                <a:gd name="T18" fmla="*/ 2147483646 w 10066"/>
                <a:gd name="T19" fmla="*/ 2147483646 h 3456"/>
                <a:gd name="T20" fmla="*/ 2147483646 w 10066"/>
                <a:gd name="T21" fmla="*/ 2147483646 h 3456"/>
                <a:gd name="T22" fmla="*/ 2147483646 w 10066"/>
                <a:gd name="T23" fmla="*/ 2147483646 h 3456"/>
                <a:gd name="T24" fmla="*/ 2147483646 w 10066"/>
                <a:gd name="T25" fmla="*/ 2147483646 h 3456"/>
                <a:gd name="T26" fmla="*/ 2147483646 w 10066"/>
                <a:gd name="T27" fmla="*/ 2147483646 h 3456"/>
                <a:gd name="T28" fmla="*/ 2147483646 w 10066"/>
                <a:gd name="T29" fmla="*/ 2147483646 h 3456"/>
                <a:gd name="T30" fmla="*/ 2147483646 w 10066"/>
                <a:gd name="T31" fmla="*/ 2147483646 h 3456"/>
                <a:gd name="T32" fmla="*/ 2147483646 w 10066"/>
                <a:gd name="T33" fmla="*/ 2147483646 h 3456"/>
                <a:gd name="T34" fmla="*/ 2147483646 w 10066"/>
                <a:gd name="T35" fmla="*/ 2147483646 h 3456"/>
                <a:gd name="T36" fmla="*/ 2147483646 w 10066"/>
                <a:gd name="T37" fmla="*/ 2147483646 h 3456"/>
                <a:gd name="T38" fmla="*/ 2147483646 w 10066"/>
                <a:gd name="T39" fmla="*/ 2147483646 h 3456"/>
                <a:gd name="T40" fmla="*/ 2147483646 w 10066"/>
                <a:gd name="T41" fmla="*/ 2147483646 h 3456"/>
                <a:gd name="T42" fmla="*/ 2147483646 w 10066"/>
                <a:gd name="T43" fmla="*/ 2147483646 h 3456"/>
                <a:gd name="T44" fmla="*/ 2147483646 w 10066"/>
                <a:gd name="T45" fmla="*/ 2147483646 h 345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00" name="Google Shape;540;p4">
              <a:extLst>
                <a:ext uri="{FF2B5EF4-FFF2-40B4-BE49-F238E27FC236}">
                  <a16:creationId xmlns:a16="http://schemas.microsoft.com/office/drawing/2014/main" id="{4490F277-A7E2-73F8-610B-CF7CC27C4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100" y="2488550"/>
              <a:ext cx="300900" cy="466975"/>
            </a:xfrm>
            <a:custGeom>
              <a:avLst/>
              <a:gdLst>
                <a:gd name="T0" fmla="*/ 2147483646 w 12036"/>
                <a:gd name="T1" fmla="*/ 2147483646 h 18679"/>
                <a:gd name="T2" fmla="*/ 2147483646 w 12036"/>
                <a:gd name="T3" fmla="*/ 2147483646 h 18679"/>
                <a:gd name="T4" fmla="*/ 2147483646 w 12036"/>
                <a:gd name="T5" fmla="*/ 2147483646 h 18679"/>
                <a:gd name="T6" fmla="*/ 2147483646 w 12036"/>
                <a:gd name="T7" fmla="*/ 2147483646 h 18679"/>
                <a:gd name="T8" fmla="*/ 2147483646 w 12036"/>
                <a:gd name="T9" fmla="*/ 2147483646 h 18679"/>
                <a:gd name="T10" fmla="*/ 2147483646 w 12036"/>
                <a:gd name="T11" fmla="*/ 2147483646 h 18679"/>
                <a:gd name="T12" fmla="*/ 2147483646 w 12036"/>
                <a:gd name="T13" fmla="*/ 2147483646 h 18679"/>
                <a:gd name="T14" fmla="*/ 2147483646 w 12036"/>
                <a:gd name="T15" fmla="*/ 2147483646 h 18679"/>
                <a:gd name="T16" fmla="*/ 2147483646 w 12036"/>
                <a:gd name="T17" fmla="*/ 2147483646 h 18679"/>
                <a:gd name="T18" fmla="*/ 2147483646 w 12036"/>
                <a:gd name="T19" fmla="*/ 2147483646 h 18679"/>
                <a:gd name="T20" fmla="*/ 2147483646 w 12036"/>
                <a:gd name="T21" fmla="*/ 2147483646 h 18679"/>
                <a:gd name="T22" fmla="*/ 2147483646 w 12036"/>
                <a:gd name="T23" fmla="*/ 2147483646 h 18679"/>
                <a:gd name="T24" fmla="*/ 2147483646 w 12036"/>
                <a:gd name="T25" fmla="*/ 2147483646 h 18679"/>
                <a:gd name="T26" fmla="*/ 2147483646 w 12036"/>
                <a:gd name="T27" fmla="*/ 2147483646 h 18679"/>
                <a:gd name="T28" fmla="*/ 2147483646 w 12036"/>
                <a:gd name="T29" fmla="*/ 2147483646 h 18679"/>
                <a:gd name="T30" fmla="*/ 2147483646 w 12036"/>
                <a:gd name="T31" fmla="*/ 2147483646 h 18679"/>
                <a:gd name="T32" fmla="*/ 2147483646 w 12036"/>
                <a:gd name="T33" fmla="*/ 2147483646 h 18679"/>
                <a:gd name="T34" fmla="*/ 2147483646 w 12036"/>
                <a:gd name="T35" fmla="*/ 2147483646 h 186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01" name="Google Shape;541;p4">
              <a:extLst>
                <a:ext uri="{FF2B5EF4-FFF2-40B4-BE49-F238E27FC236}">
                  <a16:creationId xmlns:a16="http://schemas.microsoft.com/office/drawing/2014/main" id="{C72D0CC7-3C10-9795-BF44-A777E1CFD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6750" y="2889000"/>
              <a:ext cx="333600" cy="115875"/>
            </a:xfrm>
            <a:custGeom>
              <a:avLst/>
              <a:gdLst>
                <a:gd name="T0" fmla="*/ 2147483646 w 13344"/>
                <a:gd name="T1" fmla="*/ 2147483646 h 4635"/>
                <a:gd name="T2" fmla="*/ 2147483646 w 13344"/>
                <a:gd name="T3" fmla="*/ 2147483646 h 4635"/>
                <a:gd name="T4" fmla="*/ 2147483646 w 13344"/>
                <a:gd name="T5" fmla="*/ 2147483646 h 4635"/>
                <a:gd name="T6" fmla="*/ 2147483646 w 13344"/>
                <a:gd name="T7" fmla="*/ 2147483646 h 4635"/>
                <a:gd name="T8" fmla="*/ 2147483646 w 13344"/>
                <a:gd name="T9" fmla="*/ 2147483646 h 4635"/>
                <a:gd name="T10" fmla="*/ 2147483646 w 13344"/>
                <a:gd name="T11" fmla="*/ 2147483646 h 4635"/>
                <a:gd name="T12" fmla="*/ 2147483646 w 13344"/>
                <a:gd name="T13" fmla="*/ 2147483646 h 4635"/>
                <a:gd name="T14" fmla="*/ 2147483646 w 13344"/>
                <a:gd name="T15" fmla="*/ 2147483646 h 4635"/>
                <a:gd name="T16" fmla="*/ 2147483646 w 13344"/>
                <a:gd name="T17" fmla="*/ 0 h 4635"/>
                <a:gd name="T18" fmla="*/ 2147483646 w 13344"/>
                <a:gd name="T19" fmla="*/ 2147483646 h 4635"/>
                <a:gd name="T20" fmla="*/ 2147483646 w 13344"/>
                <a:gd name="T21" fmla="*/ 2147483646 h 4635"/>
                <a:gd name="T22" fmla="*/ 2147483646 w 13344"/>
                <a:gd name="T23" fmla="*/ 2147483646 h 4635"/>
                <a:gd name="T24" fmla="*/ 2147483646 w 13344"/>
                <a:gd name="T25" fmla="*/ 2147483646 h 4635"/>
                <a:gd name="T26" fmla="*/ 2147483646 w 13344"/>
                <a:gd name="T27" fmla="*/ 2147483646 h 4635"/>
                <a:gd name="T28" fmla="*/ 2147483646 w 13344"/>
                <a:gd name="T29" fmla="*/ 2147483646 h 4635"/>
                <a:gd name="T30" fmla="*/ 2147483646 w 13344"/>
                <a:gd name="T31" fmla="*/ 2147483646 h 4635"/>
                <a:gd name="T32" fmla="*/ 2147483646 w 13344"/>
                <a:gd name="T33" fmla="*/ 2147483646 h 4635"/>
                <a:gd name="T34" fmla="*/ 2147483646 w 13344"/>
                <a:gd name="T35" fmla="*/ 2147483646 h 4635"/>
                <a:gd name="T36" fmla="*/ 2147483646 w 13344"/>
                <a:gd name="T37" fmla="*/ 2147483646 h 4635"/>
                <a:gd name="T38" fmla="*/ 2147483646 w 13344"/>
                <a:gd name="T39" fmla="*/ 2147483646 h 4635"/>
                <a:gd name="T40" fmla="*/ 2147483646 w 13344"/>
                <a:gd name="T41" fmla="*/ 2147483646 h 4635"/>
                <a:gd name="T42" fmla="*/ 2147483646 w 13344"/>
                <a:gd name="T43" fmla="*/ 2147483646 h 4635"/>
                <a:gd name="T44" fmla="*/ 2147483646 w 13344"/>
                <a:gd name="T45" fmla="*/ 0 h 46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cubicBezTo>
                    <a:pt x="12831" y="2038"/>
                    <a:pt x="12773" y="1974"/>
                    <a:pt x="12689" y="1925"/>
                  </a:cubicBez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02" name="Google Shape;542;p4">
              <a:extLst>
                <a:ext uri="{FF2B5EF4-FFF2-40B4-BE49-F238E27FC236}">
                  <a16:creationId xmlns:a16="http://schemas.microsoft.com/office/drawing/2014/main" id="{48882FED-A331-4051-43D5-D665FF014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525" y="3018500"/>
              <a:ext cx="382200" cy="152775"/>
            </a:xfrm>
            <a:custGeom>
              <a:avLst/>
              <a:gdLst>
                <a:gd name="T0" fmla="*/ 2147483646 w 15288"/>
                <a:gd name="T1" fmla="*/ 2147483646 h 6111"/>
                <a:gd name="T2" fmla="*/ 2147483646 w 15288"/>
                <a:gd name="T3" fmla="*/ 2147483646 h 6111"/>
                <a:gd name="T4" fmla="*/ 2147483646 w 15288"/>
                <a:gd name="T5" fmla="*/ 2147483646 h 6111"/>
                <a:gd name="T6" fmla="*/ 2147483646 w 15288"/>
                <a:gd name="T7" fmla="*/ 2147483646 h 6111"/>
                <a:gd name="T8" fmla="*/ 2147483646 w 15288"/>
                <a:gd name="T9" fmla="*/ 2147483646 h 6111"/>
                <a:gd name="T10" fmla="*/ 2147483646 w 15288"/>
                <a:gd name="T11" fmla="*/ 2147483646 h 6111"/>
                <a:gd name="T12" fmla="*/ 2147483646 w 15288"/>
                <a:gd name="T13" fmla="*/ 2147483646 h 6111"/>
                <a:gd name="T14" fmla="*/ 2147483646 w 15288"/>
                <a:gd name="T15" fmla="*/ 2147483646 h 6111"/>
                <a:gd name="T16" fmla="*/ 2147483646 w 15288"/>
                <a:gd name="T17" fmla="*/ 2147483646 h 6111"/>
                <a:gd name="T18" fmla="*/ 2147483646 w 15288"/>
                <a:gd name="T19" fmla="*/ 2147483646 h 6111"/>
                <a:gd name="T20" fmla="*/ 2147483646 w 15288"/>
                <a:gd name="T21" fmla="*/ 2147483646 h 6111"/>
                <a:gd name="T22" fmla="*/ 2147483646 w 15288"/>
                <a:gd name="T23" fmla="*/ 2147483646 h 6111"/>
                <a:gd name="T24" fmla="*/ 2147483646 w 15288"/>
                <a:gd name="T25" fmla="*/ 2147483646 h 6111"/>
                <a:gd name="T26" fmla="*/ 2147483646 w 15288"/>
                <a:gd name="T27" fmla="*/ 2147483646 h 6111"/>
                <a:gd name="T28" fmla="*/ 2147483646 w 15288"/>
                <a:gd name="T29" fmla="*/ 2147483646 h 6111"/>
                <a:gd name="T30" fmla="*/ 2147483646 w 15288"/>
                <a:gd name="T31" fmla="*/ 2147483646 h 6111"/>
                <a:gd name="T32" fmla="*/ 2147483646 w 15288"/>
                <a:gd name="T33" fmla="*/ 2147483646 h 6111"/>
                <a:gd name="T34" fmla="*/ 2147483646 w 15288"/>
                <a:gd name="T35" fmla="*/ 2147483646 h 6111"/>
                <a:gd name="T36" fmla="*/ 2147483646 w 15288"/>
                <a:gd name="T37" fmla="*/ 2147483646 h 6111"/>
                <a:gd name="T38" fmla="*/ 2147483646 w 15288"/>
                <a:gd name="T39" fmla="*/ 2147483646 h 6111"/>
                <a:gd name="T40" fmla="*/ 2147483646 w 15288"/>
                <a:gd name="T41" fmla="*/ 2147483646 h 61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03" name="Google Shape;543;p4">
              <a:extLst>
                <a:ext uri="{FF2B5EF4-FFF2-40B4-BE49-F238E27FC236}">
                  <a16:creationId xmlns:a16="http://schemas.microsoft.com/office/drawing/2014/main" id="{2E23D596-EB47-1B16-F90D-7EB6485B1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6100" y="3087275"/>
              <a:ext cx="216125" cy="333150"/>
            </a:xfrm>
            <a:custGeom>
              <a:avLst/>
              <a:gdLst>
                <a:gd name="T0" fmla="*/ 2147483646 w 8645"/>
                <a:gd name="T1" fmla="*/ 2147483646 h 13326"/>
                <a:gd name="T2" fmla="*/ 2147483646 w 8645"/>
                <a:gd name="T3" fmla="*/ 2147483646 h 13326"/>
                <a:gd name="T4" fmla="*/ 2147483646 w 8645"/>
                <a:gd name="T5" fmla="*/ 2147483646 h 13326"/>
                <a:gd name="T6" fmla="*/ 2147483646 w 8645"/>
                <a:gd name="T7" fmla="*/ 2147483646 h 13326"/>
                <a:gd name="T8" fmla="*/ 2147483646 w 8645"/>
                <a:gd name="T9" fmla="*/ 2147483646 h 13326"/>
                <a:gd name="T10" fmla="*/ 2147483646 w 8645"/>
                <a:gd name="T11" fmla="*/ 2147483646 h 13326"/>
                <a:gd name="T12" fmla="*/ 2147483646 w 8645"/>
                <a:gd name="T13" fmla="*/ 2147483646 h 13326"/>
                <a:gd name="T14" fmla="*/ 2147483646 w 8645"/>
                <a:gd name="T15" fmla="*/ 2147483646 h 13326"/>
                <a:gd name="T16" fmla="*/ 2147483646 w 8645"/>
                <a:gd name="T17" fmla="*/ 2147483646 h 13326"/>
                <a:gd name="T18" fmla="*/ 2147483646 w 8645"/>
                <a:gd name="T19" fmla="*/ 2147483646 h 13326"/>
                <a:gd name="T20" fmla="*/ 2147483646 w 8645"/>
                <a:gd name="T21" fmla="*/ 2147483646 h 13326"/>
                <a:gd name="T22" fmla="*/ 2147483646 w 8645"/>
                <a:gd name="T23" fmla="*/ 2147483646 h 13326"/>
                <a:gd name="T24" fmla="*/ 2147483646 w 8645"/>
                <a:gd name="T25" fmla="*/ 2147483646 h 133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04" name="Google Shape;544;p4">
              <a:extLst>
                <a:ext uri="{FF2B5EF4-FFF2-40B4-BE49-F238E27FC236}">
                  <a16:creationId xmlns:a16="http://schemas.microsoft.com/office/drawing/2014/main" id="{590394E1-C91F-03AD-BA4F-2358D0CDC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025" y="2838900"/>
              <a:ext cx="380325" cy="518525"/>
            </a:xfrm>
            <a:custGeom>
              <a:avLst/>
              <a:gdLst>
                <a:gd name="T0" fmla="*/ 2147483646 w 15213"/>
                <a:gd name="T1" fmla="*/ 2147483646 h 20741"/>
                <a:gd name="T2" fmla="*/ 2147483646 w 15213"/>
                <a:gd name="T3" fmla="*/ 2147483646 h 20741"/>
                <a:gd name="T4" fmla="*/ 2147483646 w 15213"/>
                <a:gd name="T5" fmla="*/ 2147483646 h 20741"/>
                <a:gd name="T6" fmla="*/ 2147483646 w 15213"/>
                <a:gd name="T7" fmla="*/ 2147483646 h 20741"/>
                <a:gd name="T8" fmla="*/ 2147483646 w 15213"/>
                <a:gd name="T9" fmla="*/ 2147483646 h 20741"/>
                <a:gd name="T10" fmla="*/ 2147483646 w 15213"/>
                <a:gd name="T11" fmla="*/ 2147483646 h 20741"/>
                <a:gd name="T12" fmla="*/ 2147483646 w 15213"/>
                <a:gd name="T13" fmla="*/ 2147483646 h 20741"/>
                <a:gd name="T14" fmla="*/ 2147483646 w 15213"/>
                <a:gd name="T15" fmla="*/ 0 h 20741"/>
                <a:gd name="T16" fmla="*/ 2147483646 w 15213"/>
                <a:gd name="T17" fmla="*/ 2147483646 h 20741"/>
                <a:gd name="T18" fmla="*/ 2147483646 w 15213"/>
                <a:gd name="T19" fmla="*/ 2147483646 h 20741"/>
                <a:gd name="T20" fmla="*/ 2147483646 w 15213"/>
                <a:gd name="T21" fmla="*/ 2147483646 h 20741"/>
                <a:gd name="T22" fmla="*/ 2147483646 w 15213"/>
                <a:gd name="T23" fmla="*/ 2147483646 h 20741"/>
                <a:gd name="T24" fmla="*/ 2147483646 w 15213"/>
                <a:gd name="T25" fmla="*/ 2147483646 h 20741"/>
                <a:gd name="T26" fmla="*/ 2147483646 w 15213"/>
                <a:gd name="T27" fmla="*/ 2147483646 h 20741"/>
                <a:gd name="T28" fmla="*/ 2147483646 w 15213"/>
                <a:gd name="T29" fmla="*/ 2147483646 h 20741"/>
                <a:gd name="T30" fmla="*/ 2147483646 w 15213"/>
                <a:gd name="T31" fmla="*/ 2147483646 h 20741"/>
                <a:gd name="T32" fmla="*/ 2147483646 w 15213"/>
                <a:gd name="T33" fmla="*/ 2147483646 h 20741"/>
                <a:gd name="T34" fmla="*/ 2147483646 w 15213"/>
                <a:gd name="T35" fmla="*/ 0 h 207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05" name="Google Shape;545;p4">
              <a:extLst>
                <a:ext uri="{FF2B5EF4-FFF2-40B4-BE49-F238E27FC236}">
                  <a16:creationId xmlns:a16="http://schemas.microsoft.com/office/drawing/2014/main" id="{CD221CE2-6F89-5831-ACB5-8B701A3A6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750" y="3228600"/>
              <a:ext cx="477550" cy="187900"/>
            </a:xfrm>
            <a:custGeom>
              <a:avLst/>
              <a:gdLst>
                <a:gd name="T0" fmla="*/ 2147483646 w 19102"/>
                <a:gd name="T1" fmla="*/ 2147483646 h 7516"/>
                <a:gd name="T2" fmla="*/ 2147483646 w 19102"/>
                <a:gd name="T3" fmla="*/ 2147483646 h 7516"/>
                <a:gd name="T4" fmla="*/ 2147483646 w 19102"/>
                <a:gd name="T5" fmla="*/ 2147483646 h 7516"/>
                <a:gd name="T6" fmla="*/ 2147483646 w 19102"/>
                <a:gd name="T7" fmla="*/ 2147483646 h 7516"/>
                <a:gd name="T8" fmla="*/ 2147483646 w 19102"/>
                <a:gd name="T9" fmla="*/ 2147483646 h 7516"/>
                <a:gd name="T10" fmla="*/ 2147483646 w 19102"/>
                <a:gd name="T11" fmla="*/ 2147483646 h 7516"/>
                <a:gd name="T12" fmla="*/ 2147483646 w 19102"/>
                <a:gd name="T13" fmla="*/ 2147483646 h 7516"/>
                <a:gd name="T14" fmla="*/ 2147483646 w 19102"/>
                <a:gd name="T15" fmla="*/ 2147483646 h 7516"/>
                <a:gd name="T16" fmla="*/ 2147483646 w 19102"/>
                <a:gd name="T17" fmla="*/ 2147483646 h 7516"/>
                <a:gd name="T18" fmla="*/ 2147483646 w 19102"/>
                <a:gd name="T19" fmla="*/ 2147483646 h 7516"/>
                <a:gd name="T20" fmla="*/ 2147483646 w 19102"/>
                <a:gd name="T21" fmla="*/ 2147483646 h 7516"/>
                <a:gd name="T22" fmla="*/ 2147483646 w 19102"/>
                <a:gd name="T23" fmla="*/ 2147483646 h 7516"/>
                <a:gd name="T24" fmla="*/ 2147483646 w 19102"/>
                <a:gd name="T25" fmla="*/ 0 h 7516"/>
                <a:gd name="T26" fmla="*/ 2147483646 w 19102"/>
                <a:gd name="T27" fmla="*/ 2147483646 h 7516"/>
                <a:gd name="T28" fmla="*/ 2147483646 w 19102"/>
                <a:gd name="T29" fmla="*/ 2147483646 h 7516"/>
                <a:gd name="T30" fmla="*/ 2147483646 w 19102"/>
                <a:gd name="T31" fmla="*/ 2147483646 h 7516"/>
                <a:gd name="T32" fmla="*/ 2147483646 w 19102"/>
                <a:gd name="T33" fmla="*/ 2147483646 h 7516"/>
                <a:gd name="T34" fmla="*/ 2147483646 w 19102"/>
                <a:gd name="T35" fmla="*/ 2147483646 h 7516"/>
                <a:gd name="T36" fmla="*/ 2147483646 w 19102"/>
                <a:gd name="T37" fmla="*/ 2147483646 h 7516"/>
                <a:gd name="T38" fmla="*/ 2147483646 w 19102"/>
                <a:gd name="T39" fmla="*/ 2147483646 h 7516"/>
                <a:gd name="T40" fmla="*/ 2147483646 w 19102"/>
                <a:gd name="T41" fmla="*/ 2147483646 h 7516"/>
                <a:gd name="T42" fmla="*/ 2147483646 w 19102"/>
                <a:gd name="T43" fmla="*/ 2147483646 h 7516"/>
                <a:gd name="T44" fmla="*/ 2147483646 w 19102"/>
                <a:gd name="T45" fmla="*/ 2147483646 h 7516"/>
                <a:gd name="T46" fmla="*/ 2147483646 w 19102"/>
                <a:gd name="T47" fmla="*/ 2147483646 h 7516"/>
                <a:gd name="T48" fmla="*/ 2147483646 w 19102"/>
                <a:gd name="T49" fmla="*/ 2147483646 h 7516"/>
                <a:gd name="T50" fmla="*/ 2147483646 w 19102"/>
                <a:gd name="T51" fmla="*/ 2147483646 h 7516"/>
                <a:gd name="T52" fmla="*/ 2147483646 w 19102"/>
                <a:gd name="T53" fmla="*/ 2147483646 h 7516"/>
                <a:gd name="T54" fmla="*/ 2147483646 w 19102"/>
                <a:gd name="T55" fmla="*/ 2147483646 h 7516"/>
                <a:gd name="T56" fmla="*/ 2147483646 w 19102"/>
                <a:gd name="T57" fmla="*/ 2147483646 h 7516"/>
                <a:gd name="T58" fmla="*/ 2147483646 w 19102"/>
                <a:gd name="T59" fmla="*/ 2147483646 h 7516"/>
                <a:gd name="T60" fmla="*/ 2147483646 w 19102"/>
                <a:gd name="T61" fmla="*/ 2147483646 h 7516"/>
                <a:gd name="T62" fmla="*/ 2147483646 w 19102"/>
                <a:gd name="T63" fmla="*/ 0 h 75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06" name="Google Shape;546;p4">
              <a:extLst>
                <a:ext uri="{FF2B5EF4-FFF2-40B4-BE49-F238E27FC236}">
                  <a16:creationId xmlns:a16="http://schemas.microsoft.com/office/drawing/2014/main" id="{2786AEDD-8722-C26D-AE48-4AE68E6E0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825" y="2947825"/>
              <a:ext cx="291075" cy="292850"/>
            </a:xfrm>
            <a:custGeom>
              <a:avLst/>
              <a:gdLst>
                <a:gd name="T0" fmla="*/ 2147483646 w 11643"/>
                <a:gd name="T1" fmla="*/ 0 h 11714"/>
                <a:gd name="T2" fmla="*/ 2147483646 w 11643"/>
                <a:gd name="T3" fmla="*/ 2147483646 h 11714"/>
                <a:gd name="T4" fmla="*/ 2147483646 w 11643"/>
                <a:gd name="T5" fmla="*/ 2147483646 h 11714"/>
                <a:gd name="T6" fmla="*/ 2147483646 w 11643"/>
                <a:gd name="T7" fmla="*/ 2147483646 h 11714"/>
                <a:gd name="T8" fmla="*/ 2147483646 w 11643"/>
                <a:gd name="T9" fmla="*/ 2147483646 h 11714"/>
                <a:gd name="T10" fmla="*/ 2147483646 w 11643"/>
                <a:gd name="T11" fmla="*/ 2147483646 h 11714"/>
                <a:gd name="T12" fmla="*/ 2147483646 w 11643"/>
                <a:gd name="T13" fmla="*/ 2147483646 h 11714"/>
                <a:gd name="T14" fmla="*/ 2147483646 w 11643"/>
                <a:gd name="T15" fmla="*/ 0 h 117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507" name="Google Shape;547;p4">
              <a:extLst>
                <a:ext uri="{FF2B5EF4-FFF2-40B4-BE49-F238E27FC236}">
                  <a16:creationId xmlns:a16="http://schemas.microsoft.com/office/drawing/2014/main" id="{4CD4D5A3-4439-D59B-CD0F-0396E23A3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850" y="2082700"/>
              <a:ext cx="154350" cy="1167000"/>
            </a:xfrm>
            <a:custGeom>
              <a:avLst/>
              <a:gdLst>
                <a:gd name="T0" fmla="*/ 2147483646 w 6174"/>
                <a:gd name="T1" fmla="*/ 2147483646 h 46680"/>
                <a:gd name="T2" fmla="*/ 2147483646 w 6174"/>
                <a:gd name="T3" fmla="*/ 2147483646 h 46680"/>
                <a:gd name="T4" fmla="*/ 2147483646 w 6174"/>
                <a:gd name="T5" fmla="*/ 2147483646 h 46680"/>
                <a:gd name="T6" fmla="*/ 2147483646 w 6174"/>
                <a:gd name="T7" fmla="*/ 2147483646 h 46680"/>
                <a:gd name="T8" fmla="*/ 2147483646 w 6174"/>
                <a:gd name="T9" fmla="*/ 2147483646 h 46680"/>
                <a:gd name="T10" fmla="*/ 2147483646 w 6174"/>
                <a:gd name="T11" fmla="*/ 2147483646 h 46680"/>
                <a:gd name="T12" fmla="*/ 2147483646 w 6174"/>
                <a:gd name="T13" fmla="*/ 2147483646 h 46680"/>
                <a:gd name="T14" fmla="*/ 2147483646 w 6174"/>
                <a:gd name="T15" fmla="*/ 2147483646 h 46680"/>
                <a:gd name="T16" fmla="*/ 2147483646 w 6174"/>
                <a:gd name="T17" fmla="*/ 2147483646 h 46680"/>
                <a:gd name="T18" fmla="*/ 2147483646 w 6174"/>
                <a:gd name="T19" fmla="*/ 2147483646 h 46680"/>
                <a:gd name="T20" fmla="*/ 2147483646 w 6174"/>
                <a:gd name="T21" fmla="*/ 2147483646 h 46680"/>
                <a:gd name="T22" fmla="*/ 2147483646 w 6174"/>
                <a:gd name="T23" fmla="*/ 2147483646 h 46680"/>
                <a:gd name="T24" fmla="*/ 2147483646 w 6174"/>
                <a:gd name="T25" fmla="*/ 2147483646 h 46680"/>
                <a:gd name="T26" fmla="*/ 2147483646 w 6174"/>
                <a:gd name="T27" fmla="*/ 2147483646 h 46680"/>
                <a:gd name="T28" fmla="*/ 2147483646 w 6174"/>
                <a:gd name="T29" fmla="*/ 2147483646 h 46680"/>
                <a:gd name="T30" fmla="*/ 2147483646 w 6174"/>
                <a:gd name="T31" fmla="*/ 2147483646 h 46680"/>
                <a:gd name="T32" fmla="*/ 2147483646 w 6174"/>
                <a:gd name="T33" fmla="*/ 2147483646 h 46680"/>
                <a:gd name="T34" fmla="*/ 2147483646 w 6174"/>
                <a:gd name="T35" fmla="*/ 2147483646 h 466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</p:grpSp>
      <p:sp>
        <p:nvSpPr>
          <p:cNvPr id="330" name="Google Shape;330;p4"/>
          <p:cNvSpPr txBox="1">
            <a:spLocks noGrp="1"/>
          </p:cNvSpPr>
          <p:nvPr>
            <p:ph type="subTitle" idx="1"/>
          </p:nvPr>
        </p:nvSpPr>
        <p:spPr>
          <a:xfrm>
            <a:off x="526650" y="1160458"/>
            <a:ext cx="8090700" cy="236683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1100"/>
              <a:buFont typeface="Hind Vadodara Light"/>
              <a:buChar char="●"/>
              <a:defRPr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000"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●"/>
              <a:defRPr sz="1000"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 sz="1000"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000"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●"/>
              <a:defRPr sz="1000"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 sz="1000"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000"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1" name="Google Shape;331;p4"/>
          <p:cNvSpPr txBox="1">
            <a:spLocks noGrp="1"/>
          </p:cNvSpPr>
          <p:nvPr>
            <p:ph type="title"/>
          </p:nvPr>
        </p:nvSpPr>
        <p:spPr>
          <a:xfrm>
            <a:off x="457200" y="411602"/>
            <a:ext cx="8229600" cy="313597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3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60328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32658" y="40833"/>
            <a:ext cx="9078686" cy="5055254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8464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18;p8"/>
          <p:cNvGrpSpPr/>
          <p:nvPr/>
        </p:nvGrpSpPr>
        <p:grpSpPr bwMode="auto">
          <a:xfrm rot="-9797404">
            <a:off x="-280988" y="144508"/>
            <a:ext cx="1249363" cy="1641982"/>
            <a:chOff x="1324450" y="3346550"/>
            <a:chExt cx="974050" cy="1279575"/>
          </a:xfrm>
        </p:grpSpPr>
        <p:sp>
          <p:nvSpPr>
            <p:cNvPr id="4" name="Google Shape;219;p8"/>
            <p:cNvSpPr/>
            <p:nvPr/>
          </p:nvSpPr>
          <p:spPr bwMode="auto">
            <a:xfrm>
              <a:off x="1590475" y="3463500"/>
              <a:ext cx="243275" cy="283825"/>
            </a:xfrm>
            <a:custGeom>
              <a:avLst/>
              <a:gdLst>
                <a:gd name="T0" fmla="*/ 5113 w 9731"/>
                <a:gd name="T1" fmla="*/ 1 h 11353"/>
                <a:gd name="T2" fmla="*/ 4871 w 9731"/>
                <a:gd name="T3" fmla="*/ 11 h 11353"/>
                <a:gd name="T4" fmla="*/ 7506 w 9731"/>
                <a:gd name="T5" fmla="*/ 11352 h 11353"/>
                <a:gd name="T6" fmla="*/ 5113 w 9731"/>
                <a:gd name="T7" fmla="*/ 1 h 1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31" h="11353" extrusionOk="0">
                  <a:moveTo>
                    <a:pt x="5113" y="1"/>
                  </a:moveTo>
                  <a:cubicBezTo>
                    <a:pt x="5034" y="1"/>
                    <a:pt x="4953" y="4"/>
                    <a:pt x="4871" y="11"/>
                  </a:cubicBezTo>
                  <a:cubicBezTo>
                    <a:pt x="0" y="378"/>
                    <a:pt x="7506" y="11352"/>
                    <a:pt x="7506" y="11352"/>
                  </a:cubicBezTo>
                  <a:cubicBezTo>
                    <a:pt x="7506" y="11352"/>
                    <a:pt x="9731" y="1"/>
                    <a:pt x="5113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" name="Google Shape;220;p8"/>
            <p:cNvSpPr/>
            <p:nvPr/>
          </p:nvSpPr>
          <p:spPr bwMode="auto">
            <a:xfrm>
              <a:off x="1749200" y="3608725"/>
              <a:ext cx="242425" cy="290375"/>
            </a:xfrm>
            <a:custGeom>
              <a:avLst/>
              <a:gdLst>
                <a:gd name="T0" fmla="*/ 4613 w 9697"/>
                <a:gd name="T1" fmla="*/ 0 h 11615"/>
                <a:gd name="T2" fmla="*/ 5693 w 9697"/>
                <a:gd name="T3" fmla="*/ 11614 h 11615"/>
                <a:gd name="T4" fmla="*/ 4793 w 9697"/>
                <a:gd name="T5" fmla="*/ 6 h 11615"/>
                <a:gd name="T6" fmla="*/ 4613 w 9697"/>
                <a:gd name="T7" fmla="*/ 0 h 1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97" h="11615" extrusionOk="0">
                  <a:moveTo>
                    <a:pt x="4613" y="0"/>
                  </a:moveTo>
                  <a:cubicBezTo>
                    <a:pt x="0" y="0"/>
                    <a:pt x="5693" y="11614"/>
                    <a:pt x="5693" y="11614"/>
                  </a:cubicBezTo>
                  <a:cubicBezTo>
                    <a:pt x="5693" y="11614"/>
                    <a:pt x="9696" y="373"/>
                    <a:pt x="4793" y="6"/>
                  </a:cubicBezTo>
                  <a:cubicBezTo>
                    <a:pt x="4731" y="2"/>
                    <a:pt x="4671" y="0"/>
                    <a:pt x="4613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" name="Google Shape;221;p8"/>
            <p:cNvSpPr/>
            <p:nvPr/>
          </p:nvSpPr>
          <p:spPr bwMode="auto">
            <a:xfrm>
              <a:off x="1903575" y="3725100"/>
              <a:ext cx="228150" cy="290750"/>
            </a:xfrm>
            <a:custGeom>
              <a:avLst/>
              <a:gdLst>
                <a:gd name="T0" fmla="*/ 3714 w 9126"/>
                <a:gd name="T1" fmla="*/ 0 h 11630"/>
                <a:gd name="T2" fmla="*/ 2654 w 9126"/>
                <a:gd name="T3" fmla="*/ 11629 h 11630"/>
                <a:gd name="T4" fmla="*/ 4422 w 9126"/>
                <a:gd name="T5" fmla="*/ 121 h 11630"/>
                <a:gd name="T6" fmla="*/ 3714 w 9126"/>
                <a:gd name="T7" fmla="*/ 0 h 1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6" h="11630" extrusionOk="0">
                  <a:moveTo>
                    <a:pt x="3714" y="0"/>
                  </a:moveTo>
                  <a:cubicBezTo>
                    <a:pt x="0" y="0"/>
                    <a:pt x="2654" y="11629"/>
                    <a:pt x="2654" y="11629"/>
                  </a:cubicBezTo>
                  <a:cubicBezTo>
                    <a:pt x="2654" y="11629"/>
                    <a:pt x="9125" y="1622"/>
                    <a:pt x="4422" y="121"/>
                  </a:cubicBezTo>
                  <a:cubicBezTo>
                    <a:pt x="4164" y="39"/>
                    <a:pt x="3928" y="0"/>
                    <a:pt x="3714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222;p8"/>
            <p:cNvSpPr/>
            <p:nvPr/>
          </p:nvSpPr>
          <p:spPr bwMode="auto">
            <a:xfrm>
              <a:off x="2026150" y="3841500"/>
              <a:ext cx="215650" cy="281075"/>
            </a:xfrm>
            <a:custGeom>
              <a:avLst/>
              <a:gdLst>
                <a:gd name="T0" fmla="*/ 3334 w 8626"/>
                <a:gd name="T1" fmla="*/ 0 h 11243"/>
                <a:gd name="T2" fmla="*/ 453 w 8626"/>
                <a:gd name="T3" fmla="*/ 11243 h 11243"/>
                <a:gd name="T4" fmla="*/ 4289 w 8626"/>
                <a:gd name="T5" fmla="*/ 268 h 11243"/>
                <a:gd name="T6" fmla="*/ 3334 w 8626"/>
                <a:gd name="T7" fmla="*/ 0 h 1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26" h="11243" extrusionOk="0">
                  <a:moveTo>
                    <a:pt x="3334" y="0"/>
                  </a:moveTo>
                  <a:cubicBezTo>
                    <a:pt x="1" y="0"/>
                    <a:pt x="453" y="11243"/>
                    <a:pt x="453" y="11243"/>
                  </a:cubicBezTo>
                  <a:cubicBezTo>
                    <a:pt x="453" y="11243"/>
                    <a:pt x="8625" y="2570"/>
                    <a:pt x="4289" y="268"/>
                  </a:cubicBezTo>
                  <a:cubicBezTo>
                    <a:pt x="3940" y="85"/>
                    <a:pt x="3623" y="0"/>
                    <a:pt x="3334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223;p8"/>
            <p:cNvSpPr/>
            <p:nvPr/>
          </p:nvSpPr>
          <p:spPr bwMode="auto">
            <a:xfrm>
              <a:off x="2093450" y="4010475"/>
              <a:ext cx="173375" cy="224700"/>
            </a:xfrm>
            <a:custGeom>
              <a:avLst/>
              <a:gdLst>
                <a:gd name="T0" fmla="*/ 2668 w 6935"/>
                <a:gd name="T1" fmla="*/ 1 h 8988"/>
                <a:gd name="T2" fmla="*/ 396 w 6935"/>
                <a:gd name="T3" fmla="*/ 8987 h 8988"/>
                <a:gd name="T4" fmla="*/ 3432 w 6935"/>
                <a:gd name="T5" fmla="*/ 214 h 8988"/>
                <a:gd name="T6" fmla="*/ 2668 w 6935"/>
                <a:gd name="T7" fmla="*/ 1 h 8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35" h="8988" extrusionOk="0">
                  <a:moveTo>
                    <a:pt x="2668" y="1"/>
                  </a:moveTo>
                  <a:cubicBezTo>
                    <a:pt x="0" y="1"/>
                    <a:pt x="396" y="8987"/>
                    <a:pt x="396" y="8987"/>
                  </a:cubicBezTo>
                  <a:cubicBezTo>
                    <a:pt x="396" y="8987"/>
                    <a:pt x="6934" y="2049"/>
                    <a:pt x="3432" y="214"/>
                  </a:cubicBezTo>
                  <a:cubicBezTo>
                    <a:pt x="3153" y="68"/>
                    <a:pt x="2899" y="1"/>
                    <a:pt x="2668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" name="Google Shape;224;p8"/>
            <p:cNvSpPr/>
            <p:nvPr/>
          </p:nvSpPr>
          <p:spPr bwMode="auto">
            <a:xfrm>
              <a:off x="2147125" y="4158450"/>
              <a:ext cx="136375" cy="177625"/>
            </a:xfrm>
            <a:custGeom>
              <a:avLst/>
              <a:gdLst>
                <a:gd name="T0" fmla="*/ 2120 w 5455"/>
                <a:gd name="T1" fmla="*/ 1 h 7105"/>
                <a:gd name="T2" fmla="*/ 284 w 5455"/>
                <a:gd name="T3" fmla="*/ 7104 h 7105"/>
                <a:gd name="T4" fmla="*/ 2719 w 5455"/>
                <a:gd name="T5" fmla="*/ 166 h 7105"/>
                <a:gd name="T6" fmla="*/ 2120 w 5455"/>
                <a:gd name="T7" fmla="*/ 1 h 7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55" h="7105" extrusionOk="0">
                  <a:moveTo>
                    <a:pt x="2120" y="1"/>
                  </a:moveTo>
                  <a:cubicBezTo>
                    <a:pt x="1" y="1"/>
                    <a:pt x="284" y="7104"/>
                    <a:pt x="284" y="7104"/>
                  </a:cubicBezTo>
                  <a:cubicBezTo>
                    <a:pt x="284" y="7104"/>
                    <a:pt x="5454" y="1634"/>
                    <a:pt x="2719" y="166"/>
                  </a:cubicBezTo>
                  <a:cubicBezTo>
                    <a:pt x="2501" y="53"/>
                    <a:pt x="2301" y="1"/>
                    <a:pt x="2120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" name="Google Shape;225;p8"/>
            <p:cNvSpPr/>
            <p:nvPr/>
          </p:nvSpPr>
          <p:spPr bwMode="auto">
            <a:xfrm>
              <a:off x="1511000" y="3639075"/>
              <a:ext cx="295475" cy="147500"/>
            </a:xfrm>
            <a:custGeom>
              <a:avLst/>
              <a:gdLst>
                <a:gd name="T0" fmla="*/ 2745 w 11819"/>
                <a:gd name="T1" fmla="*/ 0 h 5900"/>
                <a:gd name="T2" fmla="*/ 1111 w 11819"/>
                <a:gd name="T3" fmla="*/ 1360 h 5900"/>
                <a:gd name="T4" fmla="*/ 11486 w 11819"/>
                <a:gd name="T5" fmla="*/ 5900 h 5900"/>
                <a:gd name="T6" fmla="*/ 11819 w 11819"/>
                <a:gd name="T7" fmla="*/ 5897 h 5900"/>
                <a:gd name="T8" fmla="*/ 2745 w 11819"/>
                <a:gd name="T9" fmla="*/ 0 h 5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19" h="5900" extrusionOk="0">
                  <a:moveTo>
                    <a:pt x="2745" y="0"/>
                  </a:moveTo>
                  <a:cubicBezTo>
                    <a:pt x="1958" y="0"/>
                    <a:pt x="1363" y="387"/>
                    <a:pt x="1111" y="1360"/>
                  </a:cubicBezTo>
                  <a:cubicBezTo>
                    <a:pt x="0" y="5683"/>
                    <a:pt x="9562" y="5900"/>
                    <a:pt x="11486" y="5900"/>
                  </a:cubicBezTo>
                  <a:cubicBezTo>
                    <a:pt x="11700" y="5900"/>
                    <a:pt x="11819" y="5897"/>
                    <a:pt x="11819" y="5897"/>
                  </a:cubicBezTo>
                  <a:cubicBezTo>
                    <a:pt x="11819" y="5897"/>
                    <a:pt x="5816" y="0"/>
                    <a:pt x="2745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" name="Google Shape;226;p8"/>
            <p:cNvSpPr/>
            <p:nvPr/>
          </p:nvSpPr>
          <p:spPr bwMode="auto">
            <a:xfrm>
              <a:off x="1624675" y="3791100"/>
              <a:ext cx="298550" cy="158025"/>
            </a:xfrm>
            <a:custGeom>
              <a:avLst/>
              <a:gdLst>
                <a:gd name="T0" fmla="*/ 3045 w 11942"/>
                <a:gd name="T1" fmla="*/ 1 h 6321"/>
                <a:gd name="T2" fmla="*/ 1468 w 11942"/>
                <a:gd name="T3" fmla="*/ 1284 h 6321"/>
                <a:gd name="T4" fmla="*/ 11942 w 11942"/>
                <a:gd name="T5" fmla="*/ 6321 h 6321"/>
                <a:gd name="T6" fmla="*/ 3045 w 11942"/>
                <a:gd name="T7" fmla="*/ 1 h 6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2" h="6321" extrusionOk="0">
                  <a:moveTo>
                    <a:pt x="3045" y="1"/>
                  </a:moveTo>
                  <a:cubicBezTo>
                    <a:pt x="2313" y="1"/>
                    <a:pt x="1747" y="369"/>
                    <a:pt x="1468" y="1284"/>
                  </a:cubicBezTo>
                  <a:cubicBezTo>
                    <a:pt x="0" y="5987"/>
                    <a:pt x="11942" y="6321"/>
                    <a:pt x="11942" y="6321"/>
                  </a:cubicBezTo>
                  <a:cubicBezTo>
                    <a:pt x="11942" y="6321"/>
                    <a:pt x="6076" y="1"/>
                    <a:pt x="3045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" name="Google Shape;227;p8"/>
            <p:cNvSpPr/>
            <p:nvPr/>
          </p:nvSpPr>
          <p:spPr bwMode="auto">
            <a:xfrm>
              <a:off x="1703850" y="3945525"/>
              <a:ext cx="287775" cy="119525"/>
            </a:xfrm>
            <a:custGeom>
              <a:avLst/>
              <a:gdLst>
                <a:gd name="T0" fmla="*/ 2065 w 11511"/>
                <a:gd name="T1" fmla="*/ 0 h 4781"/>
                <a:gd name="T2" fmla="*/ 169 w 11511"/>
                <a:gd name="T3" fmla="*/ 1678 h 4781"/>
                <a:gd name="T4" fmla="*/ 5773 w 11511"/>
                <a:gd name="T5" fmla="*/ 4780 h 4781"/>
                <a:gd name="T6" fmla="*/ 11510 w 11511"/>
                <a:gd name="T7" fmla="*/ 4180 h 4781"/>
                <a:gd name="T8" fmla="*/ 2065 w 11511"/>
                <a:gd name="T9" fmla="*/ 0 h 4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11" h="4781" extrusionOk="0">
                  <a:moveTo>
                    <a:pt x="2065" y="0"/>
                  </a:moveTo>
                  <a:cubicBezTo>
                    <a:pt x="995" y="0"/>
                    <a:pt x="252" y="458"/>
                    <a:pt x="169" y="1678"/>
                  </a:cubicBezTo>
                  <a:cubicBezTo>
                    <a:pt x="1" y="4163"/>
                    <a:pt x="2876" y="4780"/>
                    <a:pt x="5773" y="4780"/>
                  </a:cubicBezTo>
                  <a:cubicBezTo>
                    <a:pt x="8631" y="4780"/>
                    <a:pt x="11510" y="4180"/>
                    <a:pt x="11510" y="4180"/>
                  </a:cubicBezTo>
                  <a:cubicBezTo>
                    <a:pt x="11510" y="4180"/>
                    <a:pt x="5297" y="0"/>
                    <a:pt x="2065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" name="Google Shape;228;p8"/>
            <p:cNvSpPr/>
            <p:nvPr/>
          </p:nvSpPr>
          <p:spPr bwMode="auto">
            <a:xfrm>
              <a:off x="1760025" y="4087225"/>
              <a:ext cx="295800" cy="109250"/>
            </a:xfrm>
            <a:custGeom>
              <a:avLst/>
              <a:gdLst>
                <a:gd name="T0" fmla="*/ 2678 w 11832"/>
                <a:gd name="T1" fmla="*/ 1 h 4370"/>
                <a:gd name="T2" fmla="*/ 190 w 11832"/>
                <a:gd name="T3" fmla="*/ 2081 h 4370"/>
                <a:gd name="T4" fmla="*/ 3762 w 11832"/>
                <a:gd name="T5" fmla="*/ 4369 h 4370"/>
                <a:gd name="T6" fmla="*/ 11832 w 11832"/>
                <a:gd name="T7" fmla="*/ 2481 h 4370"/>
                <a:gd name="T8" fmla="*/ 2678 w 11832"/>
                <a:gd name="T9" fmla="*/ 1 h 4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32" h="4370" extrusionOk="0">
                  <a:moveTo>
                    <a:pt x="2678" y="1"/>
                  </a:moveTo>
                  <a:cubicBezTo>
                    <a:pt x="1094" y="1"/>
                    <a:pt x="0" y="531"/>
                    <a:pt x="190" y="2081"/>
                  </a:cubicBezTo>
                  <a:cubicBezTo>
                    <a:pt x="390" y="3810"/>
                    <a:pt x="1896" y="4369"/>
                    <a:pt x="3762" y="4369"/>
                  </a:cubicBezTo>
                  <a:cubicBezTo>
                    <a:pt x="7189" y="4369"/>
                    <a:pt x="11832" y="2481"/>
                    <a:pt x="11832" y="2481"/>
                  </a:cubicBezTo>
                  <a:cubicBezTo>
                    <a:pt x="11832" y="2481"/>
                    <a:pt x="6106" y="1"/>
                    <a:pt x="2678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229;p8"/>
            <p:cNvSpPr/>
            <p:nvPr/>
          </p:nvSpPr>
          <p:spPr bwMode="auto">
            <a:xfrm>
              <a:off x="1879225" y="4205975"/>
              <a:ext cx="235825" cy="87325"/>
            </a:xfrm>
            <a:custGeom>
              <a:avLst/>
              <a:gdLst>
                <a:gd name="T0" fmla="*/ 2124 w 9433"/>
                <a:gd name="T1" fmla="*/ 1 h 3493"/>
                <a:gd name="T2" fmla="*/ 159 w 9433"/>
                <a:gd name="T3" fmla="*/ 1667 h 3493"/>
                <a:gd name="T4" fmla="*/ 3008 w 9433"/>
                <a:gd name="T5" fmla="*/ 3493 h 3493"/>
                <a:gd name="T6" fmla="*/ 9432 w 9433"/>
                <a:gd name="T7" fmla="*/ 2001 h 3493"/>
                <a:gd name="T8" fmla="*/ 2124 w 9433"/>
                <a:gd name="T9" fmla="*/ 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33" h="3493" extrusionOk="0">
                  <a:moveTo>
                    <a:pt x="2124" y="1"/>
                  </a:moveTo>
                  <a:cubicBezTo>
                    <a:pt x="866" y="1"/>
                    <a:pt x="1" y="426"/>
                    <a:pt x="159" y="1667"/>
                  </a:cubicBezTo>
                  <a:cubicBezTo>
                    <a:pt x="312" y="3047"/>
                    <a:pt x="1516" y="3493"/>
                    <a:pt x="3008" y="3493"/>
                  </a:cubicBezTo>
                  <a:cubicBezTo>
                    <a:pt x="5737" y="3493"/>
                    <a:pt x="9432" y="2001"/>
                    <a:pt x="9432" y="2001"/>
                  </a:cubicBezTo>
                  <a:cubicBezTo>
                    <a:pt x="9432" y="2001"/>
                    <a:pt x="4853" y="1"/>
                    <a:pt x="2124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" name="Google Shape;230;p8"/>
            <p:cNvSpPr/>
            <p:nvPr/>
          </p:nvSpPr>
          <p:spPr bwMode="auto">
            <a:xfrm>
              <a:off x="1986600" y="4299800"/>
              <a:ext cx="181800" cy="72850"/>
            </a:xfrm>
            <a:custGeom>
              <a:avLst/>
              <a:gdLst>
                <a:gd name="T0" fmla="*/ 1292 w 7272"/>
                <a:gd name="T1" fmla="*/ 0 h 2914"/>
                <a:gd name="T2" fmla="*/ 0 w 7272"/>
                <a:gd name="T3" fmla="*/ 1150 h 2914"/>
                <a:gd name="T4" fmla="*/ 2977 w 7272"/>
                <a:gd name="T5" fmla="*/ 2914 h 2914"/>
                <a:gd name="T6" fmla="*/ 7272 w 7272"/>
                <a:gd name="T7" fmla="*/ 2284 h 2914"/>
                <a:gd name="T8" fmla="*/ 1292 w 7272"/>
                <a:gd name="T9" fmla="*/ 0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72" h="2914" extrusionOk="0">
                  <a:moveTo>
                    <a:pt x="1292" y="0"/>
                  </a:moveTo>
                  <a:cubicBezTo>
                    <a:pt x="525" y="0"/>
                    <a:pt x="0" y="308"/>
                    <a:pt x="0" y="1150"/>
                  </a:cubicBezTo>
                  <a:cubicBezTo>
                    <a:pt x="0" y="2527"/>
                    <a:pt x="1403" y="2914"/>
                    <a:pt x="2977" y="2914"/>
                  </a:cubicBezTo>
                  <a:cubicBezTo>
                    <a:pt x="4985" y="2914"/>
                    <a:pt x="7272" y="2284"/>
                    <a:pt x="7272" y="2284"/>
                  </a:cubicBezTo>
                  <a:cubicBezTo>
                    <a:pt x="7272" y="2284"/>
                    <a:pt x="3382" y="0"/>
                    <a:pt x="1292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" name="Google Shape;231;p8"/>
            <p:cNvSpPr/>
            <p:nvPr/>
          </p:nvSpPr>
          <p:spPr bwMode="auto">
            <a:xfrm>
              <a:off x="1577975" y="3516925"/>
              <a:ext cx="720525" cy="1109200"/>
            </a:xfrm>
            <a:custGeom>
              <a:avLst/>
              <a:gdLst>
                <a:gd name="T0" fmla="*/ 234 w 28821"/>
                <a:gd name="T1" fmla="*/ 0 h 44368"/>
                <a:gd name="T2" fmla="*/ 100 w 28821"/>
                <a:gd name="T3" fmla="*/ 75 h 44368"/>
                <a:gd name="T4" fmla="*/ 100 w 28821"/>
                <a:gd name="T5" fmla="*/ 342 h 44368"/>
                <a:gd name="T6" fmla="*/ 28354 w 28821"/>
                <a:gd name="T7" fmla="*/ 44240 h 44368"/>
                <a:gd name="T8" fmla="*/ 28544 w 28821"/>
                <a:gd name="T9" fmla="*/ 44367 h 44368"/>
                <a:gd name="T10" fmla="*/ 28654 w 28821"/>
                <a:gd name="T11" fmla="*/ 44340 h 44368"/>
                <a:gd name="T12" fmla="*/ 28721 w 28821"/>
                <a:gd name="T13" fmla="*/ 44073 h 44368"/>
                <a:gd name="T14" fmla="*/ 367 w 28821"/>
                <a:gd name="T15" fmla="*/ 75 h 44368"/>
                <a:gd name="T16" fmla="*/ 234 w 28821"/>
                <a:gd name="T17" fmla="*/ 0 h 44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21" h="44368" extrusionOk="0">
                  <a:moveTo>
                    <a:pt x="234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0" y="142"/>
                    <a:pt x="0" y="275"/>
                    <a:pt x="100" y="342"/>
                  </a:cubicBezTo>
                  <a:cubicBezTo>
                    <a:pt x="11975" y="13285"/>
                    <a:pt x="21482" y="28029"/>
                    <a:pt x="28354" y="44240"/>
                  </a:cubicBezTo>
                  <a:cubicBezTo>
                    <a:pt x="28378" y="44312"/>
                    <a:pt x="28454" y="44367"/>
                    <a:pt x="28544" y="44367"/>
                  </a:cubicBezTo>
                  <a:cubicBezTo>
                    <a:pt x="28579" y="44367"/>
                    <a:pt x="28617" y="44359"/>
                    <a:pt x="28654" y="44340"/>
                  </a:cubicBezTo>
                  <a:cubicBezTo>
                    <a:pt x="28721" y="44307"/>
                    <a:pt x="28821" y="44174"/>
                    <a:pt x="28721" y="44073"/>
                  </a:cubicBezTo>
                  <a:cubicBezTo>
                    <a:pt x="21816" y="27828"/>
                    <a:pt x="12276" y="13085"/>
                    <a:pt x="367" y="75"/>
                  </a:cubicBezTo>
                  <a:cubicBezTo>
                    <a:pt x="334" y="25"/>
                    <a:pt x="284" y="0"/>
                    <a:pt x="234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" name="Google Shape;232;p8"/>
            <p:cNvSpPr/>
            <p:nvPr/>
          </p:nvSpPr>
          <p:spPr bwMode="auto">
            <a:xfrm>
              <a:off x="1324450" y="3346550"/>
              <a:ext cx="356125" cy="280675"/>
            </a:xfrm>
            <a:custGeom>
              <a:avLst/>
              <a:gdLst>
                <a:gd name="T0" fmla="*/ 6600 w 14245"/>
                <a:gd name="T1" fmla="*/ 0 h 11227"/>
                <a:gd name="T2" fmla="*/ 5104 w 14245"/>
                <a:gd name="T3" fmla="*/ 452 h 11227"/>
                <a:gd name="T4" fmla="*/ 14244 w 14245"/>
                <a:gd name="T5" fmla="*/ 11227 h 11227"/>
                <a:gd name="T6" fmla="*/ 6600 w 14245"/>
                <a:gd name="T7" fmla="*/ 0 h 1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45" h="11227" extrusionOk="0">
                  <a:moveTo>
                    <a:pt x="6600" y="0"/>
                  </a:moveTo>
                  <a:cubicBezTo>
                    <a:pt x="6114" y="0"/>
                    <a:pt x="5614" y="140"/>
                    <a:pt x="5104" y="452"/>
                  </a:cubicBezTo>
                  <a:cubicBezTo>
                    <a:pt x="1" y="3621"/>
                    <a:pt x="14244" y="11227"/>
                    <a:pt x="14244" y="11227"/>
                  </a:cubicBezTo>
                  <a:cubicBezTo>
                    <a:pt x="14244" y="11227"/>
                    <a:pt x="10952" y="0"/>
                    <a:pt x="6600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8" name="Google Shape;233;p8"/>
          <p:cNvGrpSpPr/>
          <p:nvPr/>
        </p:nvGrpSpPr>
        <p:grpSpPr bwMode="auto">
          <a:xfrm rot="9183028">
            <a:off x="371476" y="-331890"/>
            <a:ext cx="703263" cy="1956405"/>
            <a:chOff x="2295150" y="3140200"/>
            <a:chExt cx="580425" cy="1612825"/>
          </a:xfrm>
        </p:grpSpPr>
        <p:sp>
          <p:nvSpPr>
            <p:cNvPr id="19" name="Google Shape;234;p8"/>
            <p:cNvSpPr/>
            <p:nvPr/>
          </p:nvSpPr>
          <p:spPr bwMode="auto">
            <a:xfrm>
              <a:off x="2295150" y="3140200"/>
              <a:ext cx="580425" cy="1612000"/>
            </a:xfrm>
            <a:custGeom>
              <a:avLst/>
              <a:gdLst>
                <a:gd name="T0" fmla="*/ 501 w 23217"/>
                <a:gd name="T1" fmla="*/ 0 h 64480"/>
                <a:gd name="T2" fmla="*/ 467 w 23217"/>
                <a:gd name="T3" fmla="*/ 500 h 64480"/>
                <a:gd name="T4" fmla="*/ 34 w 23217"/>
                <a:gd name="T5" fmla="*/ 10608 h 64480"/>
                <a:gd name="T6" fmla="*/ 34 w 23217"/>
                <a:gd name="T7" fmla="*/ 11141 h 64480"/>
                <a:gd name="T8" fmla="*/ 667 w 23217"/>
                <a:gd name="T9" fmla="*/ 20682 h 64480"/>
                <a:gd name="T10" fmla="*/ 701 w 23217"/>
                <a:gd name="T11" fmla="*/ 21149 h 64480"/>
                <a:gd name="T12" fmla="*/ 2469 w 23217"/>
                <a:gd name="T13" fmla="*/ 30689 h 64480"/>
                <a:gd name="T14" fmla="*/ 2602 w 23217"/>
                <a:gd name="T15" fmla="*/ 31122 h 64480"/>
                <a:gd name="T16" fmla="*/ 5171 w 23217"/>
                <a:gd name="T17" fmla="*/ 39462 h 64480"/>
                <a:gd name="T18" fmla="*/ 5337 w 23217"/>
                <a:gd name="T19" fmla="*/ 39895 h 64480"/>
                <a:gd name="T20" fmla="*/ 9274 w 23217"/>
                <a:gd name="T21" fmla="*/ 48401 h 64480"/>
                <a:gd name="T22" fmla="*/ 9474 w 23217"/>
                <a:gd name="T23" fmla="*/ 48835 h 64480"/>
                <a:gd name="T24" fmla="*/ 21549 w 23217"/>
                <a:gd name="T25" fmla="*/ 64246 h 64480"/>
                <a:gd name="T26" fmla="*/ 21816 w 23217"/>
                <a:gd name="T27" fmla="*/ 64480 h 64480"/>
                <a:gd name="T28" fmla="*/ 21883 w 23217"/>
                <a:gd name="T29" fmla="*/ 64046 h 64480"/>
                <a:gd name="T30" fmla="*/ 23117 w 23217"/>
                <a:gd name="T31" fmla="*/ 51404 h 64480"/>
                <a:gd name="T32" fmla="*/ 23117 w 23217"/>
                <a:gd name="T33" fmla="*/ 50903 h 64480"/>
                <a:gd name="T34" fmla="*/ 21949 w 23217"/>
                <a:gd name="T35" fmla="*/ 41196 h 64480"/>
                <a:gd name="T36" fmla="*/ 21849 w 23217"/>
                <a:gd name="T37" fmla="*/ 40796 h 64480"/>
                <a:gd name="T38" fmla="*/ 19614 w 23217"/>
                <a:gd name="T39" fmla="*/ 32557 h 64480"/>
                <a:gd name="T40" fmla="*/ 19481 w 23217"/>
                <a:gd name="T41" fmla="*/ 32156 h 64480"/>
                <a:gd name="T42" fmla="*/ 16178 w 23217"/>
                <a:gd name="T43" fmla="*/ 24151 h 64480"/>
                <a:gd name="T44" fmla="*/ 16012 w 23217"/>
                <a:gd name="T45" fmla="*/ 23784 h 64480"/>
                <a:gd name="T46" fmla="*/ 11875 w 23217"/>
                <a:gd name="T47" fmla="*/ 15945 h 64480"/>
                <a:gd name="T48" fmla="*/ 11675 w 23217"/>
                <a:gd name="T49" fmla="*/ 15545 h 64480"/>
                <a:gd name="T50" fmla="*/ 6805 w 23217"/>
                <a:gd name="T51" fmla="*/ 8006 h 64480"/>
                <a:gd name="T52" fmla="*/ 6505 w 23217"/>
                <a:gd name="T53" fmla="*/ 7606 h 64480"/>
                <a:gd name="T54" fmla="*/ 834 w 23217"/>
                <a:gd name="T55" fmla="*/ 334 h 64480"/>
                <a:gd name="T56" fmla="*/ 501 w 23217"/>
                <a:gd name="T57" fmla="*/ 0 h 64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217" h="64480" extrusionOk="0">
                  <a:moveTo>
                    <a:pt x="501" y="0"/>
                  </a:moveTo>
                  <a:cubicBezTo>
                    <a:pt x="501" y="167"/>
                    <a:pt x="467" y="334"/>
                    <a:pt x="467" y="500"/>
                  </a:cubicBezTo>
                  <a:cubicBezTo>
                    <a:pt x="134" y="4003"/>
                    <a:pt x="0" y="7372"/>
                    <a:pt x="34" y="10608"/>
                  </a:cubicBezTo>
                  <a:lnTo>
                    <a:pt x="34" y="11141"/>
                  </a:lnTo>
                  <a:cubicBezTo>
                    <a:pt x="100" y="14477"/>
                    <a:pt x="334" y="17679"/>
                    <a:pt x="667" y="20682"/>
                  </a:cubicBezTo>
                  <a:cubicBezTo>
                    <a:pt x="667" y="20848"/>
                    <a:pt x="701" y="20982"/>
                    <a:pt x="701" y="21149"/>
                  </a:cubicBezTo>
                  <a:cubicBezTo>
                    <a:pt x="1134" y="24518"/>
                    <a:pt x="1768" y="27720"/>
                    <a:pt x="2469" y="30689"/>
                  </a:cubicBezTo>
                  <a:cubicBezTo>
                    <a:pt x="2502" y="30822"/>
                    <a:pt x="2535" y="30989"/>
                    <a:pt x="2602" y="31122"/>
                  </a:cubicBezTo>
                  <a:cubicBezTo>
                    <a:pt x="3336" y="34125"/>
                    <a:pt x="4203" y="36860"/>
                    <a:pt x="5171" y="39462"/>
                  </a:cubicBezTo>
                  <a:cubicBezTo>
                    <a:pt x="5204" y="39628"/>
                    <a:pt x="5304" y="39729"/>
                    <a:pt x="5337" y="39895"/>
                  </a:cubicBezTo>
                  <a:cubicBezTo>
                    <a:pt x="6538" y="43031"/>
                    <a:pt x="7873" y="45866"/>
                    <a:pt x="9274" y="48401"/>
                  </a:cubicBezTo>
                  <a:cubicBezTo>
                    <a:pt x="9307" y="48535"/>
                    <a:pt x="9374" y="48702"/>
                    <a:pt x="9474" y="48835"/>
                  </a:cubicBezTo>
                  <a:cubicBezTo>
                    <a:pt x="14644" y="58208"/>
                    <a:pt x="20315" y="63212"/>
                    <a:pt x="21549" y="64246"/>
                  </a:cubicBezTo>
                  <a:cubicBezTo>
                    <a:pt x="21716" y="64380"/>
                    <a:pt x="21816" y="64480"/>
                    <a:pt x="21816" y="64480"/>
                  </a:cubicBezTo>
                  <a:cubicBezTo>
                    <a:pt x="21849" y="64346"/>
                    <a:pt x="21849" y="64179"/>
                    <a:pt x="21883" y="64046"/>
                  </a:cubicBezTo>
                  <a:cubicBezTo>
                    <a:pt x="22850" y="59810"/>
                    <a:pt x="23217" y="55540"/>
                    <a:pt x="23117" y="51404"/>
                  </a:cubicBezTo>
                  <a:lnTo>
                    <a:pt x="23117" y="50903"/>
                  </a:lnTo>
                  <a:cubicBezTo>
                    <a:pt x="23017" y="47634"/>
                    <a:pt x="22583" y="44365"/>
                    <a:pt x="21949" y="41196"/>
                  </a:cubicBezTo>
                  <a:cubicBezTo>
                    <a:pt x="21883" y="41063"/>
                    <a:pt x="21883" y="40896"/>
                    <a:pt x="21849" y="40796"/>
                  </a:cubicBezTo>
                  <a:cubicBezTo>
                    <a:pt x="21282" y="37961"/>
                    <a:pt x="20515" y="35192"/>
                    <a:pt x="19614" y="32557"/>
                  </a:cubicBezTo>
                  <a:cubicBezTo>
                    <a:pt x="19548" y="32457"/>
                    <a:pt x="19514" y="32290"/>
                    <a:pt x="19481" y="32156"/>
                  </a:cubicBezTo>
                  <a:cubicBezTo>
                    <a:pt x="18513" y="29354"/>
                    <a:pt x="17379" y="26653"/>
                    <a:pt x="16178" y="24151"/>
                  </a:cubicBezTo>
                  <a:cubicBezTo>
                    <a:pt x="16145" y="24017"/>
                    <a:pt x="16112" y="23884"/>
                    <a:pt x="16012" y="23784"/>
                  </a:cubicBezTo>
                  <a:cubicBezTo>
                    <a:pt x="14677" y="20948"/>
                    <a:pt x="13310" y="18347"/>
                    <a:pt x="11875" y="15945"/>
                  </a:cubicBezTo>
                  <a:cubicBezTo>
                    <a:pt x="11842" y="15811"/>
                    <a:pt x="11742" y="15678"/>
                    <a:pt x="11675" y="15545"/>
                  </a:cubicBezTo>
                  <a:cubicBezTo>
                    <a:pt x="10007" y="12709"/>
                    <a:pt x="8306" y="10174"/>
                    <a:pt x="6805" y="8006"/>
                  </a:cubicBezTo>
                  <a:cubicBezTo>
                    <a:pt x="6705" y="7839"/>
                    <a:pt x="6605" y="7706"/>
                    <a:pt x="6505" y="7606"/>
                  </a:cubicBezTo>
                  <a:cubicBezTo>
                    <a:pt x="3803" y="3803"/>
                    <a:pt x="1635" y="1201"/>
                    <a:pt x="834" y="334"/>
                  </a:cubicBezTo>
                  <a:lnTo>
                    <a:pt x="501" y="0"/>
                  </a:ln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0" name="Google Shape;235;p8"/>
            <p:cNvSpPr/>
            <p:nvPr/>
          </p:nvSpPr>
          <p:spPr bwMode="auto">
            <a:xfrm>
              <a:off x="2296800" y="3141025"/>
              <a:ext cx="577125" cy="1612000"/>
            </a:xfrm>
            <a:custGeom>
              <a:avLst/>
              <a:gdLst>
                <a:gd name="T0" fmla="*/ 401 w 23085"/>
                <a:gd name="T1" fmla="*/ 501 h 64480"/>
                <a:gd name="T2" fmla="*/ 6572 w 23085"/>
                <a:gd name="T3" fmla="*/ 15478 h 64480"/>
                <a:gd name="T4" fmla="*/ 1 w 23085"/>
                <a:gd name="T5" fmla="*/ 11142 h 64480"/>
                <a:gd name="T6" fmla="*/ 6806 w 23085"/>
                <a:gd name="T7" fmla="*/ 16079 h 64480"/>
                <a:gd name="T8" fmla="*/ 635 w 23085"/>
                <a:gd name="T9" fmla="*/ 20682 h 64480"/>
                <a:gd name="T10" fmla="*/ 668 w 23085"/>
                <a:gd name="T11" fmla="*/ 21149 h 64480"/>
                <a:gd name="T12" fmla="*/ 10142 w 23085"/>
                <a:gd name="T13" fmla="*/ 24685 h 64480"/>
                <a:gd name="T14" fmla="*/ 12910 w 23085"/>
                <a:gd name="T15" fmla="*/ 32290 h 64480"/>
                <a:gd name="T16" fmla="*/ 2436 w 23085"/>
                <a:gd name="T17" fmla="*/ 30689 h 64480"/>
                <a:gd name="T18" fmla="*/ 2569 w 23085"/>
                <a:gd name="T19" fmla="*/ 31123 h 64480"/>
                <a:gd name="T20" fmla="*/ 13077 w 23085"/>
                <a:gd name="T21" fmla="*/ 32624 h 64480"/>
                <a:gd name="T22" fmla="*/ 15912 w 23085"/>
                <a:gd name="T23" fmla="*/ 41130 h 64480"/>
                <a:gd name="T24" fmla="*/ 5171 w 23085"/>
                <a:gd name="T25" fmla="*/ 39429 h 64480"/>
                <a:gd name="T26" fmla="*/ 12477 w 23085"/>
                <a:gd name="T27" fmla="*/ 41330 h 64480"/>
                <a:gd name="T28" fmla="*/ 18014 w 23085"/>
                <a:gd name="T29" fmla="*/ 48535 h 64480"/>
                <a:gd name="T30" fmla="*/ 14327 w 23085"/>
                <a:gd name="T31" fmla="*/ 48722 h 64480"/>
                <a:gd name="T32" fmla="*/ 9241 w 23085"/>
                <a:gd name="T33" fmla="*/ 48368 h 64480"/>
                <a:gd name="T34" fmla="*/ 14578 w 23085"/>
                <a:gd name="T35" fmla="*/ 49136 h 64480"/>
                <a:gd name="T36" fmla="*/ 18081 w 23085"/>
                <a:gd name="T37" fmla="*/ 48935 h 64480"/>
                <a:gd name="T38" fmla="*/ 21483 w 23085"/>
                <a:gd name="T39" fmla="*/ 64280 h 64480"/>
                <a:gd name="T40" fmla="*/ 21817 w 23085"/>
                <a:gd name="T41" fmla="*/ 64046 h 64480"/>
                <a:gd name="T42" fmla="*/ 22484 w 23085"/>
                <a:gd name="T43" fmla="*/ 51871 h 64480"/>
                <a:gd name="T44" fmla="*/ 23084 w 23085"/>
                <a:gd name="T45" fmla="*/ 50937 h 64480"/>
                <a:gd name="T46" fmla="*/ 17280 w 23085"/>
                <a:gd name="T47" fmla="*/ 44666 h 64480"/>
                <a:gd name="T48" fmla="*/ 21917 w 23085"/>
                <a:gd name="T49" fmla="*/ 41163 h 64480"/>
                <a:gd name="T50" fmla="*/ 17180 w 23085"/>
                <a:gd name="T51" fmla="*/ 44299 h 64480"/>
                <a:gd name="T52" fmla="*/ 16235 w 23085"/>
                <a:gd name="T53" fmla="*/ 41235 h 64480"/>
                <a:gd name="T54" fmla="*/ 15846 w 23085"/>
                <a:gd name="T55" fmla="*/ 40263 h 64480"/>
                <a:gd name="T56" fmla="*/ 17513 w 23085"/>
                <a:gd name="T57" fmla="*/ 34592 h 64480"/>
                <a:gd name="T58" fmla="*/ 19315 w 23085"/>
                <a:gd name="T59" fmla="*/ 32190 h 64480"/>
                <a:gd name="T60" fmla="*/ 11676 w 23085"/>
                <a:gd name="T61" fmla="*/ 28087 h 64480"/>
                <a:gd name="T62" fmla="*/ 16012 w 23085"/>
                <a:gd name="T63" fmla="*/ 24151 h 64480"/>
                <a:gd name="T64" fmla="*/ 11576 w 23085"/>
                <a:gd name="T65" fmla="*/ 27687 h 64480"/>
                <a:gd name="T66" fmla="*/ 8774 w 23085"/>
                <a:gd name="T67" fmla="*/ 20182 h 64480"/>
                <a:gd name="T68" fmla="*/ 11776 w 23085"/>
                <a:gd name="T69" fmla="*/ 15878 h 64480"/>
                <a:gd name="T70" fmla="*/ 8607 w 23085"/>
                <a:gd name="T71" fmla="*/ 19781 h 64480"/>
                <a:gd name="T72" fmla="*/ 5438 w 23085"/>
                <a:gd name="T73" fmla="*/ 11776 h 64480"/>
                <a:gd name="T74" fmla="*/ 6406 w 23085"/>
                <a:gd name="T75" fmla="*/ 7539 h 64480"/>
                <a:gd name="T76" fmla="*/ 802 w 23085"/>
                <a:gd name="T77" fmla="*/ 467 h 64480"/>
                <a:gd name="T78" fmla="*/ 435 w 23085"/>
                <a:gd name="T79" fmla="*/ 0 h 64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85" h="64480" extrusionOk="0">
                  <a:moveTo>
                    <a:pt x="435" y="0"/>
                  </a:moveTo>
                  <a:cubicBezTo>
                    <a:pt x="435" y="167"/>
                    <a:pt x="401" y="334"/>
                    <a:pt x="401" y="501"/>
                  </a:cubicBezTo>
                  <a:cubicBezTo>
                    <a:pt x="2002" y="4337"/>
                    <a:pt x="3604" y="8206"/>
                    <a:pt x="5171" y="12109"/>
                  </a:cubicBezTo>
                  <a:lnTo>
                    <a:pt x="6572" y="15478"/>
                  </a:lnTo>
                  <a:cubicBezTo>
                    <a:pt x="4237" y="14077"/>
                    <a:pt x="2069" y="12443"/>
                    <a:pt x="1" y="10608"/>
                  </a:cubicBezTo>
                  <a:lnTo>
                    <a:pt x="1" y="11142"/>
                  </a:lnTo>
                  <a:cubicBezTo>
                    <a:pt x="2136" y="12976"/>
                    <a:pt x="4404" y="14611"/>
                    <a:pt x="6772" y="16079"/>
                  </a:cubicBezTo>
                  <a:lnTo>
                    <a:pt x="6806" y="16079"/>
                  </a:lnTo>
                  <a:cubicBezTo>
                    <a:pt x="7907" y="18781"/>
                    <a:pt x="8941" y="21483"/>
                    <a:pt x="9975" y="24251"/>
                  </a:cubicBezTo>
                  <a:cubicBezTo>
                    <a:pt x="6739" y="23484"/>
                    <a:pt x="3570" y="22283"/>
                    <a:pt x="635" y="20682"/>
                  </a:cubicBezTo>
                  <a:cubicBezTo>
                    <a:pt x="635" y="20849"/>
                    <a:pt x="668" y="20982"/>
                    <a:pt x="668" y="21149"/>
                  </a:cubicBezTo>
                  <a:cubicBezTo>
                    <a:pt x="2670" y="22183"/>
                    <a:pt x="4738" y="23084"/>
                    <a:pt x="6839" y="23784"/>
                  </a:cubicBezTo>
                  <a:cubicBezTo>
                    <a:pt x="7940" y="24151"/>
                    <a:pt x="9007" y="24451"/>
                    <a:pt x="10142" y="24685"/>
                  </a:cubicBezTo>
                  <a:cubicBezTo>
                    <a:pt x="10242" y="24852"/>
                    <a:pt x="10275" y="25085"/>
                    <a:pt x="10342" y="25252"/>
                  </a:cubicBezTo>
                  <a:cubicBezTo>
                    <a:pt x="11242" y="27587"/>
                    <a:pt x="12076" y="29922"/>
                    <a:pt x="12910" y="32290"/>
                  </a:cubicBezTo>
                  <a:cubicBezTo>
                    <a:pt x="12805" y="32291"/>
                    <a:pt x="12700" y="32292"/>
                    <a:pt x="12595" y="32292"/>
                  </a:cubicBezTo>
                  <a:cubicBezTo>
                    <a:pt x="9133" y="32292"/>
                    <a:pt x="5706" y="31758"/>
                    <a:pt x="2436" y="30689"/>
                  </a:cubicBezTo>
                  <a:cubicBezTo>
                    <a:pt x="2469" y="30823"/>
                    <a:pt x="2503" y="30989"/>
                    <a:pt x="2569" y="31123"/>
                  </a:cubicBezTo>
                  <a:cubicBezTo>
                    <a:pt x="4771" y="31823"/>
                    <a:pt x="7073" y="32290"/>
                    <a:pt x="9408" y="32490"/>
                  </a:cubicBezTo>
                  <a:cubicBezTo>
                    <a:pt x="10642" y="32590"/>
                    <a:pt x="11843" y="32624"/>
                    <a:pt x="13077" y="32624"/>
                  </a:cubicBezTo>
                  <a:cubicBezTo>
                    <a:pt x="13777" y="34592"/>
                    <a:pt x="14445" y="36527"/>
                    <a:pt x="15078" y="38528"/>
                  </a:cubicBezTo>
                  <a:cubicBezTo>
                    <a:pt x="15345" y="39429"/>
                    <a:pt x="15645" y="40263"/>
                    <a:pt x="15912" y="41130"/>
                  </a:cubicBezTo>
                  <a:cubicBezTo>
                    <a:pt x="12276" y="41130"/>
                    <a:pt x="8607" y="40596"/>
                    <a:pt x="5171" y="39429"/>
                  </a:cubicBezTo>
                  <a:cubicBezTo>
                    <a:pt x="5238" y="39595"/>
                    <a:pt x="5305" y="39696"/>
                    <a:pt x="5338" y="39862"/>
                  </a:cubicBezTo>
                  <a:cubicBezTo>
                    <a:pt x="7640" y="40630"/>
                    <a:pt x="10075" y="41130"/>
                    <a:pt x="12477" y="41330"/>
                  </a:cubicBezTo>
                  <a:cubicBezTo>
                    <a:pt x="13644" y="41430"/>
                    <a:pt x="14812" y="41463"/>
                    <a:pt x="15979" y="41463"/>
                  </a:cubicBezTo>
                  <a:cubicBezTo>
                    <a:pt x="16680" y="43798"/>
                    <a:pt x="17413" y="46167"/>
                    <a:pt x="18014" y="48535"/>
                  </a:cubicBezTo>
                  <a:lnTo>
                    <a:pt x="17980" y="48535"/>
                  </a:lnTo>
                  <a:cubicBezTo>
                    <a:pt x="16770" y="48660"/>
                    <a:pt x="15549" y="48722"/>
                    <a:pt x="14327" y="48722"/>
                  </a:cubicBezTo>
                  <a:cubicBezTo>
                    <a:pt x="12620" y="48722"/>
                    <a:pt x="10913" y="48602"/>
                    <a:pt x="9241" y="48368"/>
                  </a:cubicBezTo>
                  <a:cubicBezTo>
                    <a:pt x="9274" y="48502"/>
                    <a:pt x="9374" y="48669"/>
                    <a:pt x="9441" y="48802"/>
                  </a:cubicBezTo>
                  <a:cubicBezTo>
                    <a:pt x="11109" y="49036"/>
                    <a:pt x="12877" y="49136"/>
                    <a:pt x="14578" y="49136"/>
                  </a:cubicBezTo>
                  <a:cubicBezTo>
                    <a:pt x="15679" y="49136"/>
                    <a:pt x="16880" y="49102"/>
                    <a:pt x="17980" y="48969"/>
                  </a:cubicBezTo>
                  <a:cubicBezTo>
                    <a:pt x="18014" y="48969"/>
                    <a:pt x="18081" y="48935"/>
                    <a:pt x="18081" y="48935"/>
                  </a:cubicBezTo>
                  <a:cubicBezTo>
                    <a:pt x="18314" y="49970"/>
                    <a:pt x="18614" y="50970"/>
                    <a:pt x="18848" y="52004"/>
                  </a:cubicBezTo>
                  <a:cubicBezTo>
                    <a:pt x="19848" y="56041"/>
                    <a:pt x="20782" y="60144"/>
                    <a:pt x="21483" y="64280"/>
                  </a:cubicBezTo>
                  <a:cubicBezTo>
                    <a:pt x="21650" y="64380"/>
                    <a:pt x="21750" y="64480"/>
                    <a:pt x="21750" y="64480"/>
                  </a:cubicBezTo>
                  <a:cubicBezTo>
                    <a:pt x="21783" y="64347"/>
                    <a:pt x="21783" y="64180"/>
                    <a:pt x="21817" y="64046"/>
                  </a:cubicBezTo>
                  <a:cubicBezTo>
                    <a:pt x="21249" y="60644"/>
                    <a:pt x="20482" y="57208"/>
                    <a:pt x="19682" y="53839"/>
                  </a:cubicBezTo>
                  <a:cubicBezTo>
                    <a:pt x="20649" y="53205"/>
                    <a:pt x="21616" y="52605"/>
                    <a:pt x="22484" y="51871"/>
                  </a:cubicBezTo>
                  <a:cubicBezTo>
                    <a:pt x="22684" y="51704"/>
                    <a:pt x="22851" y="51604"/>
                    <a:pt x="23084" y="51437"/>
                  </a:cubicBezTo>
                  <a:lnTo>
                    <a:pt x="23084" y="50937"/>
                  </a:lnTo>
                  <a:cubicBezTo>
                    <a:pt x="21950" y="51804"/>
                    <a:pt x="20816" y="52671"/>
                    <a:pt x="19615" y="53439"/>
                  </a:cubicBezTo>
                  <a:cubicBezTo>
                    <a:pt x="18914" y="50503"/>
                    <a:pt x="18114" y="47601"/>
                    <a:pt x="17280" y="44666"/>
                  </a:cubicBezTo>
                  <a:cubicBezTo>
                    <a:pt x="18247" y="44032"/>
                    <a:pt x="19115" y="43432"/>
                    <a:pt x="19982" y="42764"/>
                  </a:cubicBezTo>
                  <a:cubicBezTo>
                    <a:pt x="20649" y="42264"/>
                    <a:pt x="21283" y="41697"/>
                    <a:pt x="21917" y="41163"/>
                  </a:cubicBezTo>
                  <a:cubicBezTo>
                    <a:pt x="21850" y="41030"/>
                    <a:pt x="21850" y="40863"/>
                    <a:pt x="21817" y="40763"/>
                  </a:cubicBezTo>
                  <a:cubicBezTo>
                    <a:pt x="20349" y="42031"/>
                    <a:pt x="18814" y="43265"/>
                    <a:pt x="17180" y="44299"/>
                  </a:cubicBezTo>
                  <a:cubicBezTo>
                    <a:pt x="16913" y="43298"/>
                    <a:pt x="16579" y="42297"/>
                    <a:pt x="16279" y="41297"/>
                  </a:cubicBezTo>
                  <a:cubicBezTo>
                    <a:pt x="16279" y="41274"/>
                    <a:pt x="16279" y="41235"/>
                    <a:pt x="16235" y="41235"/>
                  </a:cubicBezTo>
                  <a:cubicBezTo>
                    <a:pt x="16216" y="41235"/>
                    <a:pt x="16187" y="41243"/>
                    <a:pt x="16146" y="41263"/>
                  </a:cubicBezTo>
                  <a:cubicBezTo>
                    <a:pt x="16079" y="40930"/>
                    <a:pt x="15979" y="40596"/>
                    <a:pt x="15846" y="40263"/>
                  </a:cubicBezTo>
                  <a:cubicBezTo>
                    <a:pt x="15479" y="39128"/>
                    <a:pt x="15145" y="38028"/>
                    <a:pt x="14778" y="36927"/>
                  </a:cubicBezTo>
                  <a:cubicBezTo>
                    <a:pt x="15746" y="36193"/>
                    <a:pt x="16646" y="35426"/>
                    <a:pt x="17513" y="34592"/>
                  </a:cubicBezTo>
                  <a:cubicBezTo>
                    <a:pt x="18181" y="33958"/>
                    <a:pt x="18814" y="33291"/>
                    <a:pt x="19448" y="32624"/>
                  </a:cubicBezTo>
                  <a:cubicBezTo>
                    <a:pt x="19415" y="32490"/>
                    <a:pt x="19348" y="32324"/>
                    <a:pt x="19315" y="32190"/>
                  </a:cubicBezTo>
                  <a:cubicBezTo>
                    <a:pt x="17914" y="33791"/>
                    <a:pt x="16313" y="35259"/>
                    <a:pt x="14645" y="36527"/>
                  </a:cubicBezTo>
                  <a:cubicBezTo>
                    <a:pt x="13677" y="33691"/>
                    <a:pt x="12743" y="30856"/>
                    <a:pt x="11676" y="28087"/>
                  </a:cubicBezTo>
                  <a:cubicBezTo>
                    <a:pt x="12643" y="27353"/>
                    <a:pt x="13577" y="26586"/>
                    <a:pt x="14445" y="25752"/>
                  </a:cubicBezTo>
                  <a:cubicBezTo>
                    <a:pt x="14978" y="25252"/>
                    <a:pt x="15512" y="24685"/>
                    <a:pt x="16012" y="24151"/>
                  </a:cubicBezTo>
                  <a:cubicBezTo>
                    <a:pt x="15979" y="24018"/>
                    <a:pt x="15946" y="23918"/>
                    <a:pt x="15846" y="23784"/>
                  </a:cubicBezTo>
                  <a:cubicBezTo>
                    <a:pt x="14578" y="25185"/>
                    <a:pt x="13110" y="26519"/>
                    <a:pt x="11576" y="27687"/>
                  </a:cubicBezTo>
                  <a:cubicBezTo>
                    <a:pt x="11476" y="27420"/>
                    <a:pt x="11342" y="27153"/>
                    <a:pt x="11276" y="26853"/>
                  </a:cubicBezTo>
                  <a:cubicBezTo>
                    <a:pt x="10475" y="24618"/>
                    <a:pt x="9641" y="22417"/>
                    <a:pt x="8774" y="20182"/>
                  </a:cubicBezTo>
                  <a:cubicBezTo>
                    <a:pt x="9474" y="19314"/>
                    <a:pt x="10142" y="18380"/>
                    <a:pt x="10775" y="17480"/>
                  </a:cubicBezTo>
                  <a:cubicBezTo>
                    <a:pt x="11109" y="16946"/>
                    <a:pt x="11442" y="16446"/>
                    <a:pt x="11776" y="15878"/>
                  </a:cubicBezTo>
                  <a:cubicBezTo>
                    <a:pt x="11743" y="15778"/>
                    <a:pt x="11643" y="15645"/>
                    <a:pt x="11576" y="15512"/>
                  </a:cubicBezTo>
                  <a:cubicBezTo>
                    <a:pt x="10642" y="17013"/>
                    <a:pt x="9675" y="18447"/>
                    <a:pt x="8607" y="19781"/>
                  </a:cubicBezTo>
                  <a:cubicBezTo>
                    <a:pt x="7807" y="17746"/>
                    <a:pt x="7006" y="15678"/>
                    <a:pt x="6172" y="13644"/>
                  </a:cubicBezTo>
                  <a:lnTo>
                    <a:pt x="5438" y="11776"/>
                  </a:lnTo>
                  <a:cubicBezTo>
                    <a:pt x="5905" y="10508"/>
                    <a:pt x="6305" y="9274"/>
                    <a:pt x="6672" y="7973"/>
                  </a:cubicBezTo>
                  <a:cubicBezTo>
                    <a:pt x="6606" y="7806"/>
                    <a:pt x="6472" y="7673"/>
                    <a:pt x="6406" y="7539"/>
                  </a:cubicBezTo>
                  <a:cubicBezTo>
                    <a:pt x="6072" y="8807"/>
                    <a:pt x="5672" y="10008"/>
                    <a:pt x="5238" y="11208"/>
                  </a:cubicBezTo>
                  <a:cubicBezTo>
                    <a:pt x="3770" y="7639"/>
                    <a:pt x="2303" y="4070"/>
                    <a:pt x="802" y="467"/>
                  </a:cubicBezTo>
                  <a:cubicBezTo>
                    <a:pt x="802" y="434"/>
                    <a:pt x="768" y="367"/>
                    <a:pt x="768" y="3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1" name="Google Shape;236;p8"/>
          <p:cNvGrpSpPr/>
          <p:nvPr/>
        </p:nvGrpSpPr>
        <p:grpSpPr bwMode="auto">
          <a:xfrm rot="9628111">
            <a:off x="93664" y="-139743"/>
            <a:ext cx="403225" cy="1648334"/>
            <a:chOff x="2815525" y="3515450"/>
            <a:chExt cx="332750" cy="1358500"/>
          </a:xfrm>
        </p:grpSpPr>
        <p:sp>
          <p:nvSpPr>
            <p:cNvPr id="22" name="Google Shape;237;p8"/>
            <p:cNvSpPr/>
            <p:nvPr/>
          </p:nvSpPr>
          <p:spPr bwMode="auto">
            <a:xfrm>
              <a:off x="2816350" y="3515450"/>
              <a:ext cx="331925" cy="1358500"/>
            </a:xfrm>
            <a:custGeom>
              <a:avLst/>
              <a:gdLst>
                <a:gd name="T0" fmla="*/ 4170 w 13277"/>
                <a:gd name="T1" fmla="*/ 1 h 54340"/>
                <a:gd name="T2" fmla="*/ 4037 w 13277"/>
                <a:gd name="T3" fmla="*/ 368 h 54340"/>
                <a:gd name="T4" fmla="*/ 1835 w 13277"/>
                <a:gd name="T5" fmla="*/ 8173 h 54340"/>
                <a:gd name="T6" fmla="*/ 1735 w 13277"/>
                <a:gd name="T7" fmla="*/ 8607 h 54340"/>
                <a:gd name="T8" fmla="*/ 467 w 13277"/>
                <a:gd name="T9" fmla="*/ 16179 h 54340"/>
                <a:gd name="T10" fmla="*/ 434 w 13277"/>
                <a:gd name="T11" fmla="*/ 16546 h 54340"/>
                <a:gd name="T12" fmla="*/ 0 w 13277"/>
                <a:gd name="T13" fmla="*/ 24318 h 54340"/>
                <a:gd name="T14" fmla="*/ 0 w 13277"/>
                <a:gd name="T15" fmla="*/ 24685 h 54340"/>
                <a:gd name="T16" fmla="*/ 467 w 13277"/>
                <a:gd name="T17" fmla="*/ 31690 h 54340"/>
                <a:gd name="T18" fmla="*/ 501 w 13277"/>
                <a:gd name="T19" fmla="*/ 32057 h 54340"/>
                <a:gd name="T20" fmla="*/ 1969 w 13277"/>
                <a:gd name="T21" fmla="*/ 39462 h 54340"/>
                <a:gd name="T22" fmla="*/ 2035 w 13277"/>
                <a:gd name="T23" fmla="*/ 39829 h 54340"/>
                <a:gd name="T24" fmla="*/ 8640 w 13277"/>
                <a:gd name="T25" fmla="*/ 54140 h 54340"/>
                <a:gd name="T26" fmla="*/ 8807 w 13277"/>
                <a:gd name="T27" fmla="*/ 54340 h 54340"/>
                <a:gd name="T28" fmla="*/ 8974 w 13277"/>
                <a:gd name="T29" fmla="*/ 54040 h 54340"/>
                <a:gd name="T30" fmla="*/ 12276 w 13277"/>
                <a:gd name="T31" fmla="*/ 44399 h 54340"/>
                <a:gd name="T32" fmla="*/ 12343 w 13277"/>
                <a:gd name="T33" fmla="*/ 44032 h 54340"/>
                <a:gd name="T34" fmla="*/ 13210 w 13277"/>
                <a:gd name="T35" fmla="*/ 36227 h 54340"/>
                <a:gd name="T36" fmla="*/ 13210 w 13277"/>
                <a:gd name="T37" fmla="*/ 35893 h 54340"/>
                <a:gd name="T38" fmla="*/ 12976 w 13277"/>
                <a:gd name="T39" fmla="*/ 29055 h 54340"/>
                <a:gd name="T40" fmla="*/ 12943 w 13277"/>
                <a:gd name="T41" fmla="*/ 28721 h 54340"/>
                <a:gd name="T42" fmla="*/ 11976 w 13277"/>
                <a:gd name="T43" fmla="*/ 21783 h 54340"/>
                <a:gd name="T44" fmla="*/ 11876 w 13277"/>
                <a:gd name="T45" fmla="*/ 21450 h 54340"/>
                <a:gd name="T46" fmla="*/ 10141 w 13277"/>
                <a:gd name="T47" fmla="*/ 14545 h 54340"/>
                <a:gd name="T48" fmla="*/ 10008 w 13277"/>
                <a:gd name="T49" fmla="*/ 14211 h 54340"/>
                <a:gd name="T50" fmla="*/ 7606 w 13277"/>
                <a:gd name="T51" fmla="*/ 7440 h 54340"/>
                <a:gd name="T52" fmla="*/ 7439 w 13277"/>
                <a:gd name="T53" fmla="*/ 7039 h 54340"/>
                <a:gd name="T54" fmla="*/ 4337 w 13277"/>
                <a:gd name="T55" fmla="*/ 334 h 54340"/>
                <a:gd name="T56" fmla="*/ 4170 w 13277"/>
                <a:gd name="T57" fmla="*/ 1 h 54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77" h="54340" extrusionOk="0">
                  <a:moveTo>
                    <a:pt x="4170" y="1"/>
                  </a:moveTo>
                  <a:lnTo>
                    <a:pt x="4037" y="368"/>
                  </a:lnTo>
                  <a:cubicBezTo>
                    <a:pt x="3136" y="3036"/>
                    <a:pt x="2402" y="5672"/>
                    <a:pt x="1835" y="8173"/>
                  </a:cubicBezTo>
                  <a:cubicBezTo>
                    <a:pt x="1802" y="8307"/>
                    <a:pt x="1802" y="8474"/>
                    <a:pt x="1735" y="8607"/>
                  </a:cubicBezTo>
                  <a:cubicBezTo>
                    <a:pt x="1168" y="11209"/>
                    <a:pt x="734" y="13777"/>
                    <a:pt x="467" y="16179"/>
                  </a:cubicBezTo>
                  <a:cubicBezTo>
                    <a:pt x="467" y="16313"/>
                    <a:pt x="434" y="16446"/>
                    <a:pt x="434" y="16546"/>
                  </a:cubicBezTo>
                  <a:cubicBezTo>
                    <a:pt x="134" y="19281"/>
                    <a:pt x="0" y="21850"/>
                    <a:pt x="0" y="24318"/>
                  </a:cubicBezTo>
                  <a:lnTo>
                    <a:pt x="0" y="24685"/>
                  </a:lnTo>
                  <a:cubicBezTo>
                    <a:pt x="0" y="27187"/>
                    <a:pt x="167" y="29522"/>
                    <a:pt x="467" y="31690"/>
                  </a:cubicBezTo>
                  <a:cubicBezTo>
                    <a:pt x="467" y="31824"/>
                    <a:pt x="501" y="31957"/>
                    <a:pt x="501" y="32057"/>
                  </a:cubicBezTo>
                  <a:cubicBezTo>
                    <a:pt x="834" y="34792"/>
                    <a:pt x="1368" y="37227"/>
                    <a:pt x="1969" y="39462"/>
                  </a:cubicBezTo>
                  <a:cubicBezTo>
                    <a:pt x="1969" y="39562"/>
                    <a:pt x="2002" y="39696"/>
                    <a:pt x="2035" y="39829"/>
                  </a:cubicBezTo>
                  <a:cubicBezTo>
                    <a:pt x="4370" y="48169"/>
                    <a:pt x="7839" y="53072"/>
                    <a:pt x="8640" y="54140"/>
                  </a:cubicBezTo>
                  <a:cubicBezTo>
                    <a:pt x="8773" y="54240"/>
                    <a:pt x="8807" y="54340"/>
                    <a:pt x="8807" y="54340"/>
                  </a:cubicBezTo>
                  <a:cubicBezTo>
                    <a:pt x="8873" y="54240"/>
                    <a:pt x="8940" y="54140"/>
                    <a:pt x="8974" y="54040"/>
                  </a:cubicBezTo>
                  <a:cubicBezTo>
                    <a:pt x="10508" y="50904"/>
                    <a:pt x="11609" y="47668"/>
                    <a:pt x="12276" y="44399"/>
                  </a:cubicBezTo>
                  <a:cubicBezTo>
                    <a:pt x="12309" y="44299"/>
                    <a:pt x="12309" y="44166"/>
                    <a:pt x="12343" y="44032"/>
                  </a:cubicBezTo>
                  <a:cubicBezTo>
                    <a:pt x="12843" y="41464"/>
                    <a:pt x="13143" y="38829"/>
                    <a:pt x="13210" y="36227"/>
                  </a:cubicBezTo>
                  <a:lnTo>
                    <a:pt x="13210" y="35893"/>
                  </a:lnTo>
                  <a:cubicBezTo>
                    <a:pt x="13277" y="33558"/>
                    <a:pt x="13177" y="31323"/>
                    <a:pt x="12976" y="29055"/>
                  </a:cubicBezTo>
                  <a:cubicBezTo>
                    <a:pt x="12976" y="28988"/>
                    <a:pt x="12943" y="28855"/>
                    <a:pt x="12943" y="28721"/>
                  </a:cubicBezTo>
                  <a:cubicBezTo>
                    <a:pt x="12676" y="26353"/>
                    <a:pt x="12343" y="24018"/>
                    <a:pt x="11976" y="21783"/>
                  </a:cubicBezTo>
                  <a:cubicBezTo>
                    <a:pt x="11942" y="21650"/>
                    <a:pt x="11942" y="21550"/>
                    <a:pt x="11876" y="21450"/>
                  </a:cubicBezTo>
                  <a:cubicBezTo>
                    <a:pt x="11375" y="18981"/>
                    <a:pt x="10808" y="16679"/>
                    <a:pt x="10141" y="14545"/>
                  </a:cubicBezTo>
                  <a:cubicBezTo>
                    <a:pt x="10108" y="14445"/>
                    <a:pt x="10041" y="14344"/>
                    <a:pt x="10008" y="14211"/>
                  </a:cubicBezTo>
                  <a:cubicBezTo>
                    <a:pt x="9207" y="11676"/>
                    <a:pt x="8373" y="9374"/>
                    <a:pt x="7606" y="7440"/>
                  </a:cubicBezTo>
                  <a:cubicBezTo>
                    <a:pt x="7506" y="7306"/>
                    <a:pt x="7472" y="7173"/>
                    <a:pt x="7439" y="7039"/>
                  </a:cubicBezTo>
                  <a:cubicBezTo>
                    <a:pt x="6005" y="3603"/>
                    <a:pt x="4804" y="1168"/>
                    <a:pt x="4337" y="334"/>
                  </a:cubicBezTo>
                  <a:cubicBezTo>
                    <a:pt x="4270" y="134"/>
                    <a:pt x="4170" y="1"/>
                    <a:pt x="4170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238;p8"/>
            <p:cNvSpPr/>
            <p:nvPr/>
          </p:nvSpPr>
          <p:spPr bwMode="auto">
            <a:xfrm>
              <a:off x="2815525" y="3515450"/>
              <a:ext cx="331075" cy="1357675"/>
            </a:xfrm>
            <a:custGeom>
              <a:avLst/>
              <a:gdLst>
                <a:gd name="T0" fmla="*/ 4070 w 13243"/>
                <a:gd name="T1" fmla="*/ 368 h 54307"/>
                <a:gd name="T2" fmla="*/ 6071 w 13243"/>
                <a:gd name="T3" fmla="*/ 13177 h 54307"/>
                <a:gd name="T4" fmla="*/ 1801 w 13243"/>
                <a:gd name="T5" fmla="*/ 8607 h 54307"/>
                <a:gd name="T6" fmla="*/ 6171 w 13243"/>
                <a:gd name="T7" fmla="*/ 13677 h 54307"/>
                <a:gd name="T8" fmla="*/ 500 w 13243"/>
                <a:gd name="T9" fmla="*/ 16146 h 54307"/>
                <a:gd name="T10" fmla="*/ 4804 w 13243"/>
                <a:gd name="T11" fmla="*/ 19682 h 54307"/>
                <a:gd name="T12" fmla="*/ 7205 w 13243"/>
                <a:gd name="T13" fmla="*/ 21483 h 54307"/>
                <a:gd name="T14" fmla="*/ 0 w 13243"/>
                <a:gd name="T15" fmla="*/ 24285 h 54307"/>
                <a:gd name="T16" fmla="*/ 5070 w 13243"/>
                <a:gd name="T17" fmla="*/ 26987 h 54307"/>
                <a:gd name="T18" fmla="*/ 8373 w 13243"/>
                <a:gd name="T19" fmla="*/ 32791 h 54307"/>
                <a:gd name="T20" fmla="*/ 500 w 13243"/>
                <a:gd name="T21" fmla="*/ 31657 h 54307"/>
                <a:gd name="T22" fmla="*/ 534 w 13243"/>
                <a:gd name="T23" fmla="*/ 32024 h 54307"/>
                <a:gd name="T24" fmla="*/ 8540 w 13243"/>
                <a:gd name="T25" fmla="*/ 35226 h 54307"/>
                <a:gd name="T26" fmla="*/ 8806 w 13243"/>
                <a:gd name="T27" fmla="*/ 41164 h 54307"/>
                <a:gd name="T28" fmla="*/ 2002 w 13243"/>
                <a:gd name="T29" fmla="*/ 39396 h 54307"/>
                <a:gd name="T30" fmla="*/ 6038 w 13243"/>
                <a:gd name="T31" fmla="*/ 40997 h 54307"/>
                <a:gd name="T32" fmla="*/ 8840 w 13243"/>
                <a:gd name="T33" fmla="*/ 41497 h 54307"/>
                <a:gd name="T34" fmla="*/ 8673 w 13243"/>
                <a:gd name="T35" fmla="*/ 54073 h 54307"/>
                <a:gd name="T36" fmla="*/ 9007 w 13243"/>
                <a:gd name="T37" fmla="*/ 54006 h 54307"/>
                <a:gd name="T38" fmla="*/ 11742 w 13243"/>
                <a:gd name="T39" fmla="*/ 44666 h 54307"/>
                <a:gd name="T40" fmla="*/ 12376 w 13243"/>
                <a:gd name="T41" fmla="*/ 44032 h 54307"/>
                <a:gd name="T42" fmla="*/ 9207 w 13243"/>
                <a:gd name="T43" fmla="*/ 45367 h 54307"/>
                <a:gd name="T44" fmla="*/ 11442 w 13243"/>
                <a:gd name="T45" fmla="*/ 37127 h 54307"/>
                <a:gd name="T46" fmla="*/ 13243 w 13243"/>
                <a:gd name="T47" fmla="*/ 35893 h 54307"/>
                <a:gd name="T48" fmla="*/ 8840 w 13243"/>
                <a:gd name="T49" fmla="*/ 35293 h 54307"/>
                <a:gd name="T50" fmla="*/ 8840 w 13243"/>
                <a:gd name="T51" fmla="*/ 34292 h 54307"/>
                <a:gd name="T52" fmla="*/ 11208 w 13243"/>
                <a:gd name="T53" fmla="*/ 30156 h 54307"/>
                <a:gd name="T54" fmla="*/ 13009 w 13243"/>
                <a:gd name="T55" fmla="*/ 28655 h 54307"/>
                <a:gd name="T56" fmla="*/ 7872 w 13243"/>
                <a:gd name="T57" fmla="*/ 24018 h 54307"/>
                <a:gd name="T58" fmla="*/ 12009 w 13243"/>
                <a:gd name="T59" fmla="*/ 21783 h 54307"/>
                <a:gd name="T60" fmla="*/ 7839 w 13243"/>
                <a:gd name="T61" fmla="*/ 23718 h 54307"/>
                <a:gd name="T62" fmla="*/ 7005 w 13243"/>
                <a:gd name="T63" fmla="*/ 17347 h 54307"/>
                <a:gd name="T64" fmla="*/ 10174 w 13243"/>
                <a:gd name="T65" fmla="*/ 14545 h 54307"/>
                <a:gd name="T66" fmla="*/ 6972 w 13243"/>
                <a:gd name="T67" fmla="*/ 16980 h 54307"/>
                <a:gd name="T68" fmla="*/ 5971 w 13243"/>
                <a:gd name="T69" fmla="*/ 10141 h 54307"/>
                <a:gd name="T70" fmla="*/ 7472 w 13243"/>
                <a:gd name="T71" fmla="*/ 7039 h 54307"/>
                <a:gd name="T72" fmla="*/ 4403 w 13243"/>
                <a:gd name="T73" fmla="*/ 468 h 54307"/>
                <a:gd name="T74" fmla="*/ 4203 w 13243"/>
                <a:gd name="T75" fmla="*/ 1 h 54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43" h="54307" extrusionOk="0">
                  <a:moveTo>
                    <a:pt x="4203" y="1"/>
                  </a:moveTo>
                  <a:lnTo>
                    <a:pt x="4070" y="368"/>
                  </a:lnTo>
                  <a:cubicBezTo>
                    <a:pt x="4637" y="3670"/>
                    <a:pt x="5170" y="7006"/>
                    <a:pt x="5671" y="10308"/>
                  </a:cubicBezTo>
                  <a:cubicBezTo>
                    <a:pt x="5804" y="11276"/>
                    <a:pt x="5971" y="12210"/>
                    <a:pt x="6071" y="13177"/>
                  </a:cubicBezTo>
                  <a:cubicBezTo>
                    <a:pt x="4537" y="11643"/>
                    <a:pt x="3136" y="9975"/>
                    <a:pt x="1868" y="8173"/>
                  </a:cubicBezTo>
                  <a:cubicBezTo>
                    <a:pt x="1835" y="8307"/>
                    <a:pt x="1835" y="8474"/>
                    <a:pt x="1801" y="8607"/>
                  </a:cubicBezTo>
                  <a:cubicBezTo>
                    <a:pt x="3069" y="10442"/>
                    <a:pt x="4537" y="12110"/>
                    <a:pt x="6138" y="13677"/>
                  </a:cubicBezTo>
                  <a:lnTo>
                    <a:pt x="6171" y="13677"/>
                  </a:lnTo>
                  <a:cubicBezTo>
                    <a:pt x="6505" y="16012"/>
                    <a:pt x="6838" y="18314"/>
                    <a:pt x="7139" y="20649"/>
                  </a:cubicBezTo>
                  <a:cubicBezTo>
                    <a:pt x="4703" y="19448"/>
                    <a:pt x="2502" y="17947"/>
                    <a:pt x="500" y="16146"/>
                  </a:cubicBezTo>
                  <a:cubicBezTo>
                    <a:pt x="500" y="16279"/>
                    <a:pt x="467" y="16379"/>
                    <a:pt x="467" y="16513"/>
                  </a:cubicBezTo>
                  <a:cubicBezTo>
                    <a:pt x="1835" y="17680"/>
                    <a:pt x="3236" y="18781"/>
                    <a:pt x="4804" y="19682"/>
                  </a:cubicBezTo>
                  <a:cubicBezTo>
                    <a:pt x="5537" y="20182"/>
                    <a:pt x="6338" y="20616"/>
                    <a:pt x="7172" y="21016"/>
                  </a:cubicBezTo>
                  <a:cubicBezTo>
                    <a:pt x="7172" y="21149"/>
                    <a:pt x="7172" y="21316"/>
                    <a:pt x="7205" y="21483"/>
                  </a:cubicBezTo>
                  <a:cubicBezTo>
                    <a:pt x="7472" y="23484"/>
                    <a:pt x="7672" y="25452"/>
                    <a:pt x="7872" y="27454"/>
                  </a:cubicBezTo>
                  <a:cubicBezTo>
                    <a:pt x="5070" y="26820"/>
                    <a:pt x="2402" y="25719"/>
                    <a:pt x="0" y="24285"/>
                  </a:cubicBezTo>
                  <a:lnTo>
                    <a:pt x="0" y="24652"/>
                  </a:lnTo>
                  <a:cubicBezTo>
                    <a:pt x="1635" y="25619"/>
                    <a:pt x="3336" y="26386"/>
                    <a:pt x="5070" y="26987"/>
                  </a:cubicBezTo>
                  <a:cubicBezTo>
                    <a:pt x="6004" y="27320"/>
                    <a:pt x="6972" y="27554"/>
                    <a:pt x="7906" y="27787"/>
                  </a:cubicBezTo>
                  <a:cubicBezTo>
                    <a:pt x="8073" y="29455"/>
                    <a:pt x="8239" y="31123"/>
                    <a:pt x="8373" y="32791"/>
                  </a:cubicBezTo>
                  <a:cubicBezTo>
                    <a:pt x="8473" y="33491"/>
                    <a:pt x="8506" y="34225"/>
                    <a:pt x="8540" y="34959"/>
                  </a:cubicBezTo>
                  <a:cubicBezTo>
                    <a:pt x="5704" y="34325"/>
                    <a:pt x="2969" y="33191"/>
                    <a:pt x="500" y="31657"/>
                  </a:cubicBezTo>
                  <a:cubicBezTo>
                    <a:pt x="500" y="31790"/>
                    <a:pt x="534" y="31890"/>
                    <a:pt x="534" y="32024"/>
                  </a:cubicBezTo>
                  <a:cubicBezTo>
                    <a:pt x="2202" y="33024"/>
                    <a:pt x="4003" y="33858"/>
                    <a:pt x="5838" y="34492"/>
                  </a:cubicBezTo>
                  <a:cubicBezTo>
                    <a:pt x="6705" y="34759"/>
                    <a:pt x="7639" y="35026"/>
                    <a:pt x="8540" y="35226"/>
                  </a:cubicBezTo>
                  <a:cubicBezTo>
                    <a:pt x="8673" y="37227"/>
                    <a:pt x="8806" y="39196"/>
                    <a:pt x="8840" y="41164"/>
                  </a:cubicBezTo>
                  <a:lnTo>
                    <a:pt x="8806" y="41164"/>
                  </a:lnTo>
                  <a:cubicBezTo>
                    <a:pt x="6438" y="40830"/>
                    <a:pt x="4170" y="40230"/>
                    <a:pt x="2002" y="39396"/>
                  </a:cubicBezTo>
                  <a:cubicBezTo>
                    <a:pt x="2002" y="39529"/>
                    <a:pt x="2035" y="39663"/>
                    <a:pt x="2068" y="39763"/>
                  </a:cubicBezTo>
                  <a:cubicBezTo>
                    <a:pt x="3369" y="40263"/>
                    <a:pt x="4703" y="40697"/>
                    <a:pt x="6038" y="40997"/>
                  </a:cubicBezTo>
                  <a:cubicBezTo>
                    <a:pt x="6905" y="41197"/>
                    <a:pt x="7839" y="41364"/>
                    <a:pt x="8740" y="41497"/>
                  </a:cubicBezTo>
                  <a:lnTo>
                    <a:pt x="8840" y="41497"/>
                  </a:lnTo>
                  <a:cubicBezTo>
                    <a:pt x="8840" y="42331"/>
                    <a:pt x="8873" y="43198"/>
                    <a:pt x="8873" y="44032"/>
                  </a:cubicBezTo>
                  <a:cubicBezTo>
                    <a:pt x="8906" y="47368"/>
                    <a:pt x="8873" y="50737"/>
                    <a:pt x="8673" y="54073"/>
                  </a:cubicBezTo>
                  <a:cubicBezTo>
                    <a:pt x="8773" y="54206"/>
                    <a:pt x="8840" y="54306"/>
                    <a:pt x="8840" y="54306"/>
                  </a:cubicBezTo>
                  <a:cubicBezTo>
                    <a:pt x="8906" y="54206"/>
                    <a:pt x="8940" y="54073"/>
                    <a:pt x="9007" y="54006"/>
                  </a:cubicBezTo>
                  <a:cubicBezTo>
                    <a:pt x="9140" y="51238"/>
                    <a:pt x="9207" y="48469"/>
                    <a:pt x="9207" y="45667"/>
                  </a:cubicBezTo>
                  <a:cubicBezTo>
                    <a:pt x="10074" y="45367"/>
                    <a:pt x="10908" y="45033"/>
                    <a:pt x="11742" y="44666"/>
                  </a:cubicBezTo>
                  <a:cubicBezTo>
                    <a:pt x="11909" y="44566"/>
                    <a:pt x="12109" y="44499"/>
                    <a:pt x="12276" y="44399"/>
                  </a:cubicBezTo>
                  <a:cubicBezTo>
                    <a:pt x="12342" y="44299"/>
                    <a:pt x="12342" y="44166"/>
                    <a:pt x="12376" y="44032"/>
                  </a:cubicBezTo>
                  <a:cubicBezTo>
                    <a:pt x="11342" y="44533"/>
                    <a:pt x="10274" y="45000"/>
                    <a:pt x="9207" y="45367"/>
                  </a:cubicBezTo>
                  <a:cubicBezTo>
                    <a:pt x="9207" y="42965"/>
                    <a:pt x="9140" y="40530"/>
                    <a:pt x="9007" y="38128"/>
                  </a:cubicBezTo>
                  <a:cubicBezTo>
                    <a:pt x="9840" y="37828"/>
                    <a:pt x="10674" y="37494"/>
                    <a:pt x="11442" y="37127"/>
                  </a:cubicBezTo>
                  <a:cubicBezTo>
                    <a:pt x="12075" y="36861"/>
                    <a:pt x="12676" y="36527"/>
                    <a:pt x="13243" y="36227"/>
                  </a:cubicBezTo>
                  <a:lnTo>
                    <a:pt x="13243" y="35893"/>
                  </a:lnTo>
                  <a:cubicBezTo>
                    <a:pt x="11875" y="36627"/>
                    <a:pt x="10474" y="37227"/>
                    <a:pt x="9007" y="37795"/>
                  </a:cubicBezTo>
                  <a:cubicBezTo>
                    <a:pt x="8973" y="36961"/>
                    <a:pt x="8873" y="36127"/>
                    <a:pt x="8840" y="35293"/>
                  </a:cubicBezTo>
                  <a:cubicBezTo>
                    <a:pt x="8840" y="35226"/>
                    <a:pt x="8840" y="35226"/>
                    <a:pt x="8873" y="35126"/>
                  </a:cubicBezTo>
                  <a:cubicBezTo>
                    <a:pt x="8873" y="34859"/>
                    <a:pt x="8873" y="34559"/>
                    <a:pt x="8840" y="34292"/>
                  </a:cubicBezTo>
                  <a:cubicBezTo>
                    <a:pt x="8806" y="33358"/>
                    <a:pt x="8706" y="32391"/>
                    <a:pt x="8640" y="31490"/>
                  </a:cubicBezTo>
                  <a:cubicBezTo>
                    <a:pt x="9507" y="31056"/>
                    <a:pt x="10374" y="30656"/>
                    <a:pt x="11208" y="30156"/>
                  </a:cubicBezTo>
                  <a:cubicBezTo>
                    <a:pt x="11842" y="29789"/>
                    <a:pt x="12476" y="29389"/>
                    <a:pt x="13043" y="28988"/>
                  </a:cubicBezTo>
                  <a:cubicBezTo>
                    <a:pt x="13043" y="28888"/>
                    <a:pt x="13009" y="28788"/>
                    <a:pt x="13009" y="28655"/>
                  </a:cubicBezTo>
                  <a:cubicBezTo>
                    <a:pt x="11642" y="29622"/>
                    <a:pt x="10141" y="30456"/>
                    <a:pt x="8573" y="31156"/>
                  </a:cubicBezTo>
                  <a:cubicBezTo>
                    <a:pt x="8406" y="28788"/>
                    <a:pt x="8173" y="26386"/>
                    <a:pt x="7872" y="24018"/>
                  </a:cubicBezTo>
                  <a:cubicBezTo>
                    <a:pt x="8740" y="23651"/>
                    <a:pt x="9640" y="23217"/>
                    <a:pt x="10474" y="22717"/>
                  </a:cubicBezTo>
                  <a:cubicBezTo>
                    <a:pt x="11008" y="22450"/>
                    <a:pt x="11508" y="22117"/>
                    <a:pt x="12009" y="21783"/>
                  </a:cubicBezTo>
                  <a:cubicBezTo>
                    <a:pt x="11975" y="21650"/>
                    <a:pt x="11975" y="21550"/>
                    <a:pt x="11909" y="21450"/>
                  </a:cubicBezTo>
                  <a:cubicBezTo>
                    <a:pt x="10641" y="22317"/>
                    <a:pt x="9240" y="23117"/>
                    <a:pt x="7839" y="23718"/>
                  </a:cubicBezTo>
                  <a:cubicBezTo>
                    <a:pt x="7806" y="23484"/>
                    <a:pt x="7806" y="23284"/>
                    <a:pt x="7739" y="23017"/>
                  </a:cubicBezTo>
                  <a:cubicBezTo>
                    <a:pt x="7505" y="21116"/>
                    <a:pt x="7239" y="19215"/>
                    <a:pt x="7005" y="17347"/>
                  </a:cubicBezTo>
                  <a:cubicBezTo>
                    <a:pt x="7739" y="16813"/>
                    <a:pt x="8406" y="16212"/>
                    <a:pt x="9073" y="15612"/>
                  </a:cubicBezTo>
                  <a:cubicBezTo>
                    <a:pt x="9474" y="15278"/>
                    <a:pt x="9840" y="14878"/>
                    <a:pt x="10174" y="14545"/>
                  </a:cubicBezTo>
                  <a:cubicBezTo>
                    <a:pt x="10141" y="14445"/>
                    <a:pt x="10074" y="14344"/>
                    <a:pt x="10041" y="14211"/>
                  </a:cubicBezTo>
                  <a:cubicBezTo>
                    <a:pt x="9073" y="15178"/>
                    <a:pt x="8039" y="16146"/>
                    <a:pt x="6972" y="16980"/>
                  </a:cubicBezTo>
                  <a:lnTo>
                    <a:pt x="6205" y="11709"/>
                  </a:lnTo>
                  <a:cubicBezTo>
                    <a:pt x="6138" y="11209"/>
                    <a:pt x="6038" y="10675"/>
                    <a:pt x="5971" y="10141"/>
                  </a:cubicBezTo>
                  <a:cubicBezTo>
                    <a:pt x="6538" y="9274"/>
                    <a:pt x="7072" y="8340"/>
                    <a:pt x="7639" y="7440"/>
                  </a:cubicBezTo>
                  <a:cubicBezTo>
                    <a:pt x="7539" y="7306"/>
                    <a:pt x="7505" y="7173"/>
                    <a:pt x="7472" y="7039"/>
                  </a:cubicBezTo>
                  <a:cubicBezTo>
                    <a:pt x="6972" y="7940"/>
                    <a:pt x="6471" y="8841"/>
                    <a:pt x="5871" y="9674"/>
                  </a:cubicBezTo>
                  <a:cubicBezTo>
                    <a:pt x="5404" y="6606"/>
                    <a:pt x="4904" y="3537"/>
                    <a:pt x="4403" y="468"/>
                  </a:cubicBezTo>
                  <a:cubicBezTo>
                    <a:pt x="4370" y="434"/>
                    <a:pt x="4370" y="368"/>
                    <a:pt x="4370" y="334"/>
                  </a:cubicBezTo>
                  <a:cubicBezTo>
                    <a:pt x="4303" y="134"/>
                    <a:pt x="4203" y="1"/>
                    <a:pt x="4203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4" name="Google Shape;239;p8"/>
          <p:cNvSpPr/>
          <p:nvPr/>
        </p:nvSpPr>
        <p:spPr bwMode="auto">
          <a:xfrm rot="3831004">
            <a:off x="882622" y="1262481"/>
            <a:ext cx="187383" cy="184150"/>
          </a:xfrm>
          <a:custGeom>
            <a:avLst/>
            <a:gdLst>
              <a:gd name="T0" fmla="*/ 9836 w 13077"/>
              <a:gd name="T1" fmla="*/ 0 h 12835"/>
              <a:gd name="T2" fmla="*/ 9174 w 13077"/>
              <a:gd name="T3" fmla="*/ 96 h 12835"/>
              <a:gd name="T4" fmla="*/ 7473 w 13077"/>
              <a:gd name="T5" fmla="*/ 1797 h 12835"/>
              <a:gd name="T6" fmla="*/ 7340 w 13077"/>
              <a:gd name="T7" fmla="*/ 4399 h 12835"/>
              <a:gd name="T8" fmla="*/ 4738 w 13077"/>
              <a:gd name="T9" fmla="*/ 1964 h 12835"/>
              <a:gd name="T10" fmla="*/ 3258 w 13077"/>
              <a:gd name="T11" fmla="*/ 1682 h 12835"/>
              <a:gd name="T12" fmla="*/ 1302 w 13077"/>
              <a:gd name="T13" fmla="*/ 2297 h 12835"/>
              <a:gd name="T14" fmla="*/ 234 w 13077"/>
              <a:gd name="T15" fmla="*/ 5600 h 12835"/>
              <a:gd name="T16" fmla="*/ 1936 w 13077"/>
              <a:gd name="T17" fmla="*/ 8769 h 12835"/>
              <a:gd name="T18" fmla="*/ 11017 w 13077"/>
              <a:gd name="T19" fmla="*/ 12835 h 12835"/>
              <a:gd name="T20" fmla="*/ 11843 w 13077"/>
              <a:gd name="T21" fmla="*/ 12805 h 12835"/>
              <a:gd name="T22" fmla="*/ 11809 w 13077"/>
              <a:gd name="T23" fmla="*/ 8969 h 12835"/>
              <a:gd name="T24" fmla="*/ 12810 w 13077"/>
              <a:gd name="T25" fmla="*/ 5299 h 12835"/>
              <a:gd name="T26" fmla="*/ 12410 w 13077"/>
              <a:gd name="T27" fmla="*/ 1597 h 12835"/>
              <a:gd name="T28" fmla="*/ 9836 w 13077"/>
              <a:gd name="T29" fmla="*/ 0 h 12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77" h="12835" extrusionOk="0">
                <a:moveTo>
                  <a:pt x="9836" y="0"/>
                </a:moveTo>
                <a:cubicBezTo>
                  <a:pt x="9614" y="0"/>
                  <a:pt x="9392" y="31"/>
                  <a:pt x="9174" y="96"/>
                </a:cubicBezTo>
                <a:cubicBezTo>
                  <a:pt x="8407" y="363"/>
                  <a:pt x="7773" y="1030"/>
                  <a:pt x="7473" y="1797"/>
                </a:cubicBezTo>
                <a:cubicBezTo>
                  <a:pt x="7173" y="2598"/>
                  <a:pt x="7173" y="3565"/>
                  <a:pt x="7340" y="4399"/>
                </a:cubicBezTo>
                <a:cubicBezTo>
                  <a:pt x="6672" y="3365"/>
                  <a:pt x="5838" y="2431"/>
                  <a:pt x="4738" y="1964"/>
                </a:cubicBezTo>
                <a:cubicBezTo>
                  <a:pt x="4275" y="1782"/>
                  <a:pt x="3766" y="1682"/>
                  <a:pt x="3258" y="1682"/>
                </a:cubicBezTo>
                <a:cubicBezTo>
                  <a:pt x="2558" y="1682"/>
                  <a:pt x="1863" y="1872"/>
                  <a:pt x="1302" y="2297"/>
                </a:cubicBezTo>
                <a:cubicBezTo>
                  <a:pt x="335" y="3065"/>
                  <a:pt x="1" y="4399"/>
                  <a:pt x="234" y="5600"/>
                </a:cubicBezTo>
                <a:cubicBezTo>
                  <a:pt x="435" y="6801"/>
                  <a:pt x="1135" y="7868"/>
                  <a:pt x="1936" y="8769"/>
                </a:cubicBezTo>
                <a:cubicBezTo>
                  <a:pt x="4219" y="11330"/>
                  <a:pt x="7616" y="12835"/>
                  <a:pt x="11017" y="12835"/>
                </a:cubicBezTo>
                <a:cubicBezTo>
                  <a:pt x="11292" y="12835"/>
                  <a:pt x="11568" y="12825"/>
                  <a:pt x="11843" y="12805"/>
                </a:cubicBezTo>
                <a:cubicBezTo>
                  <a:pt x="11409" y="11604"/>
                  <a:pt x="11576" y="10270"/>
                  <a:pt x="11809" y="8969"/>
                </a:cubicBezTo>
                <a:cubicBezTo>
                  <a:pt x="12110" y="7768"/>
                  <a:pt x="12577" y="6567"/>
                  <a:pt x="12810" y="5299"/>
                </a:cubicBezTo>
                <a:cubicBezTo>
                  <a:pt x="13077" y="4065"/>
                  <a:pt x="13010" y="2698"/>
                  <a:pt x="12410" y="1597"/>
                </a:cubicBezTo>
                <a:cubicBezTo>
                  <a:pt x="11888" y="663"/>
                  <a:pt x="10869" y="0"/>
                  <a:pt x="9836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5" name="Google Shape;240;p8"/>
          <p:cNvSpPr/>
          <p:nvPr/>
        </p:nvSpPr>
        <p:spPr bwMode="auto">
          <a:xfrm>
            <a:off x="8701089" y="965499"/>
            <a:ext cx="187325" cy="182619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6" name="Google Shape;241;p8"/>
          <p:cNvSpPr/>
          <p:nvPr/>
        </p:nvSpPr>
        <p:spPr bwMode="auto">
          <a:xfrm flipH="1">
            <a:off x="852489" y="3479287"/>
            <a:ext cx="325437" cy="320774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7" name="Google Shape;242;p8"/>
          <p:cNvSpPr/>
          <p:nvPr/>
        </p:nvSpPr>
        <p:spPr bwMode="auto">
          <a:xfrm rot="20259573" flipH="1">
            <a:off x="5800725" y="-1011550"/>
            <a:ext cx="4103688" cy="2543961"/>
          </a:xfrm>
          <a:custGeom>
            <a:avLst/>
            <a:gdLst>
              <a:gd name="T0" fmla="*/ 38958 w 44758"/>
              <a:gd name="T1" fmla="*/ 1 h 33357"/>
              <a:gd name="T2" fmla="*/ 32879 w 44758"/>
              <a:gd name="T3" fmla="*/ 3116 h 33357"/>
              <a:gd name="T4" fmla="*/ 27280 w 44758"/>
              <a:gd name="T5" fmla="*/ 9064 h 33357"/>
              <a:gd name="T6" fmla="*/ 7991 w 44758"/>
              <a:gd name="T7" fmla="*/ 13865 h 33357"/>
              <a:gd name="T8" fmla="*/ 515 w 44758"/>
              <a:gd name="T9" fmla="*/ 23036 h 33357"/>
              <a:gd name="T10" fmla="*/ 1944 w 44758"/>
              <a:gd name="T11" fmla="*/ 30047 h 33357"/>
              <a:gd name="T12" fmla="*/ 4968 w 44758"/>
              <a:gd name="T13" fmla="*/ 32921 h 33357"/>
              <a:gd name="T14" fmla="*/ 7009 w 44758"/>
              <a:gd name="T15" fmla="*/ 33357 h 33357"/>
              <a:gd name="T16" fmla="*/ 11480 w 44758"/>
              <a:gd name="T17" fmla="*/ 31642 h 33357"/>
              <a:gd name="T18" fmla="*/ 22894 w 44758"/>
              <a:gd name="T19" fmla="*/ 19314 h 33357"/>
              <a:gd name="T20" fmla="*/ 31300 w 44758"/>
              <a:gd name="T21" fmla="*/ 16789 h 33357"/>
              <a:gd name="T22" fmla="*/ 39541 w 44758"/>
              <a:gd name="T23" fmla="*/ 13848 h 33357"/>
              <a:gd name="T24" fmla="*/ 44425 w 44758"/>
              <a:gd name="T25" fmla="*/ 6887 h 33357"/>
              <a:gd name="T26" fmla="*/ 40089 w 44758"/>
              <a:gd name="T27" fmla="*/ 125 h 33357"/>
              <a:gd name="T28" fmla="*/ 38958 w 44758"/>
              <a:gd name="T29" fmla="*/ 1 h 3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4758" h="33357" extrusionOk="0">
                <a:moveTo>
                  <a:pt x="38958" y="1"/>
                </a:moveTo>
                <a:cubicBezTo>
                  <a:pt x="36691" y="1"/>
                  <a:pt x="34504" y="1448"/>
                  <a:pt x="32879" y="3116"/>
                </a:cubicBezTo>
                <a:cubicBezTo>
                  <a:pt x="30985" y="5076"/>
                  <a:pt x="29490" y="7452"/>
                  <a:pt x="27280" y="9064"/>
                </a:cubicBezTo>
                <a:cubicBezTo>
                  <a:pt x="21864" y="13001"/>
                  <a:pt x="14089" y="11091"/>
                  <a:pt x="7991" y="13865"/>
                </a:cubicBezTo>
                <a:cubicBezTo>
                  <a:pt x="4270" y="15560"/>
                  <a:pt x="1479" y="19082"/>
                  <a:pt x="515" y="23036"/>
                </a:cubicBezTo>
                <a:cubicBezTo>
                  <a:pt x="0" y="25146"/>
                  <a:pt x="615" y="27904"/>
                  <a:pt x="1944" y="30047"/>
                </a:cubicBezTo>
                <a:cubicBezTo>
                  <a:pt x="2725" y="31310"/>
                  <a:pt x="3755" y="32356"/>
                  <a:pt x="4968" y="32921"/>
                </a:cubicBezTo>
                <a:cubicBezTo>
                  <a:pt x="5615" y="33222"/>
                  <a:pt x="6307" y="33357"/>
                  <a:pt x="7009" y="33357"/>
                </a:cubicBezTo>
                <a:cubicBezTo>
                  <a:pt x="8594" y="33357"/>
                  <a:pt x="10225" y="32667"/>
                  <a:pt x="11480" y="31642"/>
                </a:cubicBezTo>
                <a:cubicBezTo>
                  <a:pt x="15916" y="27987"/>
                  <a:pt x="17395" y="21989"/>
                  <a:pt x="22894" y="19314"/>
                </a:cubicBezTo>
                <a:cubicBezTo>
                  <a:pt x="25536" y="18035"/>
                  <a:pt x="28443" y="17437"/>
                  <a:pt x="31300" y="16789"/>
                </a:cubicBezTo>
                <a:cubicBezTo>
                  <a:pt x="34158" y="16141"/>
                  <a:pt x="37065" y="15410"/>
                  <a:pt x="39541" y="13848"/>
                </a:cubicBezTo>
                <a:cubicBezTo>
                  <a:pt x="42033" y="12303"/>
                  <a:pt x="44093" y="9811"/>
                  <a:pt x="44425" y="6887"/>
                </a:cubicBezTo>
                <a:cubicBezTo>
                  <a:pt x="44758" y="3980"/>
                  <a:pt x="42963" y="773"/>
                  <a:pt x="40089" y="125"/>
                </a:cubicBezTo>
                <a:cubicBezTo>
                  <a:pt x="39712" y="40"/>
                  <a:pt x="39334" y="1"/>
                  <a:pt x="38958" y="1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8" name="Google Shape;243;p8"/>
          <p:cNvSpPr/>
          <p:nvPr/>
        </p:nvSpPr>
        <p:spPr bwMode="auto">
          <a:xfrm rot="21279768" flipH="1">
            <a:off x="7915276" y="4332037"/>
            <a:ext cx="187325" cy="184207"/>
          </a:xfrm>
          <a:custGeom>
            <a:avLst/>
            <a:gdLst>
              <a:gd name="T0" fmla="*/ 9836 w 13077"/>
              <a:gd name="T1" fmla="*/ 0 h 12835"/>
              <a:gd name="T2" fmla="*/ 9174 w 13077"/>
              <a:gd name="T3" fmla="*/ 96 h 12835"/>
              <a:gd name="T4" fmla="*/ 7473 w 13077"/>
              <a:gd name="T5" fmla="*/ 1797 h 12835"/>
              <a:gd name="T6" fmla="*/ 7340 w 13077"/>
              <a:gd name="T7" fmla="*/ 4399 h 12835"/>
              <a:gd name="T8" fmla="*/ 4738 w 13077"/>
              <a:gd name="T9" fmla="*/ 1964 h 12835"/>
              <a:gd name="T10" fmla="*/ 3258 w 13077"/>
              <a:gd name="T11" fmla="*/ 1682 h 12835"/>
              <a:gd name="T12" fmla="*/ 1302 w 13077"/>
              <a:gd name="T13" fmla="*/ 2297 h 12835"/>
              <a:gd name="T14" fmla="*/ 234 w 13077"/>
              <a:gd name="T15" fmla="*/ 5600 h 12835"/>
              <a:gd name="T16" fmla="*/ 1936 w 13077"/>
              <a:gd name="T17" fmla="*/ 8769 h 12835"/>
              <a:gd name="T18" fmla="*/ 11017 w 13077"/>
              <a:gd name="T19" fmla="*/ 12835 h 12835"/>
              <a:gd name="T20" fmla="*/ 11843 w 13077"/>
              <a:gd name="T21" fmla="*/ 12805 h 12835"/>
              <a:gd name="T22" fmla="*/ 11809 w 13077"/>
              <a:gd name="T23" fmla="*/ 8969 h 12835"/>
              <a:gd name="T24" fmla="*/ 12810 w 13077"/>
              <a:gd name="T25" fmla="*/ 5299 h 12835"/>
              <a:gd name="T26" fmla="*/ 12410 w 13077"/>
              <a:gd name="T27" fmla="*/ 1597 h 12835"/>
              <a:gd name="T28" fmla="*/ 9836 w 13077"/>
              <a:gd name="T29" fmla="*/ 0 h 12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77" h="12835" extrusionOk="0">
                <a:moveTo>
                  <a:pt x="9836" y="0"/>
                </a:moveTo>
                <a:cubicBezTo>
                  <a:pt x="9614" y="0"/>
                  <a:pt x="9392" y="31"/>
                  <a:pt x="9174" y="96"/>
                </a:cubicBezTo>
                <a:cubicBezTo>
                  <a:pt x="8407" y="363"/>
                  <a:pt x="7773" y="1030"/>
                  <a:pt x="7473" y="1797"/>
                </a:cubicBezTo>
                <a:cubicBezTo>
                  <a:pt x="7173" y="2598"/>
                  <a:pt x="7173" y="3565"/>
                  <a:pt x="7340" y="4399"/>
                </a:cubicBezTo>
                <a:cubicBezTo>
                  <a:pt x="6672" y="3365"/>
                  <a:pt x="5838" y="2431"/>
                  <a:pt x="4738" y="1964"/>
                </a:cubicBezTo>
                <a:cubicBezTo>
                  <a:pt x="4275" y="1782"/>
                  <a:pt x="3766" y="1682"/>
                  <a:pt x="3258" y="1682"/>
                </a:cubicBezTo>
                <a:cubicBezTo>
                  <a:pt x="2558" y="1682"/>
                  <a:pt x="1863" y="1872"/>
                  <a:pt x="1302" y="2297"/>
                </a:cubicBezTo>
                <a:cubicBezTo>
                  <a:pt x="335" y="3065"/>
                  <a:pt x="1" y="4399"/>
                  <a:pt x="234" y="5600"/>
                </a:cubicBezTo>
                <a:cubicBezTo>
                  <a:pt x="435" y="6801"/>
                  <a:pt x="1135" y="7868"/>
                  <a:pt x="1936" y="8769"/>
                </a:cubicBezTo>
                <a:cubicBezTo>
                  <a:pt x="4219" y="11330"/>
                  <a:pt x="7616" y="12835"/>
                  <a:pt x="11017" y="12835"/>
                </a:cubicBezTo>
                <a:cubicBezTo>
                  <a:pt x="11292" y="12835"/>
                  <a:pt x="11568" y="12825"/>
                  <a:pt x="11843" y="12805"/>
                </a:cubicBezTo>
                <a:cubicBezTo>
                  <a:pt x="11409" y="11604"/>
                  <a:pt x="11576" y="10270"/>
                  <a:pt x="11809" y="8969"/>
                </a:cubicBezTo>
                <a:cubicBezTo>
                  <a:pt x="12110" y="7768"/>
                  <a:pt x="12577" y="6567"/>
                  <a:pt x="12810" y="5299"/>
                </a:cubicBezTo>
                <a:cubicBezTo>
                  <a:pt x="13077" y="4065"/>
                  <a:pt x="13010" y="2698"/>
                  <a:pt x="12410" y="1597"/>
                </a:cubicBezTo>
                <a:cubicBezTo>
                  <a:pt x="11888" y="663"/>
                  <a:pt x="10869" y="0"/>
                  <a:pt x="9836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9" name="Google Shape;244;p8"/>
          <p:cNvSpPr/>
          <p:nvPr/>
        </p:nvSpPr>
        <p:spPr bwMode="auto">
          <a:xfrm rot="5399733">
            <a:off x="-1241076" y="3437483"/>
            <a:ext cx="2886966" cy="1795463"/>
          </a:xfrm>
          <a:custGeom>
            <a:avLst/>
            <a:gdLst>
              <a:gd name="T0" fmla="*/ 26233 w 29939"/>
              <a:gd name="T1" fmla="*/ 0 h 19643"/>
              <a:gd name="T2" fmla="*/ 26167 w 29939"/>
              <a:gd name="T3" fmla="*/ 1 h 19643"/>
              <a:gd name="T4" fmla="*/ 23808 w 29939"/>
              <a:gd name="T5" fmla="*/ 998 h 19643"/>
              <a:gd name="T6" fmla="*/ 21859 w 29939"/>
              <a:gd name="T7" fmla="*/ 1390 h 19643"/>
              <a:gd name="T8" fmla="*/ 16232 w 29939"/>
              <a:gd name="T9" fmla="*/ 533 h 19643"/>
              <a:gd name="T10" fmla="*/ 15999 w 29939"/>
              <a:gd name="T11" fmla="*/ 530 h 19643"/>
              <a:gd name="T12" fmla="*/ 9520 w 29939"/>
              <a:gd name="T13" fmla="*/ 4155 h 19643"/>
              <a:gd name="T14" fmla="*/ 6563 w 29939"/>
              <a:gd name="T15" fmla="*/ 9039 h 19643"/>
              <a:gd name="T16" fmla="*/ 3572 w 29939"/>
              <a:gd name="T17" fmla="*/ 10385 h 19643"/>
              <a:gd name="T18" fmla="*/ 682 w 29939"/>
              <a:gd name="T19" fmla="*/ 14671 h 19643"/>
              <a:gd name="T20" fmla="*/ 6297 w 29939"/>
              <a:gd name="T21" fmla="*/ 17363 h 19643"/>
              <a:gd name="T22" fmla="*/ 19156 w 29939"/>
              <a:gd name="T23" fmla="*/ 19643 h 19643"/>
              <a:gd name="T24" fmla="*/ 19704 w 29939"/>
              <a:gd name="T25" fmla="*/ 19639 h 19643"/>
              <a:gd name="T26" fmla="*/ 25253 w 29939"/>
              <a:gd name="T27" fmla="*/ 18260 h 19643"/>
              <a:gd name="T28" fmla="*/ 27795 w 29939"/>
              <a:gd name="T29" fmla="*/ 14921 h 19643"/>
              <a:gd name="T30" fmla="*/ 28942 w 29939"/>
              <a:gd name="T31" fmla="*/ 3042 h 19643"/>
              <a:gd name="T32" fmla="*/ 26233 w 29939"/>
              <a:gd name="T33" fmla="*/ 0 h 19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939" h="19643" extrusionOk="0">
                <a:moveTo>
                  <a:pt x="26233" y="0"/>
                </a:moveTo>
                <a:cubicBezTo>
                  <a:pt x="26211" y="0"/>
                  <a:pt x="26189" y="1"/>
                  <a:pt x="26167" y="1"/>
                </a:cubicBezTo>
                <a:cubicBezTo>
                  <a:pt x="25303" y="35"/>
                  <a:pt x="24605" y="649"/>
                  <a:pt x="23808" y="998"/>
                </a:cubicBezTo>
                <a:cubicBezTo>
                  <a:pt x="23179" y="1284"/>
                  <a:pt x="22526" y="1390"/>
                  <a:pt x="21859" y="1390"/>
                </a:cubicBezTo>
                <a:cubicBezTo>
                  <a:pt x="20043" y="1390"/>
                  <a:pt x="18115" y="606"/>
                  <a:pt x="16232" y="533"/>
                </a:cubicBezTo>
                <a:cubicBezTo>
                  <a:pt x="16154" y="531"/>
                  <a:pt x="16077" y="530"/>
                  <a:pt x="15999" y="530"/>
                </a:cubicBezTo>
                <a:cubicBezTo>
                  <a:pt x="13362" y="530"/>
                  <a:pt x="10908" y="1895"/>
                  <a:pt x="9520" y="4155"/>
                </a:cubicBezTo>
                <a:cubicBezTo>
                  <a:pt x="8523" y="5800"/>
                  <a:pt x="8125" y="7926"/>
                  <a:pt x="6563" y="9039"/>
                </a:cubicBezTo>
                <a:cubicBezTo>
                  <a:pt x="5682" y="9687"/>
                  <a:pt x="4553" y="9887"/>
                  <a:pt x="3572" y="10385"/>
                </a:cubicBezTo>
                <a:cubicBezTo>
                  <a:pt x="2360" y="10967"/>
                  <a:pt x="0" y="13110"/>
                  <a:pt x="682" y="14671"/>
                </a:cubicBezTo>
                <a:cubicBezTo>
                  <a:pt x="1230" y="15917"/>
                  <a:pt x="5084" y="16931"/>
                  <a:pt x="6297" y="17363"/>
                </a:cubicBezTo>
                <a:cubicBezTo>
                  <a:pt x="10412" y="18878"/>
                  <a:pt x="14772" y="19643"/>
                  <a:pt x="19156" y="19643"/>
                </a:cubicBezTo>
                <a:cubicBezTo>
                  <a:pt x="19339" y="19643"/>
                  <a:pt x="19521" y="19642"/>
                  <a:pt x="19704" y="19639"/>
                </a:cubicBezTo>
                <a:cubicBezTo>
                  <a:pt x="21648" y="19606"/>
                  <a:pt x="23675" y="19390"/>
                  <a:pt x="25253" y="18260"/>
                </a:cubicBezTo>
                <a:cubicBezTo>
                  <a:pt x="26400" y="17429"/>
                  <a:pt x="27197" y="16200"/>
                  <a:pt x="27795" y="14921"/>
                </a:cubicBezTo>
                <a:cubicBezTo>
                  <a:pt x="29540" y="11216"/>
                  <a:pt x="29938" y="7012"/>
                  <a:pt x="28942" y="3042"/>
                </a:cubicBezTo>
                <a:cubicBezTo>
                  <a:pt x="28581" y="1634"/>
                  <a:pt x="27689" y="0"/>
                  <a:pt x="26233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0" name="Google Shape;245;p8"/>
          <p:cNvSpPr/>
          <p:nvPr/>
        </p:nvSpPr>
        <p:spPr bwMode="auto">
          <a:xfrm flipH="1">
            <a:off x="8431214" y="3387184"/>
            <a:ext cx="325437" cy="322361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grpSp>
        <p:nvGrpSpPr>
          <p:cNvPr id="31" name="Google Shape;246;p8"/>
          <p:cNvGrpSpPr/>
          <p:nvPr/>
        </p:nvGrpSpPr>
        <p:grpSpPr bwMode="auto">
          <a:xfrm>
            <a:off x="7732714" y="3985855"/>
            <a:ext cx="1514475" cy="1792841"/>
            <a:chOff x="7755136" y="3928767"/>
            <a:chExt cx="1514081" cy="1792875"/>
          </a:xfrm>
        </p:grpSpPr>
        <p:grpSp>
          <p:nvGrpSpPr>
            <p:cNvPr id="32" name="Google Shape;247;p8"/>
            <p:cNvGrpSpPr/>
            <p:nvPr/>
          </p:nvGrpSpPr>
          <p:grpSpPr bwMode="auto">
            <a:xfrm rot="-2442701">
              <a:off x="8043335" y="4333128"/>
              <a:ext cx="937682" cy="1231716"/>
              <a:chOff x="1324450" y="3346550"/>
              <a:chExt cx="974050" cy="1279575"/>
            </a:xfrm>
          </p:grpSpPr>
          <p:sp>
            <p:nvSpPr>
              <p:cNvPr id="48" name="Google Shape;248;p8"/>
              <p:cNvSpPr/>
              <p:nvPr/>
            </p:nvSpPr>
            <p:spPr bwMode="auto">
              <a:xfrm>
                <a:off x="1590475" y="3463500"/>
                <a:ext cx="243275" cy="283825"/>
              </a:xfrm>
              <a:custGeom>
                <a:avLst/>
                <a:gdLst>
                  <a:gd name="T0" fmla="*/ 5113 w 9731"/>
                  <a:gd name="T1" fmla="*/ 1 h 11353"/>
                  <a:gd name="T2" fmla="*/ 4871 w 9731"/>
                  <a:gd name="T3" fmla="*/ 11 h 11353"/>
                  <a:gd name="T4" fmla="*/ 7506 w 9731"/>
                  <a:gd name="T5" fmla="*/ 11352 h 11353"/>
                  <a:gd name="T6" fmla="*/ 5113 w 9731"/>
                  <a:gd name="T7" fmla="*/ 1 h 11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731" h="11353" extrusionOk="0">
                    <a:moveTo>
                      <a:pt x="5113" y="1"/>
                    </a:moveTo>
                    <a:cubicBezTo>
                      <a:pt x="5034" y="1"/>
                      <a:pt x="4953" y="4"/>
                      <a:pt x="4871" y="11"/>
                    </a:cubicBezTo>
                    <a:cubicBezTo>
                      <a:pt x="0" y="378"/>
                      <a:pt x="7506" y="11352"/>
                      <a:pt x="7506" y="11352"/>
                    </a:cubicBezTo>
                    <a:cubicBezTo>
                      <a:pt x="7506" y="11352"/>
                      <a:pt x="9731" y="1"/>
                      <a:pt x="5113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9" name="Google Shape;249;p8"/>
              <p:cNvSpPr/>
              <p:nvPr/>
            </p:nvSpPr>
            <p:spPr bwMode="auto">
              <a:xfrm>
                <a:off x="1749200" y="3608725"/>
                <a:ext cx="242425" cy="290375"/>
              </a:xfrm>
              <a:custGeom>
                <a:avLst/>
                <a:gdLst>
                  <a:gd name="T0" fmla="*/ 4613 w 9697"/>
                  <a:gd name="T1" fmla="*/ 0 h 11615"/>
                  <a:gd name="T2" fmla="*/ 5693 w 9697"/>
                  <a:gd name="T3" fmla="*/ 11614 h 11615"/>
                  <a:gd name="T4" fmla="*/ 4793 w 9697"/>
                  <a:gd name="T5" fmla="*/ 6 h 11615"/>
                  <a:gd name="T6" fmla="*/ 4613 w 9697"/>
                  <a:gd name="T7" fmla="*/ 0 h 11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97" h="11615" extrusionOk="0">
                    <a:moveTo>
                      <a:pt x="4613" y="0"/>
                    </a:moveTo>
                    <a:cubicBezTo>
                      <a:pt x="0" y="0"/>
                      <a:pt x="5693" y="11614"/>
                      <a:pt x="5693" y="11614"/>
                    </a:cubicBezTo>
                    <a:cubicBezTo>
                      <a:pt x="5693" y="11614"/>
                      <a:pt x="9696" y="373"/>
                      <a:pt x="4793" y="6"/>
                    </a:cubicBezTo>
                    <a:cubicBezTo>
                      <a:pt x="4731" y="2"/>
                      <a:pt x="4671" y="0"/>
                      <a:pt x="4613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0" name="Google Shape;250;p8"/>
              <p:cNvSpPr/>
              <p:nvPr/>
            </p:nvSpPr>
            <p:spPr bwMode="auto">
              <a:xfrm>
                <a:off x="1903575" y="3725100"/>
                <a:ext cx="228150" cy="290750"/>
              </a:xfrm>
              <a:custGeom>
                <a:avLst/>
                <a:gdLst>
                  <a:gd name="T0" fmla="*/ 3714 w 9126"/>
                  <a:gd name="T1" fmla="*/ 0 h 11630"/>
                  <a:gd name="T2" fmla="*/ 2654 w 9126"/>
                  <a:gd name="T3" fmla="*/ 11629 h 11630"/>
                  <a:gd name="T4" fmla="*/ 4422 w 9126"/>
                  <a:gd name="T5" fmla="*/ 121 h 11630"/>
                  <a:gd name="T6" fmla="*/ 3714 w 9126"/>
                  <a:gd name="T7" fmla="*/ 0 h 11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26" h="11630" extrusionOk="0">
                    <a:moveTo>
                      <a:pt x="3714" y="0"/>
                    </a:moveTo>
                    <a:cubicBezTo>
                      <a:pt x="0" y="0"/>
                      <a:pt x="2654" y="11629"/>
                      <a:pt x="2654" y="11629"/>
                    </a:cubicBezTo>
                    <a:cubicBezTo>
                      <a:pt x="2654" y="11629"/>
                      <a:pt x="9125" y="1622"/>
                      <a:pt x="4422" y="121"/>
                    </a:cubicBezTo>
                    <a:cubicBezTo>
                      <a:pt x="4164" y="39"/>
                      <a:pt x="3928" y="0"/>
                      <a:pt x="3714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1" name="Google Shape;251;p8"/>
              <p:cNvSpPr/>
              <p:nvPr/>
            </p:nvSpPr>
            <p:spPr bwMode="auto">
              <a:xfrm>
                <a:off x="2026150" y="3841500"/>
                <a:ext cx="215650" cy="281075"/>
              </a:xfrm>
              <a:custGeom>
                <a:avLst/>
                <a:gdLst>
                  <a:gd name="T0" fmla="*/ 3334 w 8626"/>
                  <a:gd name="T1" fmla="*/ 0 h 11243"/>
                  <a:gd name="T2" fmla="*/ 453 w 8626"/>
                  <a:gd name="T3" fmla="*/ 11243 h 11243"/>
                  <a:gd name="T4" fmla="*/ 4289 w 8626"/>
                  <a:gd name="T5" fmla="*/ 268 h 11243"/>
                  <a:gd name="T6" fmla="*/ 3334 w 8626"/>
                  <a:gd name="T7" fmla="*/ 0 h 11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26" h="11243" extrusionOk="0">
                    <a:moveTo>
                      <a:pt x="3334" y="0"/>
                    </a:moveTo>
                    <a:cubicBezTo>
                      <a:pt x="1" y="0"/>
                      <a:pt x="453" y="11243"/>
                      <a:pt x="453" y="11243"/>
                    </a:cubicBezTo>
                    <a:cubicBezTo>
                      <a:pt x="453" y="11243"/>
                      <a:pt x="8625" y="2570"/>
                      <a:pt x="4289" y="268"/>
                    </a:cubicBezTo>
                    <a:cubicBezTo>
                      <a:pt x="3940" y="85"/>
                      <a:pt x="3623" y="0"/>
                      <a:pt x="3334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2" name="Google Shape;252;p8"/>
              <p:cNvSpPr/>
              <p:nvPr/>
            </p:nvSpPr>
            <p:spPr bwMode="auto">
              <a:xfrm>
                <a:off x="2093450" y="4010475"/>
                <a:ext cx="173375" cy="224700"/>
              </a:xfrm>
              <a:custGeom>
                <a:avLst/>
                <a:gdLst>
                  <a:gd name="T0" fmla="*/ 2668 w 6935"/>
                  <a:gd name="T1" fmla="*/ 1 h 8988"/>
                  <a:gd name="T2" fmla="*/ 396 w 6935"/>
                  <a:gd name="T3" fmla="*/ 8987 h 8988"/>
                  <a:gd name="T4" fmla="*/ 3432 w 6935"/>
                  <a:gd name="T5" fmla="*/ 214 h 8988"/>
                  <a:gd name="T6" fmla="*/ 2668 w 6935"/>
                  <a:gd name="T7" fmla="*/ 1 h 8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35" h="8988" extrusionOk="0">
                    <a:moveTo>
                      <a:pt x="2668" y="1"/>
                    </a:moveTo>
                    <a:cubicBezTo>
                      <a:pt x="0" y="1"/>
                      <a:pt x="396" y="8987"/>
                      <a:pt x="396" y="8987"/>
                    </a:cubicBezTo>
                    <a:cubicBezTo>
                      <a:pt x="396" y="8987"/>
                      <a:pt x="6934" y="2049"/>
                      <a:pt x="3432" y="214"/>
                    </a:cubicBezTo>
                    <a:cubicBezTo>
                      <a:pt x="3153" y="68"/>
                      <a:pt x="2899" y="1"/>
                      <a:pt x="2668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3" name="Google Shape;253;p8"/>
              <p:cNvSpPr/>
              <p:nvPr/>
            </p:nvSpPr>
            <p:spPr bwMode="auto">
              <a:xfrm>
                <a:off x="2147125" y="4158450"/>
                <a:ext cx="136375" cy="177625"/>
              </a:xfrm>
              <a:custGeom>
                <a:avLst/>
                <a:gdLst>
                  <a:gd name="T0" fmla="*/ 2120 w 5455"/>
                  <a:gd name="T1" fmla="*/ 1 h 7105"/>
                  <a:gd name="T2" fmla="*/ 284 w 5455"/>
                  <a:gd name="T3" fmla="*/ 7104 h 7105"/>
                  <a:gd name="T4" fmla="*/ 2719 w 5455"/>
                  <a:gd name="T5" fmla="*/ 166 h 7105"/>
                  <a:gd name="T6" fmla="*/ 2120 w 5455"/>
                  <a:gd name="T7" fmla="*/ 1 h 7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55" h="7105" extrusionOk="0">
                    <a:moveTo>
                      <a:pt x="2120" y="1"/>
                    </a:moveTo>
                    <a:cubicBezTo>
                      <a:pt x="1" y="1"/>
                      <a:pt x="284" y="7104"/>
                      <a:pt x="284" y="7104"/>
                    </a:cubicBezTo>
                    <a:cubicBezTo>
                      <a:pt x="284" y="7104"/>
                      <a:pt x="5454" y="1634"/>
                      <a:pt x="2719" y="166"/>
                    </a:cubicBezTo>
                    <a:cubicBezTo>
                      <a:pt x="2501" y="53"/>
                      <a:pt x="2301" y="1"/>
                      <a:pt x="2120" y="1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4" name="Google Shape;254;p8"/>
              <p:cNvSpPr/>
              <p:nvPr/>
            </p:nvSpPr>
            <p:spPr bwMode="auto">
              <a:xfrm>
                <a:off x="1511000" y="3639075"/>
                <a:ext cx="295475" cy="147500"/>
              </a:xfrm>
              <a:custGeom>
                <a:avLst/>
                <a:gdLst>
                  <a:gd name="T0" fmla="*/ 2745 w 11819"/>
                  <a:gd name="T1" fmla="*/ 0 h 5900"/>
                  <a:gd name="T2" fmla="*/ 1111 w 11819"/>
                  <a:gd name="T3" fmla="*/ 1360 h 5900"/>
                  <a:gd name="T4" fmla="*/ 11486 w 11819"/>
                  <a:gd name="T5" fmla="*/ 5900 h 5900"/>
                  <a:gd name="T6" fmla="*/ 11819 w 11819"/>
                  <a:gd name="T7" fmla="*/ 5897 h 5900"/>
                  <a:gd name="T8" fmla="*/ 2745 w 11819"/>
                  <a:gd name="T9" fmla="*/ 0 h 5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19" h="5900" extrusionOk="0">
                    <a:moveTo>
                      <a:pt x="2745" y="0"/>
                    </a:moveTo>
                    <a:cubicBezTo>
                      <a:pt x="1958" y="0"/>
                      <a:pt x="1363" y="387"/>
                      <a:pt x="1111" y="1360"/>
                    </a:cubicBezTo>
                    <a:cubicBezTo>
                      <a:pt x="0" y="5683"/>
                      <a:pt x="9562" y="5900"/>
                      <a:pt x="11486" y="5900"/>
                    </a:cubicBezTo>
                    <a:cubicBezTo>
                      <a:pt x="11700" y="5900"/>
                      <a:pt x="11819" y="5897"/>
                      <a:pt x="11819" y="5897"/>
                    </a:cubicBezTo>
                    <a:cubicBezTo>
                      <a:pt x="11819" y="5897"/>
                      <a:pt x="5816" y="0"/>
                      <a:pt x="2745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5" name="Google Shape;255;p8"/>
              <p:cNvSpPr/>
              <p:nvPr/>
            </p:nvSpPr>
            <p:spPr bwMode="auto">
              <a:xfrm>
                <a:off x="1624675" y="3791100"/>
                <a:ext cx="298550" cy="158025"/>
              </a:xfrm>
              <a:custGeom>
                <a:avLst/>
                <a:gdLst>
                  <a:gd name="T0" fmla="*/ 3045 w 11942"/>
                  <a:gd name="T1" fmla="*/ 1 h 6321"/>
                  <a:gd name="T2" fmla="*/ 1468 w 11942"/>
                  <a:gd name="T3" fmla="*/ 1284 h 6321"/>
                  <a:gd name="T4" fmla="*/ 11942 w 11942"/>
                  <a:gd name="T5" fmla="*/ 6321 h 6321"/>
                  <a:gd name="T6" fmla="*/ 3045 w 11942"/>
                  <a:gd name="T7" fmla="*/ 1 h 6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42" h="6321" extrusionOk="0">
                    <a:moveTo>
                      <a:pt x="3045" y="1"/>
                    </a:moveTo>
                    <a:cubicBezTo>
                      <a:pt x="2313" y="1"/>
                      <a:pt x="1747" y="369"/>
                      <a:pt x="1468" y="1284"/>
                    </a:cubicBezTo>
                    <a:cubicBezTo>
                      <a:pt x="0" y="5987"/>
                      <a:pt x="11942" y="6321"/>
                      <a:pt x="11942" y="6321"/>
                    </a:cubicBezTo>
                    <a:cubicBezTo>
                      <a:pt x="11942" y="6321"/>
                      <a:pt x="6076" y="1"/>
                      <a:pt x="3045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6" name="Google Shape;256;p8"/>
              <p:cNvSpPr/>
              <p:nvPr/>
            </p:nvSpPr>
            <p:spPr bwMode="auto">
              <a:xfrm>
                <a:off x="1703850" y="3945525"/>
                <a:ext cx="287775" cy="119525"/>
              </a:xfrm>
              <a:custGeom>
                <a:avLst/>
                <a:gdLst>
                  <a:gd name="T0" fmla="*/ 2065 w 11511"/>
                  <a:gd name="T1" fmla="*/ 0 h 4781"/>
                  <a:gd name="T2" fmla="*/ 169 w 11511"/>
                  <a:gd name="T3" fmla="*/ 1678 h 4781"/>
                  <a:gd name="T4" fmla="*/ 5773 w 11511"/>
                  <a:gd name="T5" fmla="*/ 4780 h 4781"/>
                  <a:gd name="T6" fmla="*/ 11510 w 11511"/>
                  <a:gd name="T7" fmla="*/ 4180 h 4781"/>
                  <a:gd name="T8" fmla="*/ 2065 w 11511"/>
                  <a:gd name="T9" fmla="*/ 0 h 4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11" h="4781" extrusionOk="0">
                    <a:moveTo>
                      <a:pt x="2065" y="0"/>
                    </a:moveTo>
                    <a:cubicBezTo>
                      <a:pt x="995" y="0"/>
                      <a:pt x="252" y="458"/>
                      <a:pt x="169" y="1678"/>
                    </a:cubicBezTo>
                    <a:cubicBezTo>
                      <a:pt x="1" y="4163"/>
                      <a:pt x="2876" y="4780"/>
                      <a:pt x="5773" y="4780"/>
                    </a:cubicBezTo>
                    <a:cubicBezTo>
                      <a:pt x="8631" y="4780"/>
                      <a:pt x="11510" y="4180"/>
                      <a:pt x="11510" y="4180"/>
                    </a:cubicBezTo>
                    <a:cubicBezTo>
                      <a:pt x="11510" y="4180"/>
                      <a:pt x="5297" y="0"/>
                      <a:pt x="2065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7" name="Google Shape;257;p8"/>
              <p:cNvSpPr/>
              <p:nvPr/>
            </p:nvSpPr>
            <p:spPr bwMode="auto">
              <a:xfrm>
                <a:off x="1760025" y="4087225"/>
                <a:ext cx="295800" cy="109250"/>
              </a:xfrm>
              <a:custGeom>
                <a:avLst/>
                <a:gdLst>
                  <a:gd name="T0" fmla="*/ 2678 w 11832"/>
                  <a:gd name="T1" fmla="*/ 1 h 4370"/>
                  <a:gd name="T2" fmla="*/ 190 w 11832"/>
                  <a:gd name="T3" fmla="*/ 2081 h 4370"/>
                  <a:gd name="T4" fmla="*/ 3762 w 11832"/>
                  <a:gd name="T5" fmla="*/ 4369 h 4370"/>
                  <a:gd name="T6" fmla="*/ 11832 w 11832"/>
                  <a:gd name="T7" fmla="*/ 2481 h 4370"/>
                  <a:gd name="T8" fmla="*/ 2678 w 11832"/>
                  <a:gd name="T9" fmla="*/ 1 h 4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32" h="4370" extrusionOk="0">
                    <a:moveTo>
                      <a:pt x="2678" y="1"/>
                    </a:moveTo>
                    <a:cubicBezTo>
                      <a:pt x="1094" y="1"/>
                      <a:pt x="0" y="531"/>
                      <a:pt x="190" y="2081"/>
                    </a:cubicBezTo>
                    <a:cubicBezTo>
                      <a:pt x="390" y="3810"/>
                      <a:pt x="1896" y="4369"/>
                      <a:pt x="3762" y="4369"/>
                    </a:cubicBezTo>
                    <a:cubicBezTo>
                      <a:pt x="7189" y="4369"/>
                      <a:pt x="11832" y="2481"/>
                      <a:pt x="11832" y="2481"/>
                    </a:cubicBezTo>
                    <a:cubicBezTo>
                      <a:pt x="11832" y="2481"/>
                      <a:pt x="6106" y="1"/>
                      <a:pt x="2678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8" name="Google Shape;258;p8"/>
              <p:cNvSpPr/>
              <p:nvPr/>
            </p:nvSpPr>
            <p:spPr bwMode="auto">
              <a:xfrm>
                <a:off x="1879225" y="4205975"/>
                <a:ext cx="235825" cy="87325"/>
              </a:xfrm>
              <a:custGeom>
                <a:avLst/>
                <a:gdLst>
                  <a:gd name="T0" fmla="*/ 2124 w 9433"/>
                  <a:gd name="T1" fmla="*/ 1 h 3493"/>
                  <a:gd name="T2" fmla="*/ 159 w 9433"/>
                  <a:gd name="T3" fmla="*/ 1667 h 3493"/>
                  <a:gd name="T4" fmla="*/ 3008 w 9433"/>
                  <a:gd name="T5" fmla="*/ 3493 h 3493"/>
                  <a:gd name="T6" fmla="*/ 9432 w 9433"/>
                  <a:gd name="T7" fmla="*/ 2001 h 3493"/>
                  <a:gd name="T8" fmla="*/ 2124 w 9433"/>
                  <a:gd name="T9" fmla="*/ 1 h 3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33" h="3493" extrusionOk="0">
                    <a:moveTo>
                      <a:pt x="2124" y="1"/>
                    </a:moveTo>
                    <a:cubicBezTo>
                      <a:pt x="866" y="1"/>
                      <a:pt x="1" y="426"/>
                      <a:pt x="159" y="1667"/>
                    </a:cubicBezTo>
                    <a:cubicBezTo>
                      <a:pt x="312" y="3047"/>
                      <a:pt x="1516" y="3493"/>
                      <a:pt x="3008" y="3493"/>
                    </a:cubicBezTo>
                    <a:cubicBezTo>
                      <a:pt x="5737" y="3493"/>
                      <a:pt x="9432" y="2001"/>
                      <a:pt x="9432" y="2001"/>
                    </a:cubicBezTo>
                    <a:cubicBezTo>
                      <a:pt x="9432" y="2001"/>
                      <a:pt x="4853" y="1"/>
                      <a:pt x="2124" y="1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59" name="Google Shape;259;p8"/>
              <p:cNvSpPr/>
              <p:nvPr/>
            </p:nvSpPr>
            <p:spPr bwMode="auto">
              <a:xfrm>
                <a:off x="1986600" y="4299800"/>
                <a:ext cx="181800" cy="72850"/>
              </a:xfrm>
              <a:custGeom>
                <a:avLst/>
                <a:gdLst>
                  <a:gd name="T0" fmla="*/ 1292 w 7272"/>
                  <a:gd name="T1" fmla="*/ 0 h 2914"/>
                  <a:gd name="T2" fmla="*/ 0 w 7272"/>
                  <a:gd name="T3" fmla="*/ 1150 h 2914"/>
                  <a:gd name="T4" fmla="*/ 2977 w 7272"/>
                  <a:gd name="T5" fmla="*/ 2914 h 2914"/>
                  <a:gd name="T6" fmla="*/ 7272 w 7272"/>
                  <a:gd name="T7" fmla="*/ 2284 h 2914"/>
                  <a:gd name="T8" fmla="*/ 1292 w 7272"/>
                  <a:gd name="T9" fmla="*/ 0 h 2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2" h="2914" extrusionOk="0">
                    <a:moveTo>
                      <a:pt x="1292" y="0"/>
                    </a:moveTo>
                    <a:cubicBezTo>
                      <a:pt x="525" y="0"/>
                      <a:pt x="0" y="308"/>
                      <a:pt x="0" y="1150"/>
                    </a:cubicBezTo>
                    <a:cubicBezTo>
                      <a:pt x="0" y="2527"/>
                      <a:pt x="1403" y="2914"/>
                      <a:pt x="2977" y="2914"/>
                    </a:cubicBezTo>
                    <a:cubicBezTo>
                      <a:pt x="4985" y="2914"/>
                      <a:pt x="7272" y="2284"/>
                      <a:pt x="7272" y="2284"/>
                    </a:cubicBezTo>
                    <a:cubicBezTo>
                      <a:pt x="7272" y="2284"/>
                      <a:pt x="3382" y="0"/>
                      <a:pt x="1292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60" name="Google Shape;260;p8"/>
              <p:cNvSpPr/>
              <p:nvPr/>
            </p:nvSpPr>
            <p:spPr bwMode="auto">
              <a:xfrm>
                <a:off x="1577975" y="3516925"/>
                <a:ext cx="720525" cy="1109200"/>
              </a:xfrm>
              <a:custGeom>
                <a:avLst/>
                <a:gdLst>
                  <a:gd name="T0" fmla="*/ 234 w 28821"/>
                  <a:gd name="T1" fmla="*/ 0 h 44368"/>
                  <a:gd name="T2" fmla="*/ 100 w 28821"/>
                  <a:gd name="T3" fmla="*/ 75 h 44368"/>
                  <a:gd name="T4" fmla="*/ 100 w 28821"/>
                  <a:gd name="T5" fmla="*/ 342 h 44368"/>
                  <a:gd name="T6" fmla="*/ 28354 w 28821"/>
                  <a:gd name="T7" fmla="*/ 44240 h 44368"/>
                  <a:gd name="T8" fmla="*/ 28544 w 28821"/>
                  <a:gd name="T9" fmla="*/ 44367 h 44368"/>
                  <a:gd name="T10" fmla="*/ 28654 w 28821"/>
                  <a:gd name="T11" fmla="*/ 44340 h 44368"/>
                  <a:gd name="T12" fmla="*/ 28721 w 28821"/>
                  <a:gd name="T13" fmla="*/ 44073 h 44368"/>
                  <a:gd name="T14" fmla="*/ 367 w 28821"/>
                  <a:gd name="T15" fmla="*/ 75 h 44368"/>
                  <a:gd name="T16" fmla="*/ 234 w 28821"/>
                  <a:gd name="T17" fmla="*/ 0 h 44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821" h="44368" extrusionOk="0">
                    <a:moveTo>
                      <a:pt x="234" y="0"/>
                    </a:moveTo>
                    <a:cubicBezTo>
                      <a:pt x="184" y="0"/>
                      <a:pt x="134" y="25"/>
                      <a:pt x="100" y="75"/>
                    </a:cubicBezTo>
                    <a:cubicBezTo>
                      <a:pt x="0" y="142"/>
                      <a:pt x="0" y="275"/>
                      <a:pt x="100" y="342"/>
                    </a:cubicBezTo>
                    <a:cubicBezTo>
                      <a:pt x="11975" y="13285"/>
                      <a:pt x="21482" y="28029"/>
                      <a:pt x="28354" y="44240"/>
                    </a:cubicBezTo>
                    <a:cubicBezTo>
                      <a:pt x="28378" y="44312"/>
                      <a:pt x="28454" y="44367"/>
                      <a:pt x="28544" y="44367"/>
                    </a:cubicBezTo>
                    <a:cubicBezTo>
                      <a:pt x="28579" y="44367"/>
                      <a:pt x="28617" y="44359"/>
                      <a:pt x="28654" y="44340"/>
                    </a:cubicBezTo>
                    <a:cubicBezTo>
                      <a:pt x="28721" y="44307"/>
                      <a:pt x="28821" y="44174"/>
                      <a:pt x="28721" y="44073"/>
                    </a:cubicBezTo>
                    <a:cubicBezTo>
                      <a:pt x="21816" y="27828"/>
                      <a:pt x="12276" y="13085"/>
                      <a:pt x="367" y="75"/>
                    </a:cubicBezTo>
                    <a:cubicBezTo>
                      <a:pt x="334" y="25"/>
                      <a:pt x="284" y="0"/>
                      <a:pt x="234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61" name="Google Shape;261;p8"/>
              <p:cNvSpPr/>
              <p:nvPr/>
            </p:nvSpPr>
            <p:spPr bwMode="auto">
              <a:xfrm>
                <a:off x="1324450" y="3346550"/>
                <a:ext cx="356125" cy="280675"/>
              </a:xfrm>
              <a:custGeom>
                <a:avLst/>
                <a:gdLst>
                  <a:gd name="T0" fmla="*/ 6600 w 14245"/>
                  <a:gd name="T1" fmla="*/ 0 h 11227"/>
                  <a:gd name="T2" fmla="*/ 5104 w 14245"/>
                  <a:gd name="T3" fmla="*/ 452 h 11227"/>
                  <a:gd name="T4" fmla="*/ 14244 w 14245"/>
                  <a:gd name="T5" fmla="*/ 11227 h 11227"/>
                  <a:gd name="T6" fmla="*/ 6600 w 14245"/>
                  <a:gd name="T7" fmla="*/ 0 h 11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245" h="11227" extrusionOk="0">
                    <a:moveTo>
                      <a:pt x="6600" y="0"/>
                    </a:moveTo>
                    <a:cubicBezTo>
                      <a:pt x="6114" y="0"/>
                      <a:pt x="5614" y="140"/>
                      <a:pt x="5104" y="452"/>
                    </a:cubicBezTo>
                    <a:cubicBezTo>
                      <a:pt x="1" y="3621"/>
                      <a:pt x="14244" y="11227"/>
                      <a:pt x="14244" y="11227"/>
                    </a:cubicBezTo>
                    <a:cubicBezTo>
                      <a:pt x="14244" y="11227"/>
                      <a:pt x="10952" y="0"/>
                      <a:pt x="6600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33" name="Google Shape;262;p8"/>
            <p:cNvGrpSpPr/>
            <p:nvPr/>
          </p:nvGrpSpPr>
          <p:grpSpPr bwMode="auto">
            <a:xfrm rot="-523059">
              <a:off x="8200066" y="3992719"/>
              <a:ext cx="937641" cy="1231726"/>
              <a:chOff x="1324450" y="3346550"/>
              <a:chExt cx="974050" cy="1279575"/>
            </a:xfrm>
          </p:grpSpPr>
          <p:sp>
            <p:nvSpPr>
              <p:cNvPr id="34" name="Google Shape;263;p8"/>
              <p:cNvSpPr/>
              <p:nvPr/>
            </p:nvSpPr>
            <p:spPr bwMode="auto">
              <a:xfrm>
                <a:off x="1590475" y="3463500"/>
                <a:ext cx="243275" cy="283825"/>
              </a:xfrm>
              <a:custGeom>
                <a:avLst/>
                <a:gdLst>
                  <a:gd name="T0" fmla="*/ 5113 w 9731"/>
                  <a:gd name="T1" fmla="*/ 1 h 11353"/>
                  <a:gd name="T2" fmla="*/ 4871 w 9731"/>
                  <a:gd name="T3" fmla="*/ 11 h 11353"/>
                  <a:gd name="T4" fmla="*/ 7506 w 9731"/>
                  <a:gd name="T5" fmla="*/ 11352 h 11353"/>
                  <a:gd name="T6" fmla="*/ 5113 w 9731"/>
                  <a:gd name="T7" fmla="*/ 1 h 11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731" h="11353" extrusionOk="0">
                    <a:moveTo>
                      <a:pt x="5113" y="1"/>
                    </a:moveTo>
                    <a:cubicBezTo>
                      <a:pt x="5034" y="1"/>
                      <a:pt x="4953" y="4"/>
                      <a:pt x="4871" y="11"/>
                    </a:cubicBezTo>
                    <a:cubicBezTo>
                      <a:pt x="0" y="378"/>
                      <a:pt x="7506" y="11352"/>
                      <a:pt x="7506" y="11352"/>
                    </a:cubicBezTo>
                    <a:cubicBezTo>
                      <a:pt x="7506" y="11352"/>
                      <a:pt x="9731" y="1"/>
                      <a:pt x="5113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5" name="Google Shape;264;p8"/>
              <p:cNvSpPr/>
              <p:nvPr/>
            </p:nvSpPr>
            <p:spPr bwMode="auto">
              <a:xfrm>
                <a:off x="1749200" y="3608725"/>
                <a:ext cx="242425" cy="290375"/>
              </a:xfrm>
              <a:custGeom>
                <a:avLst/>
                <a:gdLst>
                  <a:gd name="T0" fmla="*/ 4613 w 9697"/>
                  <a:gd name="T1" fmla="*/ 0 h 11615"/>
                  <a:gd name="T2" fmla="*/ 5693 w 9697"/>
                  <a:gd name="T3" fmla="*/ 11614 h 11615"/>
                  <a:gd name="T4" fmla="*/ 4793 w 9697"/>
                  <a:gd name="T5" fmla="*/ 6 h 11615"/>
                  <a:gd name="T6" fmla="*/ 4613 w 9697"/>
                  <a:gd name="T7" fmla="*/ 0 h 11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97" h="11615" extrusionOk="0">
                    <a:moveTo>
                      <a:pt x="4613" y="0"/>
                    </a:moveTo>
                    <a:cubicBezTo>
                      <a:pt x="0" y="0"/>
                      <a:pt x="5693" y="11614"/>
                      <a:pt x="5693" y="11614"/>
                    </a:cubicBezTo>
                    <a:cubicBezTo>
                      <a:pt x="5693" y="11614"/>
                      <a:pt x="9696" y="373"/>
                      <a:pt x="4793" y="6"/>
                    </a:cubicBezTo>
                    <a:cubicBezTo>
                      <a:pt x="4731" y="2"/>
                      <a:pt x="4671" y="0"/>
                      <a:pt x="4613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6" name="Google Shape;265;p8"/>
              <p:cNvSpPr/>
              <p:nvPr/>
            </p:nvSpPr>
            <p:spPr bwMode="auto">
              <a:xfrm>
                <a:off x="1903575" y="3725100"/>
                <a:ext cx="228150" cy="290750"/>
              </a:xfrm>
              <a:custGeom>
                <a:avLst/>
                <a:gdLst>
                  <a:gd name="T0" fmla="*/ 3714 w 9126"/>
                  <a:gd name="T1" fmla="*/ 0 h 11630"/>
                  <a:gd name="T2" fmla="*/ 2654 w 9126"/>
                  <a:gd name="T3" fmla="*/ 11629 h 11630"/>
                  <a:gd name="T4" fmla="*/ 4422 w 9126"/>
                  <a:gd name="T5" fmla="*/ 121 h 11630"/>
                  <a:gd name="T6" fmla="*/ 3714 w 9126"/>
                  <a:gd name="T7" fmla="*/ 0 h 11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26" h="11630" extrusionOk="0">
                    <a:moveTo>
                      <a:pt x="3714" y="0"/>
                    </a:moveTo>
                    <a:cubicBezTo>
                      <a:pt x="0" y="0"/>
                      <a:pt x="2654" y="11629"/>
                      <a:pt x="2654" y="11629"/>
                    </a:cubicBezTo>
                    <a:cubicBezTo>
                      <a:pt x="2654" y="11629"/>
                      <a:pt x="9125" y="1622"/>
                      <a:pt x="4422" y="121"/>
                    </a:cubicBezTo>
                    <a:cubicBezTo>
                      <a:pt x="4164" y="39"/>
                      <a:pt x="3928" y="0"/>
                      <a:pt x="3714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7" name="Google Shape;266;p8"/>
              <p:cNvSpPr/>
              <p:nvPr/>
            </p:nvSpPr>
            <p:spPr bwMode="auto">
              <a:xfrm>
                <a:off x="2026150" y="3841500"/>
                <a:ext cx="215650" cy="281075"/>
              </a:xfrm>
              <a:custGeom>
                <a:avLst/>
                <a:gdLst>
                  <a:gd name="T0" fmla="*/ 3334 w 8626"/>
                  <a:gd name="T1" fmla="*/ 0 h 11243"/>
                  <a:gd name="T2" fmla="*/ 453 w 8626"/>
                  <a:gd name="T3" fmla="*/ 11243 h 11243"/>
                  <a:gd name="T4" fmla="*/ 4289 w 8626"/>
                  <a:gd name="T5" fmla="*/ 268 h 11243"/>
                  <a:gd name="T6" fmla="*/ 3334 w 8626"/>
                  <a:gd name="T7" fmla="*/ 0 h 11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26" h="11243" extrusionOk="0">
                    <a:moveTo>
                      <a:pt x="3334" y="0"/>
                    </a:moveTo>
                    <a:cubicBezTo>
                      <a:pt x="1" y="0"/>
                      <a:pt x="453" y="11243"/>
                      <a:pt x="453" y="11243"/>
                    </a:cubicBezTo>
                    <a:cubicBezTo>
                      <a:pt x="453" y="11243"/>
                      <a:pt x="8625" y="2570"/>
                      <a:pt x="4289" y="268"/>
                    </a:cubicBezTo>
                    <a:cubicBezTo>
                      <a:pt x="3940" y="85"/>
                      <a:pt x="3623" y="0"/>
                      <a:pt x="3334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8" name="Google Shape;267;p8"/>
              <p:cNvSpPr/>
              <p:nvPr/>
            </p:nvSpPr>
            <p:spPr bwMode="auto">
              <a:xfrm>
                <a:off x="2093450" y="4010475"/>
                <a:ext cx="173375" cy="224700"/>
              </a:xfrm>
              <a:custGeom>
                <a:avLst/>
                <a:gdLst>
                  <a:gd name="T0" fmla="*/ 2668 w 6935"/>
                  <a:gd name="T1" fmla="*/ 1 h 8988"/>
                  <a:gd name="T2" fmla="*/ 396 w 6935"/>
                  <a:gd name="T3" fmla="*/ 8987 h 8988"/>
                  <a:gd name="T4" fmla="*/ 3432 w 6935"/>
                  <a:gd name="T5" fmla="*/ 214 h 8988"/>
                  <a:gd name="T6" fmla="*/ 2668 w 6935"/>
                  <a:gd name="T7" fmla="*/ 1 h 8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35" h="8988" extrusionOk="0">
                    <a:moveTo>
                      <a:pt x="2668" y="1"/>
                    </a:moveTo>
                    <a:cubicBezTo>
                      <a:pt x="0" y="1"/>
                      <a:pt x="396" y="8987"/>
                      <a:pt x="396" y="8987"/>
                    </a:cubicBezTo>
                    <a:cubicBezTo>
                      <a:pt x="396" y="8987"/>
                      <a:pt x="6934" y="2049"/>
                      <a:pt x="3432" y="214"/>
                    </a:cubicBezTo>
                    <a:cubicBezTo>
                      <a:pt x="3153" y="68"/>
                      <a:pt x="2899" y="1"/>
                      <a:pt x="2668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9" name="Google Shape;268;p8"/>
              <p:cNvSpPr/>
              <p:nvPr/>
            </p:nvSpPr>
            <p:spPr bwMode="auto">
              <a:xfrm>
                <a:off x="2147125" y="4158450"/>
                <a:ext cx="136375" cy="177625"/>
              </a:xfrm>
              <a:custGeom>
                <a:avLst/>
                <a:gdLst>
                  <a:gd name="T0" fmla="*/ 2120 w 5455"/>
                  <a:gd name="T1" fmla="*/ 1 h 7105"/>
                  <a:gd name="T2" fmla="*/ 284 w 5455"/>
                  <a:gd name="T3" fmla="*/ 7104 h 7105"/>
                  <a:gd name="T4" fmla="*/ 2719 w 5455"/>
                  <a:gd name="T5" fmla="*/ 166 h 7105"/>
                  <a:gd name="T6" fmla="*/ 2120 w 5455"/>
                  <a:gd name="T7" fmla="*/ 1 h 7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55" h="7105" extrusionOk="0">
                    <a:moveTo>
                      <a:pt x="2120" y="1"/>
                    </a:moveTo>
                    <a:cubicBezTo>
                      <a:pt x="1" y="1"/>
                      <a:pt x="284" y="7104"/>
                      <a:pt x="284" y="7104"/>
                    </a:cubicBezTo>
                    <a:cubicBezTo>
                      <a:pt x="284" y="7104"/>
                      <a:pt x="5454" y="1634"/>
                      <a:pt x="2719" y="166"/>
                    </a:cubicBezTo>
                    <a:cubicBezTo>
                      <a:pt x="2501" y="53"/>
                      <a:pt x="2301" y="1"/>
                      <a:pt x="2120" y="1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0" name="Google Shape;269;p8"/>
              <p:cNvSpPr/>
              <p:nvPr/>
            </p:nvSpPr>
            <p:spPr bwMode="auto">
              <a:xfrm>
                <a:off x="1511000" y="3639075"/>
                <a:ext cx="295475" cy="147500"/>
              </a:xfrm>
              <a:custGeom>
                <a:avLst/>
                <a:gdLst>
                  <a:gd name="T0" fmla="*/ 2745 w 11819"/>
                  <a:gd name="T1" fmla="*/ 0 h 5900"/>
                  <a:gd name="T2" fmla="*/ 1111 w 11819"/>
                  <a:gd name="T3" fmla="*/ 1360 h 5900"/>
                  <a:gd name="T4" fmla="*/ 11486 w 11819"/>
                  <a:gd name="T5" fmla="*/ 5900 h 5900"/>
                  <a:gd name="T6" fmla="*/ 11819 w 11819"/>
                  <a:gd name="T7" fmla="*/ 5897 h 5900"/>
                  <a:gd name="T8" fmla="*/ 2745 w 11819"/>
                  <a:gd name="T9" fmla="*/ 0 h 5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19" h="5900" extrusionOk="0">
                    <a:moveTo>
                      <a:pt x="2745" y="0"/>
                    </a:moveTo>
                    <a:cubicBezTo>
                      <a:pt x="1958" y="0"/>
                      <a:pt x="1363" y="387"/>
                      <a:pt x="1111" y="1360"/>
                    </a:cubicBezTo>
                    <a:cubicBezTo>
                      <a:pt x="0" y="5683"/>
                      <a:pt x="9562" y="5900"/>
                      <a:pt x="11486" y="5900"/>
                    </a:cubicBezTo>
                    <a:cubicBezTo>
                      <a:pt x="11700" y="5900"/>
                      <a:pt x="11819" y="5897"/>
                      <a:pt x="11819" y="5897"/>
                    </a:cubicBezTo>
                    <a:cubicBezTo>
                      <a:pt x="11819" y="5897"/>
                      <a:pt x="5816" y="0"/>
                      <a:pt x="2745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1" name="Google Shape;270;p8"/>
              <p:cNvSpPr/>
              <p:nvPr/>
            </p:nvSpPr>
            <p:spPr bwMode="auto">
              <a:xfrm>
                <a:off x="1624675" y="3791100"/>
                <a:ext cx="298550" cy="158025"/>
              </a:xfrm>
              <a:custGeom>
                <a:avLst/>
                <a:gdLst>
                  <a:gd name="T0" fmla="*/ 3045 w 11942"/>
                  <a:gd name="T1" fmla="*/ 1 h 6321"/>
                  <a:gd name="T2" fmla="*/ 1468 w 11942"/>
                  <a:gd name="T3" fmla="*/ 1284 h 6321"/>
                  <a:gd name="T4" fmla="*/ 11942 w 11942"/>
                  <a:gd name="T5" fmla="*/ 6321 h 6321"/>
                  <a:gd name="T6" fmla="*/ 3045 w 11942"/>
                  <a:gd name="T7" fmla="*/ 1 h 6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42" h="6321" extrusionOk="0">
                    <a:moveTo>
                      <a:pt x="3045" y="1"/>
                    </a:moveTo>
                    <a:cubicBezTo>
                      <a:pt x="2313" y="1"/>
                      <a:pt x="1747" y="369"/>
                      <a:pt x="1468" y="1284"/>
                    </a:cubicBezTo>
                    <a:cubicBezTo>
                      <a:pt x="0" y="5987"/>
                      <a:pt x="11942" y="6321"/>
                      <a:pt x="11942" y="6321"/>
                    </a:cubicBezTo>
                    <a:cubicBezTo>
                      <a:pt x="11942" y="6321"/>
                      <a:pt x="6076" y="1"/>
                      <a:pt x="3045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2" name="Google Shape;271;p8"/>
              <p:cNvSpPr/>
              <p:nvPr/>
            </p:nvSpPr>
            <p:spPr bwMode="auto">
              <a:xfrm>
                <a:off x="1703850" y="3945525"/>
                <a:ext cx="287775" cy="119525"/>
              </a:xfrm>
              <a:custGeom>
                <a:avLst/>
                <a:gdLst>
                  <a:gd name="T0" fmla="*/ 2065 w 11511"/>
                  <a:gd name="T1" fmla="*/ 0 h 4781"/>
                  <a:gd name="T2" fmla="*/ 169 w 11511"/>
                  <a:gd name="T3" fmla="*/ 1678 h 4781"/>
                  <a:gd name="T4" fmla="*/ 5773 w 11511"/>
                  <a:gd name="T5" fmla="*/ 4780 h 4781"/>
                  <a:gd name="T6" fmla="*/ 11510 w 11511"/>
                  <a:gd name="T7" fmla="*/ 4180 h 4781"/>
                  <a:gd name="T8" fmla="*/ 2065 w 11511"/>
                  <a:gd name="T9" fmla="*/ 0 h 4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11" h="4781" extrusionOk="0">
                    <a:moveTo>
                      <a:pt x="2065" y="0"/>
                    </a:moveTo>
                    <a:cubicBezTo>
                      <a:pt x="995" y="0"/>
                      <a:pt x="252" y="458"/>
                      <a:pt x="169" y="1678"/>
                    </a:cubicBezTo>
                    <a:cubicBezTo>
                      <a:pt x="1" y="4163"/>
                      <a:pt x="2876" y="4780"/>
                      <a:pt x="5773" y="4780"/>
                    </a:cubicBezTo>
                    <a:cubicBezTo>
                      <a:pt x="8631" y="4780"/>
                      <a:pt x="11510" y="4180"/>
                      <a:pt x="11510" y="4180"/>
                    </a:cubicBezTo>
                    <a:cubicBezTo>
                      <a:pt x="11510" y="4180"/>
                      <a:pt x="5297" y="0"/>
                      <a:pt x="2065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3" name="Google Shape;272;p8"/>
              <p:cNvSpPr/>
              <p:nvPr/>
            </p:nvSpPr>
            <p:spPr bwMode="auto">
              <a:xfrm>
                <a:off x="1760025" y="4087225"/>
                <a:ext cx="295800" cy="109250"/>
              </a:xfrm>
              <a:custGeom>
                <a:avLst/>
                <a:gdLst>
                  <a:gd name="T0" fmla="*/ 2678 w 11832"/>
                  <a:gd name="T1" fmla="*/ 1 h 4370"/>
                  <a:gd name="T2" fmla="*/ 190 w 11832"/>
                  <a:gd name="T3" fmla="*/ 2081 h 4370"/>
                  <a:gd name="T4" fmla="*/ 3762 w 11832"/>
                  <a:gd name="T5" fmla="*/ 4369 h 4370"/>
                  <a:gd name="T6" fmla="*/ 11832 w 11832"/>
                  <a:gd name="T7" fmla="*/ 2481 h 4370"/>
                  <a:gd name="T8" fmla="*/ 2678 w 11832"/>
                  <a:gd name="T9" fmla="*/ 1 h 4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32" h="4370" extrusionOk="0">
                    <a:moveTo>
                      <a:pt x="2678" y="1"/>
                    </a:moveTo>
                    <a:cubicBezTo>
                      <a:pt x="1094" y="1"/>
                      <a:pt x="0" y="531"/>
                      <a:pt x="190" y="2081"/>
                    </a:cubicBezTo>
                    <a:cubicBezTo>
                      <a:pt x="390" y="3810"/>
                      <a:pt x="1896" y="4369"/>
                      <a:pt x="3762" y="4369"/>
                    </a:cubicBezTo>
                    <a:cubicBezTo>
                      <a:pt x="7189" y="4369"/>
                      <a:pt x="11832" y="2481"/>
                      <a:pt x="11832" y="2481"/>
                    </a:cubicBezTo>
                    <a:cubicBezTo>
                      <a:pt x="11832" y="2481"/>
                      <a:pt x="6106" y="1"/>
                      <a:pt x="2678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4" name="Google Shape;273;p8"/>
              <p:cNvSpPr/>
              <p:nvPr/>
            </p:nvSpPr>
            <p:spPr bwMode="auto">
              <a:xfrm>
                <a:off x="1879225" y="4205975"/>
                <a:ext cx="235825" cy="87325"/>
              </a:xfrm>
              <a:custGeom>
                <a:avLst/>
                <a:gdLst>
                  <a:gd name="T0" fmla="*/ 2124 w 9433"/>
                  <a:gd name="T1" fmla="*/ 1 h 3493"/>
                  <a:gd name="T2" fmla="*/ 159 w 9433"/>
                  <a:gd name="T3" fmla="*/ 1667 h 3493"/>
                  <a:gd name="T4" fmla="*/ 3008 w 9433"/>
                  <a:gd name="T5" fmla="*/ 3493 h 3493"/>
                  <a:gd name="T6" fmla="*/ 9432 w 9433"/>
                  <a:gd name="T7" fmla="*/ 2001 h 3493"/>
                  <a:gd name="T8" fmla="*/ 2124 w 9433"/>
                  <a:gd name="T9" fmla="*/ 1 h 3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33" h="3493" extrusionOk="0">
                    <a:moveTo>
                      <a:pt x="2124" y="1"/>
                    </a:moveTo>
                    <a:cubicBezTo>
                      <a:pt x="866" y="1"/>
                      <a:pt x="1" y="426"/>
                      <a:pt x="159" y="1667"/>
                    </a:cubicBezTo>
                    <a:cubicBezTo>
                      <a:pt x="312" y="3047"/>
                      <a:pt x="1516" y="3493"/>
                      <a:pt x="3008" y="3493"/>
                    </a:cubicBezTo>
                    <a:cubicBezTo>
                      <a:pt x="5737" y="3493"/>
                      <a:pt x="9432" y="2001"/>
                      <a:pt x="9432" y="2001"/>
                    </a:cubicBezTo>
                    <a:cubicBezTo>
                      <a:pt x="9432" y="2001"/>
                      <a:pt x="4853" y="1"/>
                      <a:pt x="2124" y="1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5" name="Google Shape;274;p8"/>
              <p:cNvSpPr/>
              <p:nvPr/>
            </p:nvSpPr>
            <p:spPr bwMode="auto">
              <a:xfrm>
                <a:off x="1986600" y="4299800"/>
                <a:ext cx="181800" cy="72850"/>
              </a:xfrm>
              <a:custGeom>
                <a:avLst/>
                <a:gdLst>
                  <a:gd name="T0" fmla="*/ 1292 w 7272"/>
                  <a:gd name="T1" fmla="*/ 0 h 2914"/>
                  <a:gd name="T2" fmla="*/ 0 w 7272"/>
                  <a:gd name="T3" fmla="*/ 1150 h 2914"/>
                  <a:gd name="T4" fmla="*/ 2977 w 7272"/>
                  <a:gd name="T5" fmla="*/ 2914 h 2914"/>
                  <a:gd name="T6" fmla="*/ 7272 w 7272"/>
                  <a:gd name="T7" fmla="*/ 2284 h 2914"/>
                  <a:gd name="T8" fmla="*/ 1292 w 7272"/>
                  <a:gd name="T9" fmla="*/ 0 h 2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2" h="2914" extrusionOk="0">
                    <a:moveTo>
                      <a:pt x="1292" y="0"/>
                    </a:moveTo>
                    <a:cubicBezTo>
                      <a:pt x="525" y="0"/>
                      <a:pt x="0" y="308"/>
                      <a:pt x="0" y="1150"/>
                    </a:cubicBezTo>
                    <a:cubicBezTo>
                      <a:pt x="0" y="2527"/>
                      <a:pt x="1403" y="2914"/>
                      <a:pt x="2977" y="2914"/>
                    </a:cubicBezTo>
                    <a:cubicBezTo>
                      <a:pt x="4985" y="2914"/>
                      <a:pt x="7272" y="2284"/>
                      <a:pt x="7272" y="2284"/>
                    </a:cubicBezTo>
                    <a:cubicBezTo>
                      <a:pt x="7272" y="2284"/>
                      <a:pt x="3382" y="0"/>
                      <a:pt x="1292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6" name="Google Shape;275;p8"/>
              <p:cNvSpPr/>
              <p:nvPr/>
            </p:nvSpPr>
            <p:spPr bwMode="auto">
              <a:xfrm>
                <a:off x="1577975" y="3516925"/>
                <a:ext cx="720525" cy="1109200"/>
              </a:xfrm>
              <a:custGeom>
                <a:avLst/>
                <a:gdLst>
                  <a:gd name="T0" fmla="*/ 234 w 28821"/>
                  <a:gd name="T1" fmla="*/ 0 h 44368"/>
                  <a:gd name="T2" fmla="*/ 100 w 28821"/>
                  <a:gd name="T3" fmla="*/ 75 h 44368"/>
                  <a:gd name="T4" fmla="*/ 100 w 28821"/>
                  <a:gd name="T5" fmla="*/ 342 h 44368"/>
                  <a:gd name="T6" fmla="*/ 28354 w 28821"/>
                  <a:gd name="T7" fmla="*/ 44240 h 44368"/>
                  <a:gd name="T8" fmla="*/ 28544 w 28821"/>
                  <a:gd name="T9" fmla="*/ 44367 h 44368"/>
                  <a:gd name="T10" fmla="*/ 28654 w 28821"/>
                  <a:gd name="T11" fmla="*/ 44340 h 44368"/>
                  <a:gd name="T12" fmla="*/ 28721 w 28821"/>
                  <a:gd name="T13" fmla="*/ 44073 h 44368"/>
                  <a:gd name="T14" fmla="*/ 367 w 28821"/>
                  <a:gd name="T15" fmla="*/ 75 h 44368"/>
                  <a:gd name="T16" fmla="*/ 234 w 28821"/>
                  <a:gd name="T17" fmla="*/ 0 h 44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821" h="44368" extrusionOk="0">
                    <a:moveTo>
                      <a:pt x="234" y="0"/>
                    </a:moveTo>
                    <a:cubicBezTo>
                      <a:pt x="184" y="0"/>
                      <a:pt x="134" y="25"/>
                      <a:pt x="100" y="75"/>
                    </a:cubicBezTo>
                    <a:cubicBezTo>
                      <a:pt x="0" y="142"/>
                      <a:pt x="0" y="275"/>
                      <a:pt x="100" y="342"/>
                    </a:cubicBezTo>
                    <a:cubicBezTo>
                      <a:pt x="11975" y="13285"/>
                      <a:pt x="21482" y="28029"/>
                      <a:pt x="28354" y="44240"/>
                    </a:cubicBezTo>
                    <a:cubicBezTo>
                      <a:pt x="28378" y="44312"/>
                      <a:pt x="28454" y="44367"/>
                      <a:pt x="28544" y="44367"/>
                    </a:cubicBezTo>
                    <a:cubicBezTo>
                      <a:pt x="28579" y="44367"/>
                      <a:pt x="28617" y="44359"/>
                      <a:pt x="28654" y="44340"/>
                    </a:cubicBezTo>
                    <a:cubicBezTo>
                      <a:pt x="28721" y="44307"/>
                      <a:pt x="28821" y="44174"/>
                      <a:pt x="28721" y="44073"/>
                    </a:cubicBezTo>
                    <a:cubicBezTo>
                      <a:pt x="21816" y="27828"/>
                      <a:pt x="12276" y="13085"/>
                      <a:pt x="367" y="75"/>
                    </a:cubicBezTo>
                    <a:cubicBezTo>
                      <a:pt x="334" y="25"/>
                      <a:pt x="284" y="0"/>
                      <a:pt x="234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7" name="Google Shape;276;p8"/>
              <p:cNvSpPr/>
              <p:nvPr/>
            </p:nvSpPr>
            <p:spPr bwMode="auto">
              <a:xfrm>
                <a:off x="1324450" y="3346550"/>
                <a:ext cx="356125" cy="280675"/>
              </a:xfrm>
              <a:custGeom>
                <a:avLst/>
                <a:gdLst>
                  <a:gd name="T0" fmla="*/ 6600 w 14245"/>
                  <a:gd name="T1" fmla="*/ 0 h 11227"/>
                  <a:gd name="T2" fmla="*/ 5104 w 14245"/>
                  <a:gd name="T3" fmla="*/ 452 h 11227"/>
                  <a:gd name="T4" fmla="*/ 14244 w 14245"/>
                  <a:gd name="T5" fmla="*/ 11227 h 11227"/>
                  <a:gd name="T6" fmla="*/ 6600 w 14245"/>
                  <a:gd name="T7" fmla="*/ 0 h 11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245" h="11227" extrusionOk="0">
                    <a:moveTo>
                      <a:pt x="6600" y="0"/>
                    </a:moveTo>
                    <a:cubicBezTo>
                      <a:pt x="6114" y="0"/>
                      <a:pt x="5614" y="140"/>
                      <a:pt x="5104" y="452"/>
                    </a:cubicBezTo>
                    <a:cubicBezTo>
                      <a:pt x="1" y="3621"/>
                      <a:pt x="14244" y="11227"/>
                      <a:pt x="14244" y="11227"/>
                    </a:cubicBezTo>
                    <a:cubicBezTo>
                      <a:pt x="14244" y="11227"/>
                      <a:pt x="10952" y="0"/>
                      <a:pt x="6600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</p:grpSp>
      <p:sp>
        <p:nvSpPr>
          <p:cNvPr id="217" name="Google Shape;217;p8"/>
          <p:cNvSpPr txBox="1">
            <a:spLocks noGrp="1"/>
          </p:cNvSpPr>
          <p:nvPr>
            <p:ph type="title"/>
          </p:nvPr>
        </p:nvSpPr>
        <p:spPr>
          <a:xfrm>
            <a:off x="713225" y="672508"/>
            <a:ext cx="7717500" cy="3800073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6351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bg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2693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553;p19"/>
          <p:cNvGrpSpPr/>
          <p:nvPr/>
        </p:nvGrpSpPr>
        <p:grpSpPr bwMode="auto">
          <a:xfrm rot="-3044275">
            <a:off x="7754616" y="2707912"/>
            <a:ext cx="2081856" cy="2516188"/>
            <a:chOff x="4229025" y="2613217"/>
            <a:chExt cx="1424493" cy="1723204"/>
          </a:xfrm>
        </p:grpSpPr>
        <p:sp>
          <p:nvSpPr>
            <p:cNvPr id="6" name="Google Shape;554;p19"/>
            <p:cNvSpPr/>
            <p:nvPr/>
          </p:nvSpPr>
          <p:spPr bwMode="auto">
            <a:xfrm>
              <a:off x="4434175" y="2917975"/>
              <a:ext cx="226950" cy="289800"/>
            </a:xfrm>
            <a:custGeom>
              <a:avLst/>
              <a:gdLst>
                <a:gd name="T0" fmla="*/ 5364 w 9078"/>
                <a:gd name="T1" fmla="*/ 0 h 11592"/>
                <a:gd name="T2" fmla="*/ 4670 w 9078"/>
                <a:gd name="T3" fmla="*/ 116 h 11592"/>
                <a:gd name="T4" fmla="*/ 6538 w 9078"/>
                <a:gd name="T5" fmla="*/ 11591 h 11592"/>
                <a:gd name="T6" fmla="*/ 5364 w 9078"/>
                <a:gd name="T7" fmla="*/ 0 h 1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78" h="11592" extrusionOk="0">
                  <a:moveTo>
                    <a:pt x="5364" y="0"/>
                  </a:moveTo>
                  <a:cubicBezTo>
                    <a:pt x="5153" y="0"/>
                    <a:pt x="4923" y="37"/>
                    <a:pt x="4670" y="116"/>
                  </a:cubicBezTo>
                  <a:cubicBezTo>
                    <a:pt x="0" y="1651"/>
                    <a:pt x="6538" y="11591"/>
                    <a:pt x="6538" y="11591"/>
                  </a:cubicBezTo>
                  <a:cubicBezTo>
                    <a:pt x="6538" y="11591"/>
                    <a:pt x="9078" y="0"/>
                    <a:pt x="5364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555;p19"/>
            <p:cNvSpPr/>
            <p:nvPr/>
          </p:nvSpPr>
          <p:spPr bwMode="auto">
            <a:xfrm>
              <a:off x="4351600" y="3109200"/>
              <a:ext cx="217875" cy="283700"/>
            </a:xfrm>
            <a:custGeom>
              <a:avLst/>
              <a:gdLst>
                <a:gd name="T0" fmla="*/ 5347 w 8715"/>
                <a:gd name="T1" fmla="*/ 0 h 11348"/>
                <a:gd name="T2" fmla="*/ 4437 w 8715"/>
                <a:gd name="T3" fmla="*/ 239 h 11348"/>
                <a:gd name="T4" fmla="*/ 7973 w 8715"/>
                <a:gd name="T5" fmla="*/ 11347 h 11348"/>
                <a:gd name="T6" fmla="*/ 5347 w 8715"/>
                <a:gd name="T7" fmla="*/ 0 h 1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15" h="11348" extrusionOk="0">
                  <a:moveTo>
                    <a:pt x="5347" y="0"/>
                  </a:moveTo>
                  <a:cubicBezTo>
                    <a:pt x="5072" y="0"/>
                    <a:pt x="4770" y="76"/>
                    <a:pt x="4437" y="239"/>
                  </a:cubicBezTo>
                  <a:cubicBezTo>
                    <a:pt x="1" y="2441"/>
                    <a:pt x="7973" y="11347"/>
                    <a:pt x="7973" y="11347"/>
                  </a:cubicBezTo>
                  <a:cubicBezTo>
                    <a:pt x="7973" y="11347"/>
                    <a:pt x="8715" y="0"/>
                    <a:pt x="5347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556;p19"/>
            <p:cNvSpPr/>
            <p:nvPr/>
          </p:nvSpPr>
          <p:spPr bwMode="auto">
            <a:xfrm>
              <a:off x="4278225" y="3268800"/>
              <a:ext cx="244375" cy="261700"/>
            </a:xfrm>
            <a:custGeom>
              <a:avLst/>
              <a:gdLst>
                <a:gd name="T0" fmla="*/ 4965 w 9775"/>
                <a:gd name="T1" fmla="*/ 0 h 10468"/>
                <a:gd name="T2" fmla="*/ 3803 w 9775"/>
                <a:gd name="T3" fmla="*/ 493 h 10468"/>
                <a:gd name="T4" fmla="*/ 9774 w 9775"/>
                <a:gd name="T5" fmla="*/ 10467 h 10468"/>
                <a:gd name="T6" fmla="*/ 4965 w 9775"/>
                <a:gd name="T7" fmla="*/ 0 h 10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75" h="10468" extrusionOk="0">
                  <a:moveTo>
                    <a:pt x="4965" y="0"/>
                  </a:moveTo>
                  <a:cubicBezTo>
                    <a:pt x="4596" y="0"/>
                    <a:pt x="4209" y="153"/>
                    <a:pt x="3803" y="493"/>
                  </a:cubicBezTo>
                  <a:cubicBezTo>
                    <a:pt x="1" y="3629"/>
                    <a:pt x="9774" y="10467"/>
                    <a:pt x="9774" y="10467"/>
                  </a:cubicBezTo>
                  <a:cubicBezTo>
                    <a:pt x="9774" y="10467"/>
                    <a:pt x="8021" y="0"/>
                    <a:pt x="4965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" name="Google Shape;557;p19"/>
            <p:cNvSpPr/>
            <p:nvPr/>
          </p:nvSpPr>
          <p:spPr bwMode="auto">
            <a:xfrm>
              <a:off x="4229025" y="3418750"/>
              <a:ext cx="271875" cy="235175"/>
            </a:xfrm>
            <a:custGeom>
              <a:avLst/>
              <a:gdLst>
                <a:gd name="T0" fmla="*/ 4467 w 10875"/>
                <a:gd name="T1" fmla="*/ 0 h 9407"/>
                <a:gd name="T2" fmla="*/ 3169 w 10875"/>
                <a:gd name="T3" fmla="*/ 700 h 9407"/>
                <a:gd name="T4" fmla="*/ 10875 w 10875"/>
                <a:gd name="T5" fmla="*/ 9406 h 9407"/>
                <a:gd name="T6" fmla="*/ 4467 w 10875"/>
                <a:gd name="T7" fmla="*/ 0 h 9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75" h="9407" extrusionOk="0">
                  <a:moveTo>
                    <a:pt x="4467" y="0"/>
                  </a:moveTo>
                  <a:cubicBezTo>
                    <a:pt x="4020" y="0"/>
                    <a:pt x="3583" y="212"/>
                    <a:pt x="3169" y="700"/>
                  </a:cubicBezTo>
                  <a:cubicBezTo>
                    <a:pt x="0" y="4503"/>
                    <a:pt x="10875" y="9406"/>
                    <a:pt x="10875" y="9406"/>
                  </a:cubicBezTo>
                  <a:cubicBezTo>
                    <a:pt x="10875" y="9406"/>
                    <a:pt x="7445" y="0"/>
                    <a:pt x="4467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" name="Google Shape;558;p19"/>
            <p:cNvSpPr/>
            <p:nvPr/>
          </p:nvSpPr>
          <p:spPr bwMode="auto">
            <a:xfrm>
              <a:off x="4587625" y="3031125"/>
              <a:ext cx="278550" cy="225850"/>
            </a:xfrm>
            <a:custGeom>
              <a:avLst/>
              <a:gdLst>
                <a:gd name="T0" fmla="*/ 6848 w 11142"/>
                <a:gd name="T1" fmla="*/ 0 h 9034"/>
                <a:gd name="T2" fmla="*/ 0 w 11142"/>
                <a:gd name="T3" fmla="*/ 9033 h 9034"/>
                <a:gd name="T4" fmla="*/ 8206 w 11142"/>
                <a:gd name="T5" fmla="*/ 794 h 9034"/>
                <a:gd name="T6" fmla="*/ 6848 w 11142"/>
                <a:gd name="T7" fmla="*/ 0 h 9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2" h="9034" extrusionOk="0">
                  <a:moveTo>
                    <a:pt x="6848" y="0"/>
                  </a:moveTo>
                  <a:cubicBezTo>
                    <a:pt x="3875" y="0"/>
                    <a:pt x="0" y="9033"/>
                    <a:pt x="0" y="9033"/>
                  </a:cubicBezTo>
                  <a:cubicBezTo>
                    <a:pt x="0" y="9033"/>
                    <a:pt x="11141" y="4730"/>
                    <a:pt x="8206" y="794"/>
                  </a:cubicBezTo>
                  <a:cubicBezTo>
                    <a:pt x="7791" y="239"/>
                    <a:pt x="7331" y="0"/>
                    <a:pt x="6848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" name="Google Shape;559;p19"/>
            <p:cNvSpPr/>
            <p:nvPr/>
          </p:nvSpPr>
          <p:spPr bwMode="auto">
            <a:xfrm>
              <a:off x="4540075" y="3216325"/>
              <a:ext cx="273550" cy="233275"/>
            </a:xfrm>
            <a:custGeom>
              <a:avLst/>
              <a:gdLst>
                <a:gd name="T0" fmla="*/ 6510 w 10942"/>
                <a:gd name="T1" fmla="*/ 0 h 9331"/>
                <a:gd name="T2" fmla="*/ 1 w 10942"/>
                <a:gd name="T3" fmla="*/ 9331 h 9331"/>
                <a:gd name="T4" fmla="*/ 7806 w 10942"/>
                <a:gd name="T5" fmla="*/ 724 h 9331"/>
                <a:gd name="T6" fmla="*/ 6510 w 10942"/>
                <a:gd name="T7" fmla="*/ 0 h 9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2" h="9331" extrusionOk="0">
                  <a:moveTo>
                    <a:pt x="6510" y="0"/>
                  </a:moveTo>
                  <a:cubicBezTo>
                    <a:pt x="3562" y="0"/>
                    <a:pt x="1" y="9331"/>
                    <a:pt x="1" y="9331"/>
                  </a:cubicBezTo>
                  <a:cubicBezTo>
                    <a:pt x="1" y="9331"/>
                    <a:pt x="10942" y="4561"/>
                    <a:pt x="7806" y="724"/>
                  </a:cubicBezTo>
                  <a:cubicBezTo>
                    <a:pt x="7399" y="219"/>
                    <a:pt x="6961" y="0"/>
                    <a:pt x="6510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" name="Google Shape;560;p19"/>
            <p:cNvSpPr/>
            <p:nvPr/>
          </p:nvSpPr>
          <p:spPr bwMode="auto">
            <a:xfrm>
              <a:off x="4515900" y="3379100"/>
              <a:ext cx="292725" cy="191425"/>
            </a:xfrm>
            <a:custGeom>
              <a:avLst/>
              <a:gdLst>
                <a:gd name="T0" fmla="*/ 8074 w 11709"/>
                <a:gd name="T1" fmla="*/ 0 h 7657"/>
                <a:gd name="T2" fmla="*/ 0 w 11709"/>
                <a:gd name="T3" fmla="*/ 7656 h 7657"/>
                <a:gd name="T4" fmla="*/ 9540 w 11709"/>
                <a:gd name="T5" fmla="*/ 1052 h 7657"/>
                <a:gd name="T6" fmla="*/ 8074 w 11709"/>
                <a:gd name="T7" fmla="*/ 0 h 7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09" h="7657" extrusionOk="0">
                  <a:moveTo>
                    <a:pt x="8074" y="0"/>
                  </a:moveTo>
                  <a:cubicBezTo>
                    <a:pt x="5112" y="0"/>
                    <a:pt x="0" y="7656"/>
                    <a:pt x="0" y="7656"/>
                  </a:cubicBezTo>
                  <a:cubicBezTo>
                    <a:pt x="0" y="7656"/>
                    <a:pt x="11709" y="5455"/>
                    <a:pt x="9540" y="1052"/>
                  </a:cubicBezTo>
                  <a:cubicBezTo>
                    <a:pt x="9178" y="309"/>
                    <a:pt x="8669" y="0"/>
                    <a:pt x="8074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" name="Google Shape;561;p19"/>
            <p:cNvSpPr/>
            <p:nvPr/>
          </p:nvSpPr>
          <p:spPr bwMode="auto">
            <a:xfrm>
              <a:off x="4493375" y="3533250"/>
              <a:ext cx="298575" cy="152350"/>
            </a:xfrm>
            <a:custGeom>
              <a:avLst/>
              <a:gdLst>
                <a:gd name="T0" fmla="*/ 9012 w 11943"/>
                <a:gd name="T1" fmla="*/ 1 h 6094"/>
                <a:gd name="T2" fmla="*/ 1 w 11943"/>
                <a:gd name="T3" fmla="*/ 6094 h 6094"/>
                <a:gd name="T4" fmla="*/ 10608 w 11943"/>
                <a:gd name="T5" fmla="*/ 1324 h 6094"/>
                <a:gd name="T6" fmla="*/ 9012 w 11943"/>
                <a:gd name="T7" fmla="*/ 1 h 6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3" h="6094" extrusionOk="0">
                  <a:moveTo>
                    <a:pt x="9012" y="1"/>
                  </a:moveTo>
                  <a:cubicBezTo>
                    <a:pt x="5965" y="1"/>
                    <a:pt x="1" y="6094"/>
                    <a:pt x="1" y="6094"/>
                  </a:cubicBezTo>
                  <a:cubicBezTo>
                    <a:pt x="1" y="6094"/>
                    <a:pt x="11943" y="6094"/>
                    <a:pt x="10608" y="1324"/>
                  </a:cubicBezTo>
                  <a:cubicBezTo>
                    <a:pt x="10349" y="379"/>
                    <a:pt x="9771" y="1"/>
                    <a:pt x="9012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562;p19"/>
            <p:cNvSpPr/>
            <p:nvPr/>
          </p:nvSpPr>
          <p:spPr bwMode="auto">
            <a:xfrm>
              <a:off x="4608450" y="2724475"/>
              <a:ext cx="292750" cy="335675"/>
            </a:xfrm>
            <a:custGeom>
              <a:avLst/>
              <a:gdLst>
                <a:gd name="T0" fmla="*/ 5234 w 11710"/>
                <a:gd name="T1" fmla="*/ 1 h 13427"/>
                <a:gd name="T2" fmla="*/ 1402 w 11710"/>
                <a:gd name="T3" fmla="*/ 13427 h 13427"/>
                <a:gd name="T4" fmla="*/ 5805 w 11710"/>
                <a:gd name="T5" fmla="*/ 51 h 13427"/>
                <a:gd name="T6" fmla="*/ 5234 w 11710"/>
                <a:gd name="T7" fmla="*/ 1 h 13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10" h="13427" extrusionOk="0">
                  <a:moveTo>
                    <a:pt x="5234" y="1"/>
                  </a:moveTo>
                  <a:cubicBezTo>
                    <a:pt x="0" y="1"/>
                    <a:pt x="1402" y="13427"/>
                    <a:pt x="1402" y="13427"/>
                  </a:cubicBezTo>
                  <a:cubicBezTo>
                    <a:pt x="1402" y="13427"/>
                    <a:pt x="11709" y="1051"/>
                    <a:pt x="5805" y="51"/>
                  </a:cubicBezTo>
                  <a:cubicBezTo>
                    <a:pt x="5607" y="17"/>
                    <a:pt x="5416" y="1"/>
                    <a:pt x="5234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15" name="Google Shape;563;p19"/>
            <p:cNvGrpSpPr/>
            <p:nvPr/>
          </p:nvGrpSpPr>
          <p:grpSpPr bwMode="auto">
            <a:xfrm>
              <a:off x="4265725" y="2613217"/>
              <a:ext cx="1387793" cy="1723204"/>
              <a:chOff x="4265725" y="2613217"/>
              <a:chExt cx="1387793" cy="1723204"/>
            </a:xfrm>
          </p:grpSpPr>
          <p:sp>
            <p:nvSpPr>
              <p:cNvPr id="16" name="Google Shape;564;p19"/>
              <p:cNvSpPr/>
              <p:nvPr/>
            </p:nvSpPr>
            <p:spPr bwMode="auto">
              <a:xfrm>
                <a:off x="4265725" y="3595575"/>
                <a:ext cx="216850" cy="187600"/>
              </a:xfrm>
              <a:custGeom>
                <a:avLst/>
                <a:gdLst>
                  <a:gd name="T0" fmla="*/ 3568 w 8674"/>
                  <a:gd name="T1" fmla="*/ 0 h 7504"/>
                  <a:gd name="T2" fmla="*/ 2535 w 8674"/>
                  <a:gd name="T3" fmla="*/ 565 h 7504"/>
                  <a:gd name="T4" fmla="*/ 8673 w 8674"/>
                  <a:gd name="T5" fmla="*/ 7504 h 7504"/>
                  <a:gd name="T6" fmla="*/ 3568 w 8674"/>
                  <a:gd name="T7" fmla="*/ 0 h 7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74" h="7504" extrusionOk="0">
                    <a:moveTo>
                      <a:pt x="3568" y="0"/>
                    </a:moveTo>
                    <a:cubicBezTo>
                      <a:pt x="3211" y="0"/>
                      <a:pt x="2864" y="171"/>
                      <a:pt x="2535" y="565"/>
                    </a:cubicBezTo>
                    <a:cubicBezTo>
                      <a:pt x="0" y="3601"/>
                      <a:pt x="8673" y="7504"/>
                      <a:pt x="8673" y="7504"/>
                    </a:cubicBezTo>
                    <a:cubicBezTo>
                      <a:pt x="8673" y="7504"/>
                      <a:pt x="5929" y="0"/>
                      <a:pt x="3568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" name="Google Shape;565;p19"/>
              <p:cNvSpPr/>
              <p:nvPr/>
            </p:nvSpPr>
            <p:spPr bwMode="auto">
              <a:xfrm>
                <a:off x="4301575" y="3747025"/>
                <a:ext cx="170975" cy="148725"/>
              </a:xfrm>
              <a:custGeom>
                <a:avLst/>
                <a:gdLst>
                  <a:gd name="T0" fmla="*/ 2812 w 6839"/>
                  <a:gd name="T1" fmla="*/ 1 h 5949"/>
                  <a:gd name="T2" fmla="*/ 2002 w 6839"/>
                  <a:gd name="T3" fmla="*/ 445 h 5949"/>
                  <a:gd name="T4" fmla="*/ 6839 w 6839"/>
                  <a:gd name="T5" fmla="*/ 5949 h 5949"/>
                  <a:gd name="T6" fmla="*/ 2812 w 6839"/>
                  <a:gd name="T7" fmla="*/ 1 h 5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9" h="5949" extrusionOk="0">
                    <a:moveTo>
                      <a:pt x="2812" y="1"/>
                    </a:moveTo>
                    <a:cubicBezTo>
                      <a:pt x="2532" y="1"/>
                      <a:pt x="2259" y="135"/>
                      <a:pt x="2002" y="445"/>
                    </a:cubicBezTo>
                    <a:cubicBezTo>
                      <a:pt x="1" y="2847"/>
                      <a:pt x="6839" y="5949"/>
                      <a:pt x="6839" y="5949"/>
                    </a:cubicBezTo>
                    <a:cubicBezTo>
                      <a:pt x="6839" y="5949"/>
                      <a:pt x="4671" y="1"/>
                      <a:pt x="2812" y="1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566;p19"/>
              <p:cNvSpPr/>
              <p:nvPr/>
            </p:nvSpPr>
            <p:spPr bwMode="auto">
              <a:xfrm>
                <a:off x="4479200" y="3684825"/>
                <a:ext cx="237700" cy="121700"/>
              </a:xfrm>
              <a:custGeom>
                <a:avLst/>
                <a:gdLst>
                  <a:gd name="T0" fmla="*/ 7182 w 9508"/>
                  <a:gd name="T1" fmla="*/ 0 h 4868"/>
                  <a:gd name="T2" fmla="*/ 1 w 9508"/>
                  <a:gd name="T3" fmla="*/ 4868 h 4868"/>
                  <a:gd name="T4" fmla="*/ 8473 w 9508"/>
                  <a:gd name="T5" fmla="*/ 1065 h 4868"/>
                  <a:gd name="T6" fmla="*/ 7182 w 9508"/>
                  <a:gd name="T7" fmla="*/ 0 h 4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08" h="4868" extrusionOk="0">
                    <a:moveTo>
                      <a:pt x="7182" y="0"/>
                    </a:moveTo>
                    <a:cubicBezTo>
                      <a:pt x="4740" y="0"/>
                      <a:pt x="1" y="4868"/>
                      <a:pt x="1" y="4868"/>
                    </a:cubicBezTo>
                    <a:cubicBezTo>
                      <a:pt x="1" y="4868"/>
                      <a:pt x="9507" y="4868"/>
                      <a:pt x="8473" y="1065"/>
                    </a:cubicBezTo>
                    <a:cubicBezTo>
                      <a:pt x="8260" y="304"/>
                      <a:pt x="7793" y="0"/>
                      <a:pt x="7182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" name="Google Shape;567;p19"/>
              <p:cNvSpPr/>
              <p:nvPr/>
            </p:nvSpPr>
            <p:spPr bwMode="auto">
              <a:xfrm>
                <a:off x="4468350" y="3807225"/>
                <a:ext cx="186825" cy="112725"/>
              </a:xfrm>
              <a:custGeom>
                <a:avLst/>
                <a:gdLst>
                  <a:gd name="T0" fmla="*/ 5358 w 7473"/>
                  <a:gd name="T1" fmla="*/ 1 h 4509"/>
                  <a:gd name="T2" fmla="*/ 1 w 7473"/>
                  <a:gd name="T3" fmla="*/ 4508 h 4509"/>
                  <a:gd name="T4" fmla="*/ 6305 w 7473"/>
                  <a:gd name="T5" fmla="*/ 705 h 4509"/>
                  <a:gd name="T6" fmla="*/ 5358 w 7473"/>
                  <a:gd name="T7" fmla="*/ 1 h 4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73" h="4509" extrusionOk="0">
                    <a:moveTo>
                      <a:pt x="5358" y="1"/>
                    </a:moveTo>
                    <a:cubicBezTo>
                      <a:pt x="3466" y="1"/>
                      <a:pt x="1" y="4508"/>
                      <a:pt x="1" y="4508"/>
                    </a:cubicBezTo>
                    <a:cubicBezTo>
                      <a:pt x="1" y="4508"/>
                      <a:pt x="7473" y="3607"/>
                      <a:pt x="6305" y="705"/>
                    </a:cubicBezTo>
                    <a:cubicBezTo>
                      <a:pt x="6094" y="206"/>
                      <a:pt x="5762" y="1"/>
                      <a:pt x="5358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568;p19"/>
              <p:cNvSpPr/>
              <p:nvPr/>
            </p:nvSpPr>
            <p:spPr bwMode="auto">
              <a:xfrm>
                <a:off x="4447525" y="2923075"/>
                <a:ext cx="252700" cy="1293750"/>
              </a:xfrm>
              <a:custGeom>
                <a:avLst/>
                <a:gdLst>
                  <a:gd name="T0" fmla="*/ 9847 w 10108"/>
                  <a:gd name="T1" fmla="*/ 0 h 51750"/>
                  <a:gd name="T2" fmla="*/ 9640 w 10108"/>
                  <a:gd name="T3" fmla="*/ 146 h 51750"/>
                  <a:gd name="T4" fmla="*/ 0 w 10108"/>
                  <a:gd name="T5" fmla="*/ 51549 h 51750"/>
                  <a:gd name="T6" fmla="*/ 234 w 10108"/>
                  <a:gd name="T7" fmla="*/ 51749 h 51750"/>
                  <a:gd name="T8" fmla="*/ 467 w 10108"/>
                  <a:gd name="T9" fmla="*/ 51582 h 51750"/>
                  <a:gd name="T10" fmla="*/ 10074 w 10108"/>
                  <a:gd name="T11" fmla="*/ 312 h 51750"/>
                  <a:gd name="T12" fmla="*/ 9940 w 10108"/>
                  <a:gd name="T13" fmla="*/ 12 h 51750"/>
                  <a:gd name="T14" fmla="*/ 9847 w 10108"/>
                  <a:gd name="T15" fmla="*/ 0 h 51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08" h="51750" extrusionOk="0">
                    <a:moveTo>
                      <a:pt x="9847" y="0"/>
                    </a:moveTo>
                    <a:cubicBezTo>
                      <a:pt x="9750" y="0"/>
                      <a:pt x="9666" y="44"/>
                      <a:pt x="9640" y="146"/>
                    </a:cubicBezTo>
                    <a:cubicBezTo>
                      <a:pt x="3503" y="16657"/>
                      <a:pt x="267" y="33970"/>
                      <a:pt x="0" y="51549"/>
                    </a:cubicBezTo>
                    <a:cubicBezTo>
                      <a:pt x="0" y="51683"/>
                      <a:pt x="100" y="51749"/>
                      <a:pt x="234" y="51749"/>
                    </a:cubicBezTo>
                    <a:cubicBezTo>
                      <a:pt x="334" y="51749"/>
                      <a:pt x="467" y="51683"/>
                      <a:pt x="467" y="51582"/>
                    </a:cubicBezTo>
                    <a:cubicBezTo>
                      <a:pt x="734" y="34037"/>
                      <a:pt x="3970" y="16758"/>
                      <a:pt x="10074" y="312"/>
                    </a:cubicBezTo>
                    <a:cubicBezTo>
                      <a:pt x="10107" y="179"/>
                      <a:pt x="10074" y="46"/>
                      <a:pt x="9940" y="12"/>
                    </a:cubicBezTo>
                    <a:cubicBezTo>
                      <a:pt x="9909" y="4"/>
                      <a:pt x="9877" y="0"/>
                      <a:pt x="9847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1" name="Google Shape;569;p19"/>
              <p:cNvSpPr/>
              <p:nvPr/>
            </p:nvSpPr>
            <p:spPr bwMode="auto">
              <a:xfrm rot="596337">
                <a:off x="4563375" y="2685345"/>
                <a:ext cx="957383" cy="1580312"/>
              </a:xfrm>
              <a:custGeom>
                <a:avLst/>
                <a:gdLst>
                  <a:gd name="T0" fmla="*/ 38294 w 38295"/>
                  <a:gd name="T1" fmla="*/ 0 h 63212"/>
                  <a:gd name="T2" fmla="*/ 37861 w 38295"/>
                  <a:gd name="T3" fmla="*/ 267 h 63212"/>
                  <a:gd name="T4" fmla="*/ 29254 w 38295"/>
                  <a:gd name="T5" fmla="*/ 7072 h 63212"/>
                  <a:gd name="T6" fmla="*/ 28821 w 38295"/>
                  <a:gd name="T7" fmla="*/ 7439 h 63212"/>
                  <a:gd name="T8" fmla="*/ 21349 w 38295"/>
                  <a:gd name="T9" fmla="*/ 14711 h 63212"/>
                  <a:gd name="T10" fmla="*/ 21015 w 38295"/>
                  <a:gd name="T11" fmla="*/ 15077 h 63212"/>
                  <a:gd name="T12" fmla="*/ 14344 w 38295"/>
                  <a:gd name="T13" fmla="*/ 23250 h 63212"/>
                  <a:gd name="T14" fmla="*/ 14077 w 38295"/>
                  <a:gd name="T15" fmla="*/ 23650 h 63212"/>
                  <a:gd name="T16" fmla="*/ 8973 w 38295"/>
                  <a:gd name="T17" fmla="*/ 31723 h 63212"/>
                  <a:gd name="T18" fmla="*/ 8740 w 38295"/>
                  <a:gd name="T19" fmla="*/ 32190 h 63212"/>
                  <a:gd name="T20" fmla="*/ 4437 w 38295"/>
                  <a:gd name="T21" fmla="*/ 41430 h 63212"/>
                  <a:gd name="T22" fmla="*/ 4270 w 38295"/>
                  <a:gd name="T23" fmla="*/ 41897 h 63212"/>
                  <a:gd name="T24" fmla="*/ 67 w 38295"/>
                  <a:gd name="T25" fmla="*/ 62812 h 63212"/>
                  <a:gd name="T26" fmla="*/ 67 w 38295"/>
                  <a:gd name="T27" fmla="*/ 63212 h 63212"/>
                  <a:gd name="T28" fmla="*/ 467 w 38295"/>
                  <a:gd name="T29" fmla="*/ 62978 h 63212"/>
                  <a:gd name="T30" fmla="*/ 11775 w 38295"/>
                  <a:gd name="T31" fmla="*/ 55073 h 63212"/>
                  <a:gd name="T32" fmla="*/ 12176 w 38295"/>
                  <a:gd name="T33" fmla="*/ 54706 h 63212"/>
                  <a:gd name="T34" fmla="*/ 19414 w 38295"/>
                  <a:gd name="T35" fmla="*/ 46867 h 63212"/>
                  <a:gd name="T36" fmla="*/ 19681 w 38295"/>
                  <a:gd name="T37" fmla="*/ 46467 h 63212"/>
                  <a:gd name="T38" fmla="*/ 24918 w 38295"/>
                  <a:gd name="T39" fmla="*/ 38794 h 63212"/>
                  <a:gd name="T40" fmla="*/ 25152 w 38295"/>
                  <a:gd name="T41" fmla="*/ 38394 h 63212"/>
                  <a:gd name="T42" fmla="*/ 29421 w 38295"/>
                  <a:gd name="T43" fmla="*/ 30021 h 63212"/>
                  <a:gd name="T44" fmla="*/ 29588 w 38295"/>
                  <a:gd name="T45" fmla="*/ 29588 h 63212"/>
                  <a:gd name="T46" fmla="*/ 33124 w 38295"/>
                  <a:gd name="T47" fmla="*/ 20681 h 63212"/>
                  <a:gd name="T48" fmla="*/ 33291 w 38295"/>
                  <a:gd name="T49" fmla="*/ 20214 h 63212"/>
                  <a:gd name="T50" fmla="*/ 36059 w 38295"/>
                  <a:gd name="T51" fmla="*/ 10841 h 63212"/>
                  <a:gd name="T52" fmla="*/ 36193 w 38295"/>
                  <a:gd name="T53" fmla="*/ 10341 h 63212"/>
                  <a:gd name="T54" fmla="*/ 38194 w 38295"/>
                  <a:gd name="T55" fmla="*/ 500 h 63212"/>
                  <a:gd name="T56" fmla="*/ 38294 w 38295"/>
                  <a:gd name="T57" fmla="*/ 0 h 63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8295" h="63212" extrusionOk="0">
                    <a:moveTo>
                      <a:pt x="38294" y="0"/>
                    </a:moveTo>
                    <a:cubicBezTo>
                      <a:pt x="38161" y="67"/>
                      <a:pt x="37994" y="133"/>
                      <a:pt x="37861" y="267"/>
                    </a:cubicBezTo>
                    <a:cubicBezTo>
                      <a:pt x="34725" y="2502"/>
                      <a:pt x="31856" y="4770"/>
                      <a:pt x="29254" y="7072"/>
                    </a:cubicBezTo>
                    <a:cubicBezTo>
                      <a:pt x="29121" y="7205"/>
                      <a:pt x="28954" y="7305"/>
                      <a:pt x="28821" y="7439"/>
                    </a:cubicBezTo>
                    <a:cubicBezTo>
                      <a:pt x="26086" y="9807"/>
                      <a:pt x="23617" y="12275"/>
                      <a:pt x="21349" y="14711"/>
                    </a:cubicBezTo>
                    <a:cubicBezTo>
                      <a:pt x="21249" y="14811"/>
                      <a:pt x="21149" y="14944"/>
                      <a:pt x="21015" y="15077"/>
                    </a:cubicBezTo>
                    <a:cubicBezTo>
                      <a:pt x="18513" y="17779"/>
                      <a:pt x="16312" y="20548"/>
                      <a:pt x="14344" y="23250"/>
                    </a:cubicBezTo>
                    <a:cubicBezTo>
                      <a:pt x="14277" y="23417"/>
                      <a:pt x="14144" y="23550"/>
                      <a:pt x="14077" y="23650"/>
                    </a:cubicBezTo>
                    <a:cubicBezTo>
                      <a:pt x="12109" y="26419"/>
                      <a:pt x="10441" y="29087"/>
                      <a:pt x="8973" y="31723"/>
                    </a:cubicBezTo>
                    <a:cubicBezTo>
                      <a:pt x="8873" y="31889"/>
                      <a:pt x="8807" y="32023"/>
                      <a:pt x="8740" y="32190"/>
                    </a:cubicBezTo>
                    <a:cubicBezTo>
                      <a:pt x="6972" y="35392"/>
                      <a:pt x="5538" y="38528"/>
                      <a:pt x="4437" y="41430"/>
                    </a:cubicBezTo>
                    <a:cubicBezTo>
                      <a:pt x="4403" y="41563"/>
                      <a:pt x="4303" y="41730"/>
                      <a:pt x="4270" y="41897"/>
                    </a:cubicBezTo>
                    <a:cubicBezTo>
                      <a:pt x="167" y="52871"/>
                      <a:pt x="0" y="61044"/>
                      <a:pt x="67" y="62812"/>
                    </a:cubicBezTo>
                    <a:lnTo>
                      <a:pt x="67" y="63212"/>
                    </a:lnTo>
                    <a:cubicBezTo>
                      <a:pt x="200" y="63112"/>
                      <a:pt x="334" y="63078"/>
                      <a:pt x="467" y="62978"/>
                    </a:cubicBezTo>
                    <a:cubicBezTo>
                      <a:pt x="4670" y="60777"/>
                      <a:pt x="8440" y="58108"/>
                      <a:pt x="11775" y="55073"/>
                    </a:cubicBezTo>
                    <a:cubicBezTo>
                      <a:pt x="11942" y="54939"/>
                      <a:pt x="12076" y="54806"/>
                      <a:pt x="12176" y="54706"/>
                    </a:cubicBezTo>
                    <a:cubicBezTo>
                      <a:pt x="14844" y="52271"/>
                      <a:pt x="17246" y="49602"/>
                      <a:pt x="19414" y="46867"/>
                    </a:cubicBezTo>
                    <a:cubicBezTo>
                      <a:pt x="19481" y="46733"/>
                      <a:pt x="19614" y="46600"/>
                      <a:pt x="19681" y="46467"/>
                    </a:cubicBezTo>
                    <a:cubicBezTo>
                      <a:pt x="21616" y="44032"/>
                      <a:pt x="23350" y="41430"/>
                      <a:pt x="24918" y="38794"/>
                    </a:cubicBezTo>
                    <a:cubicBezTo>
                      <a:pt x="24985" y="38694"/>
                      <a:pt x="25085" y="38528"/>
                      <a:pt x="25152" y="38394"/>
                    </a:cubicBezTo>
                    <a:cubicBezTo>
                      <a:pt x="26786" y="35592"/>
                      <a:pt x="28254" y="32757"/>
                      <a:pt x="29421" y="30021"/>
                    </a:cubicBezTo>
                    <a:cubicBezTo>
                      <a:pt x="29455" y="29888"/>
                      <a:pt x="29521" y="29721"/>
                      <a:pt x="29588" y="29588"/>
                    </a:cubicBezTo>
                    <a:cubicBezTo>
                      <a:pt x="30956" y="26552"/>
                      <a:pt x="32123" y="23550"/>
                      <a:pt x="33124" y="20681"/>
                    </a:cubicBezTo>
                    <a:cubicBezTo>
                      <a:pt x="33191" y="20515"/>
                      <a:pt x="33224" y="20381"/>
                      <a:pt x="33291" y="20214"/>
                    </a:cubicBezTo>
                    <a:cubicBezTo>
                      <a:pt x="34458" y="16779"/>
                      <a:pt x="35359" y="13610"/>
                      <a:pt x="36059" y="10841"/>
                    </a:cubicBezTo>
                    <a:lnTo>
                      <a:pt x="36193" y="10341"/>
                    </a:lnTo>
                    <a:cubicBezTo>
                      <a:pt x="37460" y="5404"/>
                      <a:pt x="38027" y="1768"/>
                      <a:pt x="38194" y="500"/>
                    </a:cubicBezTo>
                    <a:cubicBezTo>
                      <a:pt x="38228" y="167"/>
                      <a:pt x="38294" y="0"/>
                      <a:pt x="38294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570;p19"/>
              <p:cNvSpPr/>
              <p:nvPr/>
            </p:nvSpPr>
            <p:spPr bwMode="auto">
              <a:xfrm rot="596337">
                <a:off x="4565204" y="2684118"/>
                <a:ext cx="959058" cy="1581162"/>
              </a:xfrm>
              <a:custGeom>
                <a:avLst/>
                <a:gdLst>
                  <a:gd name="T0" fmla="*/ 38362 w 38362"/>
                  <a:gd name="T1" fmla="*/ 0 h 63246"/>
                  <a:gd name="T2" fmla="*/ 31724 w 38362"/>
                  <a:gd name="T3" fmla="*/ 12476 h 63246"/>
                  <a:gd name="T4" fmla="*/ 29289 w 38362"/>
                  <a:gd name="T5" fmla="*/ 7105 h 63246"/>
                  <a:gd name="T6" fmla="*/ 28888 w 38362"/>
                  <a:gd name="T7" fmla="*/ 7472 h 63246"/>
                  <a:gd name="T8" fmla="*/ 29555 w 38362"/>
                  <a:gd name="T9" fmla="*/ 16545 h 63246"/>
                  <a:gd name="T10" fmla="*/ 21350 w 38362"/>
                  <a:gd name="T11" fmla="*/ 14711 h 63246"/>
                  <a:gd name="T12" fmla="*/ 23184 w 38362"/>
                  <a:gd name="T13" fmla="*/ 22049 h 63246"/>
                  <a:gd name="T14" fmla="*/ 24452 w 38362"/>
                  <a:gd name="T15" fmla="*/ 26019 h 63246"/>
                  <a:gd name="T16" fmla="*/ 14345 w 38362"/>
                  <a:gd name="T17" fmla="*/ 23350 h 63246"/>
                  <a:gd name="T18" fmla="*/ 17714 w 38362"/>
                  <a:gd name="T19" fmla="*/ 30389 h 63246"/>
                  <a:gd name="T20" fmla="*/ 16680 w 38362"/>
                  <a:gd name="T21" fmla="*/ 39362 h 63246"/>
                  <a:gd name="T22" fmla="*/ 8907 w 38362"/>
                  <a:gd name="T23" fmla="*/ 31823 h 63246"/>
                  <a:gd name="T24" fmla="*/ 12510 w 38362"/>
                  <a:gd name="T25" fmla="*/ 39228 h 63246"/>
                  <a:gd name="T26" fmla="*/ 10442 w 38362"/>
                  <a:gd name="T27" fmla="*/ 48969 h 63246"/>
                  <a:gd name="T28" fmla="*/ 4371 w 38362"/>
                  <a:gd name="T29" fmla="*/ 41530 h 63246"/>
                  <a:gd name="T30" fmla="*/ 7573 w 38362"/>
                  <a:gd name="T31" fmla="*/ 46467 h 63246"/>
                  <a:gd name="T32" fmla="*/ 10242 w 38362"/>
                  <a:gd name="T33" fmla="*/ 49202 h 63246"/>
                  <a:gd name="T34" fmla="*/ 1 w 38362"/>
                  <a:gd name="T35" fmla="*/ 62879 h 63246"/>
                  <a:gd name="T36" fmla="*/ 401 w 38362"/>
                  <a:gd name="T37" fmla="*/ 63045 h 63246"/>
                  <a:gd name="T38" fmla="*/ 10909 w 38362"/>
                  <a:gd name="T39" fmla="*/ 55006 h 63246"/>
                  <a:gd name="T40" fmla="*/ 12110 w 38362"/>
                  <a:gd name="T41" fmla="*/ 54806 h 63246"/>
                  <a:gd name="T42" fmla="*/ 13210 w 38362"/>
                  <a:gd name="T43" fmla="*/ 45566 h 63246"/>
                  <a:gd name="T44" fmla="*/ 19348 w 38362"/>
                  <a:gd name="T45" fmla="*/ 46901 h 63246"/>
                  <a:gd name="T46" fmla="*/ 13444 w 38362"/>
                  <a:gd name="T47" fmla="*/ 45199 h 63246"/>
                  <a:gd name="T48" fmla="*/ 15355 w 38362"/>
                  <a:gd name="T49" fmla="*/ 42283 h 63246"/>
                  <a:gd name="T50" fmla="*/ 16012 w 38362"/>
                  <a:gd name="T51" fmla="*/ 41330 h 63246"/>
                  <a:gd name="T52" fmla="*/ 21883 w 38362"/>
                  <a:gd name="T53" fmla="*/ 38695 h 63246"/>
                  <a:gd name="T54" fmla="*/ 25086 w 38362"/>
                  <a:gd name="T55" fmla="*/ 38495 h 63246"/>
                  <a:gd name="T56" fmla="*/ 23117 w 38362"/>
                  <a:gd name="T57" fmla="*/ 29288 h 63246"/>
                  <a:gd name="T58" fmla="*/ 29455 w 38362"/>
                  <a:gd name="T59" fmla="*/ 30088 h 63246"/>
                  <a:gd name="T60" fmla="*/ 23351 w 38362"/>
                  <a:gd name="T61" fmla="*/ 28854 h 63246"/>
                  <a:gd name="T62" fmla="*/ 27521 w 38362"/>
                  <a:gd name="T63" fmla="*/ 21249 h 63246"/>
                  <a:gd name="T64" fmla="*/ 33191 w 38362"/>
                  <a:gd name="T65" fmla="*/ 20682 h 63246"/>
                  <a:gd name="T66" fmla="*/ 33358 w 38362"/>
                  <a:gd name="T67" fmla="*/ 20215 h 63246"/>
                  <a:gd name="T68" fmla="*/ 31123 w 38362"/>
                  <a:gd name="T69" fmla="*/ 14477 h 63246"/>
                  <a:gd name="T70" fmla="*/ 36127 w 38362"/>
                  <a:gd name="T71" fmla="*/ 10908 h 63246"/>
                  <a:gd name="T72" fmla="*/ 36260 w 38362"/>
                  <a:gd name="T73" fmla="*/ 10408 h 63246"/>
                  <a:gd name="T74" fmla="*/ 38195 w 38362"/>
                  <a:gd name="T75" fmla="*/ 667 h 63246"/>
                  <a:gd name="T76" fmla="*/ 38362 w 38362"/>
                  <a:gd name="T77" fmla="*/ 0 h 63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8362" h="63246" extrusionOk="0">
                    <a:moveTo>
                      <a:pt x="38362" y="0"/>
                    </a:moveTo>
                    <a:lnTo>
                      <a:pt x="38362" y="0"/>
                    </a:lnTo>
                    <a:cubicBezTo>
                      <a:pt x="38228" y="100"/>
                      <a:pt x="38062" y="167"/>
                      <a:pt x="37928" y="301"/>
                    </a:cubicBezTo>
                    <a:cubicBezTo>
                      <a:pt x="35893" y="4403"/>
                      <a:pt x="33792" y="8440"/>
                      <a:pt x="31724" y="12476"/>
                    </a:cubicBezTo>
                    <a:cubicBezTo>
                      <a:pt x="31090" y="13643"/>
                      <a:pt x="30523" y="14811"/>
                      <a:pt x="29889" y="15978"/>
                    </a:cubicBezTo>
                    <a:cubicBezTo>
                      <a:pt x="29422" y="13010"/>
                      <a:pt x="29222" y="10074"/>
                      <a:pt x="29289" y="7105"/>
                    </a:cubicBezTo>
                    <a:cubicBezTo>
                      <a:pt x="29188" y="7205"/>
                      <a:pt x="29022" y="7339"/>
                      <a:pt x="28888" y="7472"/>
                    </a:cubicBezTo>
                    <a:cubicBezTo>
                      <a:pt x="28855" y="10474"/>
                      <a:pt x="29055" y="13510"/>
                      <a:pt x="29555" y="16512"/>
                    </a:cubicBezTo>
                    <a:lnTo>
                      <a:pt x="29555" y="16545"/>
                    </a:lnTo>
                    <a:cubicBezTo>
                      <a:pt x="28054" y="19381"/>
                      <a:pt x="26553" y="22183"/>
                      <a:pt x="25019" y="24985"/>
                    </a:cubicBezTo>
                    <a:cubicBezTo>
                      <a:pt x="23351" y="21716"/>
                      <a:pt x="22083" y="18280"/>
                      <a:pt x="21350" y="14711"/>
                    </a:cubicBezTo>
                    <a:cubicBezTo>
                      <a:pt x="21216" y="14844"/>
                      <a:pt x="21116" y="14978"/>
                      <a:pt x="21016" y="15111"/>
                    </a:cubicBezTo>
                    <a:cubicBezTo>
                      <a:pt x="21516" y="17479"/>
                      <a:pt x="22250" y="19814"/>
                      <a:pt x="23184" y="22049"/>
                    </a:cubicBezTo>
                    <a:cubicBezTo>
                      <a:pt x="23685" y="23217"/>
                      <a:pt x="24185" y="24351"/>
                      <a:pt x="24752" y="25452"/>
                    </a:cubicBezTo>
                    <a:cubicBezTo>
                      <a:pt x="24685" y="25652"/>
                      <a:pt x="24552" y="25819"/>
                      <a:pt x="24452" y="26019"/>
                    </a:cubicBezTo>
                    <a:cubicBezTo>
                      <a:pt x="23117" y="28387"/>
                      <a:pt x="21783" y="30789"/>
                      <a:pt x="20416" y="33124"/>
                    </a:cubicBezTo>
                    <a:cubicBezTo>
                      <a:pt x="17880" y="30222"/>
                      <a:pt x="15846" y="26886"/>
                      <a:pt x="14345" y="23350"/>
                    </a:cubicBezTo>
                    <a:cubicBezTo>
                      <a:pt x="14244" y="23517"/>
                      <a:pt x="14111" y="23651"/>
                      <a:pt x="14044" y="23784"/>
                    </a:cubicBezTo>
                    <a:cubicBezTo>
                      <a:pt x="15012" y="26119"/>
                      <a:pt x="16246" y="28321"/>
                      <a:pt x="17714" y="30389"/>
                    </a:cubicBezTo>
                    <a:cubicBezTo>
                      <a:pt x="18447" y="31489"/>
                      <a:pt x="19281" y="32524"/>
                      <a:pt x="20182" y="33524"/>
                    </a:cubicBezTo>
                    <a:cubicBezTo>
                      <a:pt x="19048" y="35492"/>
                      <a:pt x="17880" y="37460"/>
                      <a:pt x="16680" y="39362"/>
                    </a:cubicBezTo>
                    <a:cubicBezTo>
                      <a:pt x="16112" y="40196"/>
                      <a:pt x="15612" y="41030"/>
                      <a:pt x="15078" y="41864"/>
                    </a:cubicBezTo>
                    <a:cubicBezTo>
                      <a:pt x="12510" y="38895"/>
                      <a:pt x="10375" y="35492"/>
                      <a:pt x="8907" y="31823"/>
                    </a:cubicBezTo>
                    <a:cubicBezTo>
                      <a:pt x="8841" y="31990"/>
                      <a:pt x="8741" y="32123"/>
                      <a:pt x="8674" y="32290"/>
                    </a:cubicBezTo>
                    <a:cubicBezTo>
                      <a:pt x="9708" y="34725"/>
                      <a:pt x="10942" y="37060"/>
                      <a:pt x="12510" y="39228"/>
                    </a:cubicBezTo>
                    <a:cubicBezTo>
                      <a:pt x="13244" y="40296"/>
                      <a:pt x="14044" y="41297"/>
                      <a:pt x="14878" y="42231"/>
                    </a:cubicBezTo>
                    <a:cubicBezTo>
                      <a:pt x="13411" y="44499"/>
                      <a:pt x="11943" y="46734"/>
                      <a:pt x="10442" y="48969"/>
                    </a:cubicBezTo>
                    <a:cubicBezTo>
                      <a:pt x="10408" y="48969"/>
                      <a:pt x="10408" y="48902"/>
                      <a:pt x="10408" y="48902"/>
                    </a:cubicBezTo>
                    <a:cubicBezTo>
                      <a:pt x="8107" y="46700"/>
                      <a:pt x="6072" y="44199"/>
                      <a:pt x="4371" y="41530"/>
                    </a:cubicBezTo>
                    <a:cubicBezTo>
                      <a:pt x="4337" y="41663"/>
                      <a:pt x="4237" y="41830"/>
                      <a:pt x="4204" y="41997"/>
                    </a:cubicBezTo>
                    <a:cubicBezTo>
                      <a:pt x="5238" y="43531"/>
                      <a:pt x="6372" y="45033"/>
                      <a:pt x="7573" y="46467"/>
                    </a:cubicBezTo>
                    <a:cubicBezTo>
                      <a:pt x="8407" y="47368"/>
                      <a:pt x="9241" y="48302"/>
                      <a:pt x="10175" y="49169"/>
                    </a:cubicBezTo>
                    <a:cubicBezTo>
                      <a:pt x="10208" y="49169"/>
                      <a:pt x="10208" y="49202"/>
                      <a:pt x="10242" y="49202"/>
                    </a:cubicBezTo>
                    <a:cubicBezTo>
                      <a:pt x="9608" y="50170"/>
                      <a:pt x="8941" y="51070"/>
                      <a:pt x="8274" y="52038"/>
                    </a:cubicBezTo>
                    <a:cubicBezTo>
                      <a:pt x="5672" y="55740"/>
                      <a:pt x="2903" y="59376"/>
                      <a:pt x="1" y="62879"/>
                    </a:cubicBezTo>
                    <a:lnTo>
                      <a:pt x="1" y="63246"/>
                    </a:lnTo>
                    <a:cubicBezTo>
                      <a:pt x="168" y="63179"/>
                      <a:pt x="268" y="63145"/>
                      <a:pt x="401" y="63045"/>
                    </a:cubicBezTo>
                    <a:cubicBezTo>
                      <a:pt x="2770" y="60143"/>
                      <a:pt x="5105" y="57141"/>
                      <a:pt x="7340" y="54072"/>
                    </a:cubicBezTo>
                    <a:cubicBezTo>
                      <a:pt x="8507" y="54473"/>
                      <a:pt x="9708" y="54739"/>
                      <a:pt x="10909" y="55006"/>
                    </a:cubicBezTo>
                    <a:cubicBezTo>
                      <a:pt x="11176" y="55040"/>
                      <a:pt x="11442" y="55140"/>
                      <a:pt x="11709" y="55173"/>
                    </a:cubicBezTo>
                    <a:cubicBezTo>
                      <a:pt x="11876" y="55040"/>
                      <a:pt x="12010" y="54906"/>
                      <a:pt x="12110" y="54806"/>
                    </a:cubicBezTo>
                    <a:cubicBezTo>
                      <a:pt x="10609" y="54506"/>
                      <a:pt x="9107" y="54172"/>
                      <a:pt x="7606" y="53705"/>
                    </a:cubicBezTo>
                    <a:cubicBezTo>
                      <a:pt x="9541" y="51037"/>
                      <a:pt x="11409" y="48335"/>
                      <a:pt x="13210" y="45566"/>
                    </a:cubicBezTo>
                    <a:cubicBezTo>
                      <a:pt x="14345" y="45900"/>
                      <a:pt x="15512" y="46200"/>
                      <a:pt x="16680" y="46467"/>
                    </a:cubicBezTo>
                    <a:cubicBezTo>
                      <a:pt x="17547" y="46634"/>
                      <a:pt x="18447" y="46800"/>
                      <a:pt x="19348" y="46901"/>
                    </a:cubicBezTo>
                    <a:cubicBezTo>
                      <a:pt x="19415" y="46800"/>
                      <a:pt x="19548" y="46667"/>
                      <a:pt x="19615" y="46534"/>
                    </a:cubicBezTo>
                    <a:cubicBezTo>
                      <a:pt x="17547" y="46233"/>
                      <a:pt x="15512" y="45800"/>
                      <a:pt x="13444" y="45199"/>
                    </a:cubicBezTo>
                    <a:cubicBezTo>
                      <a:pt x="14078" y="44265"/>
                      <a:pt x="14678" y="43298"/>
                      <a:pt x="15279" y="42331"/>
                    </a:cubicBezTo>
                    <a:cubicBezTo>
                      <a:pt x="15326" y="42307"/>
                      <a:pt x="15340" y="42283"/>
                      <a:pt x="15355" y="42283"/>
                    </a:cubicBezTo>
                    <a:cubicBezTo>
                      <a:pt x="15362" y="42283"/>
                      <a:pt x="15369" y="42287"/>
                      <a:pt x="15379" y="42297"/>
                    </a:cubicBezTo>
                    <a:cubicBezTo>
                      <a:pt x="15579" y="41997"/>
                      <a:pt x="15779" y="41663"/>
                      <a:pt x="16012" y="41330"/>
                    </a:cubicBezTo>
                    <a:lnTo>
                      <a:pt x="18014" y="38094"/>
                    </a:lnTo>
                    <a:cubicBezTo>
                      <a:pt x="19248" y="38361"/>
                      <a:pt x="20582" y="38595"/>
                      <a:pt x="21883" y="38695"/>
                    </a:cubicBezTo>
                    <a:cubicBezTo>
                      <a:pt x="22851" y="38828"/>
                      <a:pt x="23851" y="38861"/>
                      <a:pt x="24852" y="38928"/>
                    </a:cubicBezTo>
                    <a:cubicBezTo>
                      <a:pt x="24919" y="38795"/>
                      <a:pt x="25019" y="38628"/>
                      <a:pt x="25086" y="38495"/>
                    </a:cubicBezTo>
                    <a:cubicBezTo>
                      <a:pt x="22784" y="38461"/>
                      <a:pt x="20449" y="38194"/>
                      <a:pt x="18214" y="37694"/>
                    </a:cubicBezTo>
                    <a:cubicBezTo>
                      <a:pt x="19882" y="34925"/>
                      <a:pt x="21550" y="32123"/>
                      <a:pt x="23117" y="29288"/>
                    </a:cubicBezTo>
                    <a:cubicBezTo>
                      <a:pt x="24418" y="29588"/>
                      <a:pt x="25719" y="29788"/>
                      <a:pt x="27020" y="29922"/>
                    </a:cubicBezTo>
                    <a:cubicBezTo>
                      <a:pt x="27854" y="29988"/>
                      <a:pt x="28621" y="30022"/>
                      <a:pt x="29455" y="30088"/>
                    </a:cubicBezTo>
                    <a:cubicBezTo>
                      <a:pt x="29522" y="29955"/>
                      <a:pt x="29589" y="29788"/>
                      <a:pt x="29622" y="29655"/>
                    </a:cubicBezTo>
                    <a:cubicBezTo>
                      <a:pt x="27521" y="29588"/>
                      <a:pt x="25419" y="29321"/>
                      <a:pt x="23351" y="28854"/>
                    </a:cubicBezTo>
                    <a:cubicBezTo>
                      <a:pt x="23451" y="28587"/>
                      <a:pt x="23618" y="28321"/>
                      <a:pt x="23785" y="28020"/>
                    </a:cubicBezTo>
                    <a:cubicBezTo>
                      <a:pt x="25052" y="25785"/>
                      <a:pt x="26286" y="23517"/>
                      <a:pt x="27521" y="21249"/>
                    </a:cubicBezTo>
                    <a:cubicBezTo>
                      <a:pt x="28755" y="21182"/>
                      <a:pt x="29956" y="21115"/>
                      <a:pt x="31190" y="20982"/>
                    </a:cubicBezTo>
                    <a:cubicBezTo>
                      <a:pt x="31857" y="20915"/>
                      <a:pt x="32524" y="20815"/>
                      <a:pt x="33191" y="20682"/>
                    </a:cubicBezTo>
                    <a:cubicBezTo>
                      <a:pt x="33258" y="20515"/>
                      <a:pt x="33291" y="20382"/>
                      <a:pt x="33358" y="20215"/>
                    </a:cubicBezTo>
                    <a:cubicBezTo>
                      <a:pt x="31523" y="20548"/>
                      <a:pt x="29622" y="20782"/>
                      <a:pt x="27754" y="20815"/>
                    </a:cubicBezTo>
                    <a:cubicBezTo>
                      <a:pt x="28922" y="18714"/>
                      <a:pt x="30022" y="16612"/>
                      <a:pt x="31123" y="14477"/>
                    </a:cubicBezTo>
                    <a:cubicBezTo>
                      <a:pt x="31457" y="13810"/>
                      <a:pt x="31790" y="13176"/>
                      <a:pt x="32124" y="12509"/>
                    </a:cubicBezTo>
                    <a:cubicBezTo>
                      <a:pt x="33458" y="12009"/>
                      <a:pt x="34792" y="11475"/>
                      <a:pt x="36127" y="10908"/>
                    </a:cubicBezTo>
                    <a:lnTo>
                      <a:pt x="36260" y="10408"/>
                    </a:lnTo>
                    <a:cubicBezTo>
                      <a:pt x="34959" y="10975"/>
                      <a:pt x="33692" y="11509"/>
                      <a:pt x="32391" y="11976"/>
                    </a:cubicBezTo>
                    <a:cubicBezTo>
                      <a:pt x="34359" y="8240"/>
                      <a:pt x="36260" y="4437"/>
                      <a:pt x="38195" y="667"/>
                    </a:cubicBezTo>
                    <a:cubicBezTo>
                      <a:pt x="38228" y="601"/>
                      <a:pt x="38228" y="567"/>
                      <a:pt x="38262" y="501"/>
                    </a:cubicBezTo>
                    <a:cubicBezTo>
                      <a:pt x="38295" y="167"/>
                      <a:pt x="38362" y="0"/>
                      <a:pt x="38362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</p:grpSp>
      <p:sp>
        <p:nvSpPr>
          <p:cNvPr id="23" name="Google Shape;574;p19"/>
          <p:cNvSpPr/>
          <p:nvPr/>
        </p:nvSpPr>
        <p:spPr bwMode="auto">
          <a:xfrm rot="20792930" flipH="1">
            <a:off x="506413" y="1259277"/>
            <a:ext cx="188912" cy="182618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4" name="Google Shape;575;p19"/>
          <p:cNvSpPr/>
          <p:nvPr/>
        </p:nvSpPr>
        <p:spPr bwMode="auto">
          <a:xfrm>
            <a:off x="8651876" y="1318032"/>
            <a:ext cx="188913" cy="184207"/>
          </a:xfrm>
          <a:custGeom>
            <a:avLst/>
            <a:gdLst>
              <a:gd name="T0" fmla="*/ 9836 w 13077"/>
              <a:gd name="T1" fmla="*/ 0 h 12835"/>
              <a:gd name="T2" fmla="*/ 9174 w 13077"/>
              <a:gd name="T3" fmla="*/ 96 h 12835"/>
              <a:gd name="T4" fmla="*/ 7473 w 13077"/>
              <a:gd name="T5" fmla="*/ 1797 h 12835"/>
              <a:gd name="T6" fmla="*/ 7340 w 13077"/>
              <a:gd name="T7" fmla="*/ 4399 h 12835"/>
              <a:gd name="T8" fmla="*/ 4738 w 13077"/>
              <a:gd name="T9" fmla="*/ 1964 h 12835"/>
              <a:gd name="T10" fmla="*/ 3258 w 13077"/>
              <a:gd name="T11" fmla="*/ 1682 h 12835"/>
              <a:gd name="T12" fmla="*/ 1302 w 13077"/>
              <a:gd name="T13" fmla="*/ 2297 h 12835"/>
              <a:gd name="T14" fmla="*/ 234 w 13077"/>
              <a:gd name="T15" fmla="*/ 5600 h 12835"/>
              <a:gd name="T16" fmla="*/ 1936 w 13077"/>
              <a:gd name="T17" fmla="*/ 8769 h 12835"/>
              <a:gd name="T18" fmla="*/ 11017 w 13077"/>
              <a:gd name="T19" fmla="*/ 12835 h 12835"/>
              <a:gd name="T20" fmla="*/ 11843 w 13077"/>
              <a:gd name="T21" fmla="*/ 12805 h 12835"/>
              <a:gd name="T22" fmla="*/ 11809 w 13077"/>
              <a:gd name="T23" fmla="*/ 8969 h 12835"/>
              <a:gd name="T24" fmla="*/ 12810 w 13077"/>
              <a:gd name="T25" fmla="*/ 5299 h 12835"/>
              <a:gd name="T26" fmla="*/ 12410 w 13077"/>
              <a:gd name="T27" fmla="*/ 1597 h 12835"/>
              <a:gd name="T28" fmla="*/ 9836 w 13077"/>
              <a:gd name="T29" fmla="*/ 0 h 12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77" h="12835" extrusionOk="0">
                <a:moveTo>
                  <a:pt x="9836" y="0"/>
                </a:moveTo>
                <a:cubicBezTo>
                  <a:pt x="9614" y="0"/>
                  <a:pt x="9392" y="31"/>
                  <a:pt x="9174" y="96"/>
                </a:cubicBezTo>
                <a:cubicBezTo>
                  <a:pt x="8407" y="363"/>
                  <a:pt x="7773" y="1030"/>
                  <a:pt x="7473" y="1797"/>
                </a:cubicBezTo>
                <a:cubicBezTo>
                  <a:pt x="7173" y="2598"/>
                  <a:pt x="7173" y="3565"/>
                  <a:pt x="7340" y="4399"/>
                </a:cubicBezTo>
                <a:cubicBezTo>
                  <a:pt x="6672" y="3365"/>
                  <a:pt x="5838" y="2431"/>
                  <a:pt x="4738" y="1964"/>
                </a:cubicBezTo>
                <a:cubicBezTo>
                  <a:pt x="4275" y="1782"/>
                  <a:pt x="3766" y="1682"/>
                  <a:pt x="3258" y="1682"/>
                </a:cubicBezTo>
                <a:cubicBezTo>
                  <a:pt x="2558" y="1682"/>
                  <a:pt x="1863" y="1872"/>
                  <a:pt x="1302" y="2297"/>
                </a:cubicBezTo>
                <a:cubicBezTo>
                  <a:pt x="335" y="3065"/>
                  <a:pt x="1" y="4399"/>
                  <a:pt x="234" y="5600"/>
                </a:cubicBezTo>
                <a:cubicBezTo>
                  <a:pt x="435" y="6801"/>
                  <a:pt x="1135" y="7868"/>
                  <a:pt x="1936" y="8769"/>
                </a:cubicBezTo>
                <a:cubicBezTo>
                  <a:pt x="4219" y="11330"/>
                  <a:pt x="7616" y="12835"/>
                  <a:pt x="11017" y="12835"/>
                </a:cubicBezTo>
                <a:cubicBezTo>
                  <a:pt x="11292" y="12835"/>
                  <a:pt x="11568" y="12825"/>
                  <a:pt x="11843" y="12805"/>
                </a:cubicBezTo>
                <a:cubicBezTo>
                  <a:pt x="11409" y="11604"/>
                  <a:pt x="11576" y="10270"/>
                  <a:pt x="11809" y="8969"/>
                </a:cubicBezTo>
                <a:cubicBezTo>
                  <a:pt x="12110" y="7768"/>
                  <a:pt x="12577" y="6567"/>
                  <a:pt x="12810" y="5299"/>
                </a:cubicBezTo>
                <a:cubicBezTo>
                  <a:pt x="13077" y="4065"/>
                  <a:pt x="13010" y="2698"/>
                  <a:pt x="12410" y="1597"/>
                </a:cubicBezTo>
                <a:cubicBezTo>
                  <a:pt x="11888" y="663"/>
                  <a:pt x="10869" y="0"/>
                  <a:pt x="9836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5" name="Google Shape;576;p19"/>
          <p:cNvSpPr/>
          <p:nvPr/>
        </p:nvSpPr>
        <p:spPr bwMode="auto">
          <a:xfrm>
            <a:off x="560389" y="3696842"/>
            <a:ext cx="187325" cy="182619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6" name="Google Shape;577;p19"/>
          <p:cNvSpPr/>
          <p:nvPr/>
        </p:nvSpPr>
        <p:spPr bwMode="auto">
          <a:xfrm flipH="1">
            <a:off x="80964" y="4743327"/>
            <a:ext cx="325437" cy="322361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7" name="Google Shape;578;p19"/>
          <p:cNvSpPr/>
          <p:nvPr/>
        </p:nvSpPr>
        <p:spPr bwMode="auto">
          <a:xfrm rot="11285773" flipH="1">
            <a:off x="7770814" y="-122276"/>
            <a:ext cx="1538287" cy="936915"/>
          </a:xfrm>
          <a:custGeom>
            <a:avLst/>
            <a:gdLst>
              <a:gd name="T0" fmla="*/ 26233 w 29939"/>
              <a:gd name="T1" fmla="*/ 0 h 19643"/>
              <a:gd name="T2" fmla="*/ 26167 w 29939"/>
              <a:gd name="T3" fmla="*/ 1 h 19643"/>
              <a:gd name="T4" fmla="*/ 23808 w 29939"/>
              <a:gd name="T5" fmla="*/ 998 h 19643"/>
              <a:gd name="T6" fmla="*/ 21859 w 29939"/>
              <a:gd name="T7" fmla="*/ 1390 h 19643"/>
              <a:gd name="T8" fmla="*/ 16232 w 29939"/>
              <a:gd name="T9" fmla="*/ 533 h 19643"/>
              <a:gd name="T10" fmla="*/ 15999 w 29939"/>
              <a:gd name="T11" fmla="*/ 530 h 19643"/>
              <a:gd name="T12" fmla="*/ 9520 w 29939"/>
              <a:gd name="T13" fmla="*/ 4155 h 19643"/>
              <a:gd name="T14" fmla="*/ 6563 w 29939"/>
              <a:gd name="T15" fmla="*/ 9039 h 19643"/>
              <a:gd name="T16" fmla="*/ 3572 w 29939"/>
              <a:gd name="T17" fmla="*/ 10385 h 19643"/>
              <a:gd name="T18" fmla="*/ 682 w 29939"/>
              <a:gd name="T19" fmla="*/ 14671 h 19643"/>
              <a:gd name="T20" fmla="*/ 6297 w 29939"/>
              <a:gd name="T21" fmla="*/ 17363 h 19643"/>
              <a:gd name="T22" fmla="*/ 19156 w 29939"/>
              <a:gd name="T23" fmla="*/ 19643 h 19643"/>
              <a:gd name="T24" fmla="*/ 19704 w 29939"/>
              <a:gd name="T25" fmla="*/ 19639 h 19643"/>
              <a:gd name="T26" fmla="*/ 25253 w 29939"/>
              <a:gd name="T27" fmla="*/ 18260 h 19643"/>
              <a:gd name="T28" fmla="*/ 27795 w 29939"/>
              <a:gd name="T29" fmla="*/ 14921 h 19643"/>
              <a:gd name="T30" fmla="*/ 28942 w 29939"/>
              <a:gd name="T31" fmla="*/ 3042 h 19643"/>
              <a:gd name="T32" fmla="*/ 26233 w 29939"/>
              <a:gd name="T33" fmla="*/ 0 h 19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939" h="19643" extrusionOk="0">
                <a:moveTo>
                  <a:pt x="26233" y="0"/>
                </a:moveTo>
                <a:cubicBezTo>
                  <a:pt x="26211" y="0"/>
                  <a:pt x="26189" y="1"/>
                  <a:pt x="26167" y="1"/>
                </a:cubicBezTo>
                <a:cubicBezTo>
                  <a:pt x="25303" y="35"/>
                  <a:pt x="24605" y="649"/>
                  <a:pt x="23808" y="998"/>
                </a:cubicBezTo>
                <a:cubicBezTo>
                  <a:pt x="23179" y="1284"/>
                  <a:pt x="22526" y="1390"/>
                  <a:pt x="21859" y="1390"/>
                </a:cubicBezTo>
                <a:cubicBezTo>
                  <a:pt x="20043" y="1390"/>
                  <a:pt x="18115" y="606"/>
                  <a:pt x="16232" y="533"/>
                </a:cubicBezTo>
                <a:cubicBezTo>
                  <a:pt x="16154" y="531"/>
                  <a:pt x="16077" y="530"/>
                  <a:pt x="15999" y="530"/>
                </a:cubicBezTo>
                <a:cubicBezTo>
                  <a:pt x="13362" y="530"/>
                  <a:pt x="10908" y="1895"/>
                  <a:pt x="9520" y="4155"/>
                </a:cubicBezTo>
                <a:cubicBezTo>
                  <a:pt x="8523" y="5800"/>
                  <a:pt x="8125" y="7926"/>
                  <a:pt x="6563" y="9039"/>
                </a:cubicBezTo>
                <a:cubicBezTo>
                  <a:pt x="5682" y="9687"/>
                  <a:pt x="4553" y="9887"/>
                  <a:pt x="3572" y="10385"/>
                </a:cubicBezTo>
                <a:cubicBezTo>
                  <a:pt x="2360" y="10967"/>
                  <a:pt x="0" y="13110"/>
                  <a:pt x="682" y="14671"/>
                </a:cubicBezTo>
                <a:cubicBezTo>
                  <a:pt x="1230" y="15917"/>
                  <a:pt x="5084" y="16931"/>
                  <a:pt x="6297" y="17363"/>
                </a:cubicBezTo>
                <a:cubicBezTo>
                  <a:pt x="10412" y="18878"/>
                  <a:pt x="14772" y="19643"/>
                  <a:pt x="19156" y="19643"/>
                </a:cubicBezTo>
                <a:cubicBezTo>
                  <a:pt x="19339" y="19643"/>
                  <a:pt x="19521" y="19642"/>
                  <a:pt x="19704" y="19639"/>
                </a:cubicBezTo>
                <a:cubicBezTo>
                  <a:pt x="21648" y="19606"/>
                  <a:pt x="23675" y="19390"/>
                  <a:pt x="25253" y="18260"/>
                </a:cubicBezTo>
                <a:cubicBezTo>
                  <a:pt x="26400" y="17429"/>
                  <a:pt x="27197" y="16200"/>
                  <a:pt x="27795" y="14921"/>
                </a:cubicBezTo>
                <a:cubicBezTo>
                  <a:pt x="29540" y="11216"/>
                  <a:pt x="29938" y="7012"/>
                  <a:pt x="28942" y="3042"/>
                </a:cubicBezTo>
                <a:cubicBezTo>
                  <a:pt x="28581" y="1634"/>
                  <a:pt x="27689" y="0"/>
                  <a:pt x="26233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8" name="Google Shape;579;p19"/>
          <p:cNvSpPr/>
          <p:nvPr/>
        </p:nvSpPr>
        <p:spPr bwMode="auto">
          <a:xfrm rot="707542">
            <a:off x="-619125" y="-260430"/>
            <a:ext cx="2174875" cy="2281942"/>
          </a:xfrm>
          <a:custGeom>
            <a:avLst/>
            <a:gdLst>
              <a:gd name="T0" fmla="*/ 14182 w 23593"/>
              <a:gd name="T1" fmla="*/ 0 h 45172"/>
              <a:gd name="T2" fmla="*/ 11498 w 23593"/>
              <a:gd name="T3" fmla="*/ 496 h 45172"/>
              <a:gd name="T4" fmla="*/ 5749 w 23593"/>
              <a:gd name="T5" fmla="*/ 5663 h 45172"/>
              <a:gd name="T6" fmla="*/ 1363 w 23593"/>
              <a:gd name="T7" fmla="*/ 13505 h 45172"/>
              <a:gd name="T8" fmla="*/ 117 w 23593"/>
              <a:gd name="T9" fmla="*/ 25982 h 45172"/>
              <a:gd name="T10" fmla="*/ 948 w 23593"/>
              <a:gd name="T11" fmla="*/ 40070 h 45172"/>
              <a:gd name="T12" fmla="*/ 2559 w 23593"/>
              <a:gd name="T13" fmla="*/ 44257 h 45172"/>
              <a:gd name="T14" fmla="*/ 5143 w 23593"/>
              <a:gd name="T15" fmla="*/ 45171 h 45172"/>
              <a:gd name="T16" fmla="*/ 15203 w 23593"/>
              <a:gd name="T17" fmla="*/ 40967 h 45172"/>
              <a:gd name="T18" fmla="*/ 19140 w 23593"/>
              <a:gd name="T19" fmla="*/ 32478 h 45172"/>
              <a:gd name="T20" fmla="*/ 16665 w 23593"/>
              <a:gd name="T21" fmla="*/ 21546 h 45172"/>
              <a:gd name="T22" fmla="*/ 21051 w 23593"/>
              <a:gd name="T23" fmla="*/ 15083 h 45172"/>
              <a:gd name="T24" fmla="*/ 21566 w 23593"/>
              <a:gd name="T25" fmla="*/ 4118 h 45172"/>
              <a:gd name="T26" fmla="*/ 14182 w 23593"/>
              <a:gd name="T27" fmla="*/ 0 h 45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593" h="45172" extrusionOk="0">
                <a:moveTo>
                  <a:pt x="14182" y="0"/>
                </a:moveTo>
                <a:cubicBezTo>
                  <a:pt x="13269" y="0"/>
                  <a:pt x="12360" y="159"/>
                  <a:pt x="11498" y="496"/>
                </a:cubicBezTo>
                <a:cubicBezTo>
                  <a:pt x="9055" y="1443"/>
                  <a:pt x="7294" y="3553"/>
                  <a:pt x="5749" y="5663"/>
                </a:cubicBezTo>
                <a:cubicBezTo>
                  <a:pt x="3972" y="8089"/>
                  <a:pt x="2327" y="10647"/>
                  <a:pt x="1363" y="13505"/>
                </a:cubicBezTo>
                <a:cubicBezTo>
                  <a:pt x="1" y="17476"/>
                  <a:pt x="51" y="21779"/>
                  <a:pt x="117" y="25982"/>
                </a:cubicBezTo>
                <a:cubicBezTo>
                  <a:pt x="167" y="30684"/>
                  <a:pt x="234" y="35418"/>
                  <a:pt x="948" y="40070"/>
                </a:cubicBezTo>
                <a:cubicBezTo>
                  <a:pt x="1164" y="41582"/>
                  <a:pt x="1513" y="43160"/>
                  <a:pt x="2559" y="44257"/>
                </a:cubicBezTo>
                <a:cubicBezTo>
                  <a:pt x="3186" y="44907"/>
                  <a:pt x="4093" y="45171"/>
                  <a:pt x="5143" y="45171"/>
                </a:cubicBezTo>
                <a:cubicBezTo>
                  <a:pt x="8549" y="45171"/>
                  <a:pt x="13463" y="42390"/>
                  <a:pt x="15203" y="40967"/>
                </a:cubicBezTo>
                <a:cubicBezTo>
                  <a:pt x="17695" y="38907"/>
                  <a:pt x="19439" y="35718"/>
                  <a:pt x="19140" y="32478"/>
                </a:cubicBezTo>
                <a:cubicBezTo>
                  <a:pt x="18791" y="28706"/>
                  <a:pt x="15801" y="25234"/>
                  <a:pt x="16665" y="21546"/>
                </a:cubicBezTo>
                <a:cubicBezTo>
                  <a:pt x="17279" y="19004"/>
                  <a:pt x="19555" y="17260"/>
                  <a:pt x="21051" y="15083"/>
                </a:cubicBezTo>
                <a:cubicBezTo>
                  <a:pt x="23227" y="11893"/>
                  <a:pt x="23593" y="7424"/>
                  <a:pt x="21566" y="4118"/>
                </a:cubicBezTo>
                <a:cubicBezTo>
                  <a:pt x="20023" y="1602"/>
                  <a:pt x="17086" y="0"/>
                  <a:pt x="14182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9" name="Google Shape;580;p19"/>
          <p:cNvSpPr/>
          <p:nvPr/>
        </p:nvSpPr>
        <p:spPr bwMode="auto">
          <a:xfrm>
            <a:off x="490539" y="1138590"/>
            <a:ext cx="325437" cy="322361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0" name="Google Shape;581;p19"/>
          <p:cNvSpPr/>
          <p:nvPr/>
        </p:nvSpPr>
        <p:spPr bwMode="auto">
          <a:xfrm>
            <a:off x="4906963" y="539917"/>
            <a:ext cx="188912" cy="181031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571" name="Google Shape;571;p19"/>
          <p:cNvSpPr txBox="1">
            <a:spLocks noGrp="1"/>
          </p:cNvSpPr>
          <p:nvPr>
            <p:ph type="title"/>
          </p:nvPr>
        </p:nvSpPr>
        <p:spPr>
          <a:xfrm>
            <a:off x="713225" y="2456408"/>
            <a:ext cx="7717800" cy="842060"/>
          </a:xfrm>
          <a:prstGeom prst="rect">
            <a:avLst/>
          </a:prstGeom>
          <a:solidFill>
            <a:schemeClr val="dk1"/>
          </a:solidFill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2" name="Google Shape;572;p19"/>
          <p:cNvSpPr txBox="1">
            <a:spLocks noGrp="1"/>
          </p:cNvSpPr>
          <p:nvPr>
            <p:ph type="title" idx="2"/>
          </p:nvPr>
        </p:nvSpPr>
        <p:spPr>
          <a:xfrm>
            <a:off x="2678700" y="1109542"/>
            <a:ext cx="3786600" cy="1216876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3" name="Google Shape;573;p19"/>
          <p:cNvSpPr txBox="1">
            <a:spLocks noGrp="1"/>
          </p:cNvSpPr>
          <p:nvPr>
            <p:ph type="subTitle" idx="1"/>
          </p:nvPr>
        </p:nvSpPr>
        <p:spPr>
          <a:xfrm>
            <a:off x="1693800" y="3417630"/>
            <a:ext cx="5756400" cy="623592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3201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77;p30"/>
          <p:cNvSpPr/>
          <p:nvPr/>
        </p:nvSpPr>
        <p:spPr bwMode="auto">
          <a:xfrm rot="10347431">
            <a:off x="7729538" y="3042589"/>
            <a:ext cx="2176462" cy="2281942"/>
          </a:xfrm>
          <a:custGeom>
            <a:avLst/>
            <a:gdLst>
              <a:gd name="T0" fmla="*/ 14182 w 23593"/>
              <a:gd name="T1" fmla="*/ 0 h 45172"/>
              <a:gd name="T2" fmla="*/ 11498 w 23593"/>
              <a:gd name="T3" fmla="*/ 496 h 45172"/>
              <a:gd name="T4" fmla="*/ 5749 w 23593"/>
              <a:gd name="T5" fmla="*/ 5663 h 45172"/>
              <a:gd name="T6" fmla="*/ 1363 w 23593"/>
              <a:gd name="T7" fmla="*/ 13505 h 45172"/>
              <a:gd name="T8" fmla="*/ 117 w 23593"/>
              <a:gd name="T9" fmla="*/ 25982 h 45172"/>
              <a:gd name="T10" fmla="*/ 948 w 23593"/>
              <a:gd name="T11" fmla="*/ 40070 h 45172"/>
              <a:gd name="T12" fmla="*/ 2559 w 23593"/>
              <a:gd name="T13" fmla="*/ 44257 h 45172"/>
              <a:gd name="T14" fmla="*/ 5143 w 23593"/>
              <a:gd name="T15" fmla="*/ 45171 h 45172"/>
              <a:gd name="T16" fmla="*/ 15203 w 23593"/>
              <a:gd name="T17" fmla="*/ 40967 h 45172"/>
              <a:gd name="T18" fmla="*/ 19140 w 23593"/>
              <a:gd name="T19" fmla="*/ 32478 h 45172"/>
              <a:gd name="T20" fmla="*/ 16665 w 23593"/>
              <a:gd name="T21" fmla="*/ 21546 h 45172"/>
              <a:gd name="T22" fmla="*/ 21051 w 23593"/>
              <a:gd name="T23" fmla="*/ 15083 h 45172"/>
              <a:gd name="T24" fmla="*/ 21566 w 23593"/>
              <a:gd name="T25" fmla="*/ 4118 h 45172"/>
              <a:gd name="T26" fmla="*/ 14182 w 23593"/>
              <a:gd name="T27" fmla="*/ 0 h 45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593" h="45172" extrusionOk="0">
                <a:moveTo>
                  <a:pt x="14182" y="0"/>
                </a:moveTo>
                <a:cubicBezTo>
                  <a:pt x="13269" y="0"/>
                  <a:pt x="12360" y="159"/>
                  <a:pt x="11498" y="496"/>
                </a:cubicBezTo>
                <a:cubicBezTo>
                  <a:pt x="9055" y="1443"/>
                  <a:pt x="7294" y="3553"/>
                  <a:pt x="5749" y="5663"/>
                </a:cubicBezTo>
                <a:cubicBezTo>
                  <a:pt x="3972" y="8089"/>
                  <a:pt x="2327" y="10647"/>
                  <a:pt x="1363" y="13505"/>
                </a:cubicBezTo>
                <a:cubicBezTo>
                  <a:pt x="1" y="17476"/>
                  <a:pt x="51" y="21779"/>
                  <a:pt x="117" y="25982"/>
                </a:cubicBezTo>
                <a:cubicBezTo>
                  <a:pt x="167" y="30684"/>
                  <a:pt x="234" y="35418"/>
                  <a:pt x="948" y="40070"/>
                </a:cubicBezTo>
                <a:cubicBezTo>
                  <a:pt x="1164" y="41582"/>
                  <a:pt x="1513" y="43160"/>
                  <a:pt x="2559" y="44257"/>
                </a:cubicBezTo>
                <a:cubicBezTo>
                  <a:pt x="3186" y="44907"/>
                  <a:pt x="4093" y="45171"/>
                  <a:pt x="5143" y="45171"/>
                </a:cubicBezTo>
                <a:cubicBezTo>
                  <a:pt x="8549" y="45171"/>
                  <a:pt x="13463" y="42390"/>
                  <a:pt x="15203" y="40967"/>
                </a:cubicBezTo>
                <a:cubicBezTo>
                  <a:pt x="17695" y="38907"/>
                  <a:pt x="19439" y="35718"/>
                  <a:pt x="19140" y="32478"/>
                </a:cubicBezTo>
                <a:cubicBezTo>
                  <a:pt x="18791" y="28706"/>
                  <a:pt x="15801" y="25234"/>
                  <a:pt x="16665" y="21546"/>
                </a:cubicBezTo>
                <a:cubicBezTo>
                  <a:pt x="17279" y="19004"/>
                  <a:pt x="19555" y="17260"/>
                  <a:pt x="21051" y="15083"/>
                </a:cubicBezTo>
                <a:cubicBezTo>
                  <a:pt x="23227" y="11893"/>
                  <a:pt x="23593" y="7424"/>
                  <a:pt x="21566" y="4118"/>
                </a:cubicBezTo>
                <a:cubicBezTo>
                  <a:pt x="20023" y="1602"/>
                  <a:pt x="17086" y="0"/>
                  <a:pt x="14182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grpSp>
        <p:nvGrpSpPr>
          <p:cNvPr id="6" name="Google Shape;880;p30"/>
          <p:cNvGrpSpPr/>
          <p:nvPr/>
        </p:nvGrpSpPr>
        <p:grpSpPr bwMode="auto">
          <a:xfrm rot="-460290">
            <a:off x="8512175" y="3528514"/>
            <a:ext cx="579438" cy="1613398"/>
            <a:chOff x="2295150" y="3140200"/>
            <a:chExt cx="580425" cy="1612825"/>
          </a:xfrm>
        </p:grpSpPr>
        <p:sp>
          <p:nvSpPr>
            <p:cNvPr id="7" name="Google Shape;881;p30"/>
            <p:cNvSpPr/>
            <p:nvPr/>
          </p:nvSpPr>
          <p:spPr bwMode="auto">
            <a:xfrm>
              <a:off x="2295150" y="3140200"/>
              <a:ext cx="580425" cy="1612000"/>
            </a:xfrm>
            <a:custGeom>
              <a:avLst/>
              <a:gdLst>
                <a:gd name="T0" fmla="*/ 501 w 23217"/>
                <a:gd name="T1" fmla="*/ 0 h 64480"/>
                <a:gd name="T2" fmla="*/ 467 w 23217"/>
                <a:gd name="T3" fmla="*/ 500 h 64480"/>
                <a:gd name="T4" fmla="*/ 34 w 23217"/>
                <a:gd name="T5" fmla="*/ 10608 h 64480"/>
                <a:gd name="T6" fmla="*/ 34 w 23217"/>
                <a:gd name="T7" fmla="*/ 11141 h 64480"/>
                <a:gd name="T8" fmla="*/ 667 w 23217"/>
                <a:gd name="T9" fmla="*/ 20682 h 64480"/>
                <a:gd name="T10" fmla="*/ 701 w 23217"/>
                <a:gd name="T11" fmla="*/ 21149 h 64480"/>
                <a:gd name="T12" fmla="*/ 2469 w 23217"/>
                <a:gd name="T13" fmla="*/ 30689 h 64480"/>
                <a:gd name="T14" fmla="*/ 2602 w 23217"/>
                <a:gd name="T15" fmla="*/ 31122 h 64480"/>
                <a:gd name="T16" fmla="*/ 5171 w 23217"/>
                <a:gd name="T17" fmla="*/ 39462 h 64480"/>
                <a:gd name="T18" fmla="*/ 5337 w 23217"/>
                <a:gd name="T19" fmla="*/ 39895 h 64480"/>
                <a:gd name="T20" fmla="*/ 9274 w 23217"/>
                <a:gd name="T21" fmla="*/ 48401 h 64480"/>
                <a:gd name="T22" fmla="*/ 9474 w 23217"/>
                <a:gd name="T23" fmla="*/ 48835 h 64480"/>
                <a:gd name="T24" fmla="*/ 21549 w 23217"/>
                <a:gd name="T25" fmla="*/ 64246 h 64480"/>
                <a:gd name="T26" fmla="*/ 21816 w 23217"/>
                <a:gd name="T27" fmla="*/ 64480 h 64480"/>
                <a:gd name="T28" fmla="*/ 21883 w 23217"/>
                <a:gd name="T29" fmla="*/ 64046 h 64480"/>
                <a:gd name="T30" fmla="*/ 23117 w 23217"/>
                <a:gd name="T31" fmla="*/ 51404 h 64480"/>
                <a:gd name="T32" fmla="*/ 23117 w 23217"/>
                <a:gd name="T33" fmla="*/ 50903 h 64480"/>
                <a:gd name="T34" fmla="*/ 21949 w 23217"/>
                <a:gd name="T35" fmla="*/ 41196 h 64480"/>
                <a:gd name="T36" fmla="*/ 21849 w 23217"/>
                <a:gd name="T37" fmla="*/ 40796 h 64480"/>
                <a:gd name="T38" fmla="*/ 19614 w 23217"/>
                <a:gd name="T39" fmla="*/ 32557 h 64480"/>
                <a:gd name="T40" fmla="*/ 19481 w 23217"/>
                <a:gd name="T41" fmla="*/ 32156 h 64480"/>
                <a:gd name="T42" fmla="*/ 16178 w 23217"/>
                <a:gd name="T43" fmla="*/ 24151 h 64480"/>
                <a:gd name="T44" fmla="*/ 16012 w 23217"/>
                <a:gd name="T45" fmla="*/ 23784 h 64480"/>
                <a:gd name="T46" fmla="*/ 11875 w 23217"/>
                <a:gd name="T47" fmla="*/ 15945 h 64480"/>
                <a:gd name="T48" fmla="*/ 11675 w 23217"/>
                <a:gd name="T49" fmla="*/ 15545 h 64480"/>
                <a:gd name="T50" fmla="*/ 6805 w 23217"/>
                <a:gd name="T51" fmla="*/ 8006 h 64480"/>
                <a:gd name="T52" fmla="*/ 6505 w 23217"/>
                <a:gd name="T53" fmla="*/ 7606 h 64480"/>
                <a:gd name="T54" fmla="*/ 834 w 23217"/>
                <a:gd name="T55" fmla="*/ 334 h 64480"/>
                <a:gd name="T56" fmla="*/ 501 w 23217"/>
                <a:gd name="T57" fmla="*/ 0 h 64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217" h="64480" extrusionOk="0">
                  <a:moveTo>
                    <a:pt x="501" y="0"/>
                  </a:moveTo>
                  <a:cubicBezTo>
                    <a:pt x="501" y="167"/>
                    <a:pt x="467" y="334"/>
                    <a:pt x="467" y="500"/>
                  </a:cubicBezTo>
                  <a:cubicBezTo>
                    <a:pt x="134" y="4003"/>
                    <a:pt x="0" y="7372"/>
                    <a:pt x="34" y="10608"/>
                  </a:cubicBezTo>
                  <a:lnTo>
                    <a:pt x="34" y="11141"/>
                  </a:lnTo>
                  <a:cubicBezTo>
                    <a:pt x="100" y="14477"/>
                    <a:pt x="334" y="17679"/>
                    <a:pt x="667" y="20682"/>
                  </a:cubicBezTo>
                  <a:cubicBezTo>
                    <a:pt x="667" y="20848"/>
                    <a:pt x="701" y="20982"/>
                    <a:pt x="701" y="21149"/>
                  </a:cubicBezTo>
                  <a:cubicBezTo>
                    <a:pt x="1134" y="24518"/>
                    <a:pt x="1768" y="27720"/>
                    <a:pt x="2469" y="30689"/>
                  </a:cubicBezTo>
                  <a:cubicBezTo>
                    <a:pt x="2502" y="30822"/>
                    <a:pt x="2535" y="30989"/>
                    <a:pt x="2602" y="31122"/>
                  </a:cubicBezTo>
                  <a:cubicBezTo>
                    <a:pt x="3336" y="34125"/>
                    <a:pt x="4203" y="36860"/>
                    <a:pt x="5171" y="39462"/>
                  </a:cubicBezTo>
                  <a:cubicBezTo>
                    <a:pt x="5204" y="39628"/>
                    <a:pt x="5304" y="39729"/>
                    <a:pt x="5337" y="39895"/>
                  </a:cubicBezTo>
                  <a:cubicBezTo>
                    <a:pt x="6538" y="43031"/>
                    <a:pt x="7873" y="45866"/>
                    <a:pt x="9274" y="48401"/>
                  </a:cubicBezTo>
                  <a:cubicBezTo>
                    <a:pt x="9307" y="48535"/>
                    <a:pt x="9374" y="48702"/>
                    <a:pt x="9474" y="48835"/>
                  </a:cubicBezTo>
                  <a:cubicBezTo>
                    <a:pt x="14644" y="58208"/>
                    <a:pt x="20315" y="63212"/>
                    <a:pt x="21549" y="64246"/>
                  </a:cubicBezTo>
                  <a:cubicBezTo>
                    <a:pt x="21716" y="64380"/>
                    <a:pt x="21816" y="64480"/>
                    <a:pt x="21816" y="64480"/>
                  </a:cubicBezTo>
                  <a:cubicBezTo>
                    <a:pt x="21849" y="64346"/>
                    <a:pt x="21849" y="64179"/>
                    <a:pt x="21883" y="64046"/>
                  </a:cubicBezTo>
                  <a:cubicBezTo>
                    <a:pt x="22850" y="59810"/>
                    <a:pt x="23217" y="55540"/>
                    <a:pt x="23117" y="51404"/>
                  </a:cubicBezTo>
                  <a:lnTo>
                    <a:pt x="23117" y="50903"/>
                  </a:lnTo>
                  <a:cubicBezTo>
                    <a:pt x="23017" y="47634"/>
                    <a:pt x="22583" y="44365"/>
                    <a:pt x="21949" y="41196"/>
                  </a:cubicBezTo>
                  <a:cubicBezTo>
                    <a:pt x="21883" y="41063"/>
                    <a:pt x="21883" y="40896"/>
                    <a:pt x="21849" y="40796"/>
                  </a:cubicBezTo>
                  <a:cubicBezTo>
                    <a:pt x="21282" y="37961"/>
                    <a:pt x="20515" y="35192"/>
                    <a:pt x="19614" y="32557"/>
                  </a:cubicBezTo>
                  <a:cubicBezTo>
                    <a:pt x="19548" y="32457"/>
                    <a:pt x="19514" y="32290"/>
                    <a:pt x="19481" y="32156"/>
                  </a:cubicBezTo>
                  <a:cubicBezTo>
                    <a:pt x="18513" y="29354"/>
                    <a:pt x="17379" y="26653"/>
                    <a:pt x="16178" y="24151"/>
                  </a:cubicBezTo>
                  <a:cubicBezTo>
                    <a:pt x="16145" y="24017"/>
                    <a:pt x="16112" y="23884"/>
                    <a:pt x="16012" y="23784"/>
                  </a:cubicBezTo>
                  <a:cubicBezTo>
                    <a:pt x="14677" y="20948"/>
                    <a:pt x="13310" y="18347"/>
                    <a:pt x="11875" y="15945"/>
                  </a:cubicBezTo>
                  <a:cubicBezTo>
                    <a:pt x="11842" y="15811"/>
                    <a:pt x="11742" y="15678"/>
                    <a:pt x="11675" y="15545"/>
                  </a:cubicBezTo>
                  <a:cubicBezTo>
                    <a:pt x="10007" y="12709"/>
                    <a:pt x="8306" y="10174"/>
                    <a:pt x="6805" y="8006"/>
                  </a:cubicBezTo>
                  <a:cubicBezTo>
                    <a:pt x="6705" y="7839"/>
                    <a:pt x="6605" y="7706"/>
                    <a:pt x="6505" y="7606"/>
                  </a:cubicBezTo>
                  <a:cubicBezTo>
                    <a:pt x="3803" y="3803"/>
                    <a:pt x="1635" y="1201"/>
                    <a:pt x="834" y="334"/>
                  </a:cubicBezTo>
                  <a:lnTo>
                    <a:pt x="501" y="0"/>
                  </a:ln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882;p30"/>
            <p:cNvSpPr/>
            <p:nvPr/>
          </p:nvSpPr>
          <p:spPr bwMode="auto">
            <a:xfrm>
              <a:off x="2296800" y="3141025"/>
              <a:ext cx="577125" cy="1612000"/>
            </a:xfrm>
            <a:custGeom>
              <a:avLst/>
              <a:gdLst>
                <a:gd name="T0" fmla="*/ 401 w 23085"/>
                <a:gd name="T1" fmla="*/ 501 h 64480"/>
                <a:gd name="T2" fmla="*/ 6572 w 23085"/>
                <a:gd name="T3" fmla="*/ 15478 h 64480"/>
                <a:gd name="T4" fmla="*/ 1 w 23085"/>
                <a:gd name="T5" fmla="*/ 11142 h 64480"/>
                <a:gd name="T6" fmla="*/ 6806 w 23085"/>
                <a:gd name="T7" fmla="*/ 16079 h 64480"/>
                <a:gd name="T8" fmla="*/ 635 w 23085"/>
                <a:gd name="T9" fmla="*/ 20682 h 64480"/>
                <a:gd name="T10" fmla="*/ 668 w 23085"/>
                <a:gd name="T11" fmla="*/ 21149 h 64480"/>
                <a:gd name="T12" fmla="*/ 10142 w 23085"/>
                <a:gd name="T13" fmla="*/ 24685 h 64480"/>
                <a:gd name="T14" fmla="*/ 12910 w 23085"/>
                <a:gd name="T15" fmla="*/ 32290 h 64480"/>
                <a:gd name="T16" fmla="*/ 2436 w 23085"/>
                <a:gd name="T17" fmla="*/ 30689 h 64480"/>
                <a:gd name="T18" fmla="*/ 2569 w 23085"/>
                <a:gd name="T19" fmla="*/ 31123 h 64480"/>
                <a:gd name="T20" fmla="*/ 13077 w 23085"/>
                <a:gd name="T21" fmla="*/ 32624 h 64480"/>
                <a:gd name="T22" fmla="*/ 15912 w 23085"/>
                <a:gd name="T23" fmla="*/ 41130 h 64480"/>
                <a:gd name="T24" fmla="*/ 5171 w 23085"/>
                <a:gd name="T25" fmla="*/ 39429 h 64480"/>
                <a:gd name="T26" fmla="*/ 12477 w 23085"/>
                <a:gd name="T27" fmla="*/ 41330 h 64480"/>
                <a:gd name="T28" fmla="*/ 18014 w 23085"/>
                <a:gd name="T29" fmla="*/ 48535 h 64480"/>
                <a:gd name="T30" fmla="*/ 14327 w 23085"/>
                <a:gd name="T31" fmla="*/ 48722 h 64480"/>
                <a:gd name="T32" fmla="*/ 9241 w 23085"/>
                <a:gd name="T33" fmla="*/ 48368 h 64480"/>
                <a:gd name="T34" fmla="*/ 14578 w 23085"/>
                <a:gd name="T35" fmla="*/ 49136 h 64480"/>
                <a:gd name="T36" fmla="*/ 18081 w 23085"/>
                <a:gd name="T37" fmla="*/ 48935 h 64480"/>
                <a:gd name="T38" fmla="*/ 21483 w 23085"/>
                <a:gd name="T39" fmla="*/ 64280 h 64480"/>
                <a:gd name="T40" fmla="*/ 21817 w 23085"/>
                <a:gd name="T41" fmla="*/ 64046 h 64480"/>
                <a:gd name="T42" fmla="*/ 22484 w 23085"/>
                <a:gd name="T43" fmla="*/ 51871 h 64480"/>
                <a:gd name="T44" fmla="*/ 23084 w 23085"/>
                <a:gd name="T45" fmla="*/ 50937 h 64480"/>
                <a:gd name="T46" fmla="*/ 17280 w 23085"/>
                <a:gd name="T47" fmla="*/ 44666 h 64480"/>
                <a:gd name="T48" fmla="*/ 21917 w 23085"/>
                <a:gd name="T49" fmla="*/ 41163 h 64480"/>
                <a:gd name="T50" fmla="*/ 17180 w 23085"/>
                <a:gd name="T51" fmla="*/ 44299 h 64480"/>
                <a:gd name="T52" fmla="*/ 16235 w 23085"/>
                <a:gd name="T53" fmla="*/ 41235 h 64480"/>
                <a:gd name="T54" fmla="*/ 15846 w 23085"/>
                <a:gd name="T55" fmla="*/ 40263 h 64480"/>
                <a:gd name="T56" fmla="*/ 17513 w 23085"/>
                <a:gd name="T57" fmla="*/ 34592 h 64480"/>
                <a:gd name="T58" fmla="*/ 19315 w 23085"/>
                <a:gd name="T59" fmla="*/ 32190 h 64480"/>
                <a:gd name="T60" fmla="*/ 11676 w 23085"/>
                <a:gd name="T61" fmla="*/ 28087 h 64480"/>
                <a:gd name="T62" fmla="*/ 16012 w 23085"/>
                <a:gd name="T63" fmla="*/ 24151 h 64480"/>
                <a:gd name="T64" fmla="*/ 11576 w 23085"/>
                <a:gd name="T65" fmla="*/ 27687 h 64480"/>
                <a:gd name="T66" fmla="*/ 8774 w 23085"/>
                <a:gd name="T67" fmla="*/ 20182 h 64480"/>
                <a:gd name="T68" fmla="*/ 11776 w 23085"/>
                <a:gd name="T69" fmla="*/ 15878 h 64480"/>
                <a:gd name="T70" fmla="*/ 8607 w 23085"/>
                <a:gd name="T71" fmla="*/ 19781 h 64480"/>
                <a:gd name="T72" fmla="*/ 5438 w 23085"/>
                <a:gd name="T73" fmla="*/ 11776 h 64480"/>
                <a:gd name="T74" fmla="*/ 6406 w 23085"/>
                <a:gd name="T75" fmla="*/ 7539 h 64480"/>
                <a:gd name="T76" fmla="*/ 802 w 23085"/>
                <a:gd name="T77" fmla="*/ 467 h 64480"/>
                <a:gd name="T78" fmla="*/ 435 w 23085"/>
                <a:gd name="T79" fmla="*/ 0 h 64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85" h="64480" extrusionOk="0">
                  <a:moveTo>
                    <a:pt x="435" y="0"/>
                  </a:moveTo>
                  <a:cubicBezTo>
                    <a:pt x="435" y="167"/>
                    <a:pt x="401" y="334"/>
                    <a:pt x="401" y="501"/>
                  </a:cubicBezTo>
                  <a:cubicBezTo>
                    <a:pt x="2002" y="4337"/>
                    <a:pt x="3604" y="8206"/>
                    <a:pt x="5171" y="12109"/>
                  </a:cubicBezTo>
                  <a:lnTo>
                    <a:pt x="6572" y="15478"/>
                  </a:lnTo>
                  <a:cubicBezTo>
                    <a:pt x="4237" y="14077"/>
                    <a:pt x="2069" y="12443"/>
                    <a:pt x="1" y="10608"/>
                  </a:cubicBezTo>
                  <a:lnTo>
                    <a:pt x="1" y="11142"/>
                  </a:lnTo>
                  <a:cubicBezTo>
                    <a:pt x="2136" y="12976"/>
                    <a:pt x="4404" y="14611"/>
                    <a:pt x="6772" y="16079"/>
                  </a:cubicBezTo>
                  <a:lnTo>
                    <a:pt x="6806" y="16079"/>
                  </a:lnTo>
                  <a:cubicBezTo>
                    <a:pt x="7907" y="18781"/>
                    <a:pt x="8941" y="21483"/>
                    <a:pt x="9975" y="24251"/>
                  </a:cubicBezTo>
                  <a:cubicBezTo>
                    <a:pt x="6739" y="23484"/>
                    <a:pt x="3570" y="22283"/>
                    <a:pt x="635" y="20682"/>
                  </a:cubicBezTo>
                  <a:cubicBezTo>
                    <a:pt x="635" y="20849"/>
                    <a:pt x="668" y="20982"/>
                    <a:pt x="668" y="21149"/>
                  </a:cubicBezTo>
                  <a:cubicBezTo>
                    <a:pt x="2670" y="22183"/>
                    <a:pt x="4738" y="23084"/>
                    <a:pt x="6839" y="23784"/>
                  </a:cubicBezTo>
                  <a:cubicBezTo>
                    <a:pt x="7940" y="24151"/>
                    <a:pt x="9007" y="24451"/>
                    <a:pt x="10142" y="24685"/>
                  </a:cubicBezTo>
                  <a:cubicBezTo>
                    <a:pt x="10242" y="24852"/>
                    <a:pt x="10275" y="25085"/>
                    <a:pt x="10342" y="25252"/>
                  </a:cubicBezTo>
                  <a:cubicBezTo>
                    <a:pt x="11242" y="27587"/>
                    <a:pt x="12076" y="29922"/>
                    <a:pt x="12910" y="32290"/>
                  </a:cubicBezTo>
                  <a:cubicBezTo>
                    <a:pt x="12805" y="32291"/>
                    <a:pt x="12700" y="32292"/>
                    <a:pt x="12595" y="32292"/>
                  </a:cubicBezTo>
                  <a:cubicBezTo>
                    <a:pt x="9133" y="32292"/>
                    <a:pt x="5706" y="31758"/>
                    <a:pt x="2436" y="30689"/>
                  </a:cubicBezTo>
                  <a:cubicBezTo>
                    <a:pt x="2469" y="30823"/>
                    <a:pt x="2503" y="30989"/>
                    <a:pt x="2569" y="31123"/>
                  </a:cubicBezTo>
                  <a:cubicBezTo>
                    <a:pt x="4771" y="31823"/>
                    <a:pt x="7073" y="32290"/>
                    <a:pt x="9408" y="32490"/>
                  </a:cubicBezTo>
                  <a:cubicBezTo>
                    <a:pt x="10642" y="32590"/>
                    <a:pt x="11843" y="32624"/>
                    <a:pt x="13077" y="32624"/>
                  </a:cubicBezTo>
                  <a:cubicBezTo>
                    <a:pt x="13777" y="34592"/>
                    <a:pt x="14445" y="36527"/>
                    <a:pt x="15078" y="38528"/>
                  </a:cubicBezTo>
                  <a:cubicBezTo>
                    <a:pt x="15345" y="39429"/>
                    <a:pt x="15645" y="40263"/>
                    <a:pt x="15912" y="41130"/>
                  </a:cubicBezTo>
                  <a:cubicBezTo>
                    <a:pt x="12276" y="41130"/>
                    <a:pt x="8607" y="40596"/>
                    <a:pt x="5171" y="39429"/>
                  </a:cubicBezTo>
                  <a:cubicBezTo>
                    <a:pt x="5238" y="39595"/>
                    <a:pt x="5305" y="39696"/>
                    <a:pt x="5338" y="39862"/>
                  </a:cubicBezTo>
                  <a:cubicBezTo>
                    <a:pt x="7640" y="40630"/>
                    <a:pt x="10075" y="41130"/>
                    <a:pt x="12477" y="41330"/>
                  </a:cubicBezTo>
                  <a:cubicBezTo>
                    <a:pt x="13644" y="41430"/>
                    <a:pt x="14812" y="41463"/>
                    <a:pt x="15979" y="41463"/>
                  </a:cubicBezTo>
                  <a:cubicBezTo>
                    <a:pt x="16680" y="43798"/>
                    <a:pt x="17413" y="46167"/>
                    <a:pt x="18014" y="48535"/>
                  </a:cubicBezTo>
                  <a:lnTo>
                    <a:pt x="17980" y="48535"/>
                  </a:lnTo>
                  <a:cubicBezTo>
                    <a:pt x="16770" y="48660"/>
                    <a:pt x="15549" y="48722"/>
                    <a:pt x="14327" y="48722"/>
                  </a:cubicBezTo>
                  <a:cubicBezTo>
                    <a:pt x="12620" y="48722"/>
                    <a:pt x="10913" y="48602"/>
                    <a:pt x="9241" y="48368"/>
                  </a:cubicBezTo>
                  <a:cubicBezTo>
                    <a:pt x="9274" y="48502"/>
                    <a:pt x="9374" y="48669"/>
                    <a:pt x="9441" y="48802"/>
                  </a:cubicBezTo>
                  <a:cubicBezTo>
                    <a:pt x="11109" y="49036"/>
                    <a:pt x="12877" y="49136"/>
                    <a:pt x="14578" y="49136"/>
                  </a:cubicBezTo>
                  <a:cubicBezTo>
                    <a:pt x="15679" y="49136"/>
                    <a:pt x="16880" y="49102"/>
                    <a:pt x="17980" y="48969"/>
                  </a:cubicBezTo>
                  <a:cubicBezTo>
                    <a:pt x="18014" y="48969"/>
                    <a:pt x="18081" y="48935"/>
                    <a:pt x="18081" y="48935"/>
                  </a:cubicBezTo>
                  <a:cubicBezTo>
                    <a:pt x="18314" y="49970"/>
                    <a:pt x="18614" y="50970"/>
                    <a:pt x="18848" y="52004"/>
                  </a:cubicBezTo>
                  <a:cubicBezTo>
                    <a:pt x="19848" y="56041"/>
                    <a:pt x="20782" y="60144"/>
                    <a:pt x="21483" y="64280"/>
                  </a:cubicBezTo>
                  <a:cubicBezTo>
                    <a:pt x="21650" y="64380"/>
                    <a:pt x="21750" y="64480"/>
                    <a:pt x="21750" y="64480"/>
                  </a:cubicBezTo>
                  <a:cubicBezTo>
                    <a:pt x="21783" y="64347"/>
                    <a:pt x="21783" y="64180"/>
                    <a:pt x="21817" y="64046"/>
                  </a:cubicBezTo>
                  <a:cubicBezTo>
                    <a:pt x="21249" y="60644"/>
                    <a:pt x="20482" y="57208"/>
                    <a:pt x="19682" y="53839"/>
                  </a:cubicBezTo>
                  <a:cubicBezTo>
                    <a:pt x="20649" y="53205"/>
                    <a:pt x="21616" y="52605"/>
                    <a:pt x="22484" y="51871"/>
                  </a:cubicBezTo>
                  <a:cubicBezTo>
                    <a:pt x="22684" y="51704"/>
                    <a:pt x="22851" y="51604"/>
                    <a:pt x="23084" y="51437"/>
                  </a:cubicBezTo>
                  <a:lnTo>
                    <a:pt x="23084" y="50937"/>
                  </a:lnTo>
                  <a:cubicBezTo>
                    <a:pt x="21950" y="51804"/>
                    <a:pt x="20816" y="52671"/>
                    <a:pt x="19615" y="53439"/>
                  </a:cubicBezTo>
                  <a:cubicBezTo>
                    <a:pt x="18914" y="50503"/>
                    <a:pt x="18114" y="47601"/>
                    <a:pt x="17280" y="44666"/>
                  </a:cubicBezTo>
                  <a:cubicBezTo>
                    <a:pt x="18247" y="44032"/>
                    <a:pt x="19115" y="43432"/>
                    <a:pt x="19982" y="42764"/>
                  </a:cubicBezTo>
                  <a:cubicBezTo>
                    <a:pt x="20649" y="42264"/>
                    <a:pt x="21283" y="41697"/>
                    <a:pt x="21917" y="41163"/>
                  </a:cubicBezTo>
                  <a:cubicBezTo>
                    <a:pt x="21850" y="41030"/>
                    <a:pt x="21850" y="40863"/>
                    <a:pt x="21817" y="40763"/>
                  </a:cubicBezTo>
                  <a:cubicBezTo>
                    <a:pt x="20349" y="42031"/>
                    <a:pt x="18814" y="43265"/>
                    <a:pt x="17180" y="44299"/>
                  </a:cubicBezTo>
                  <a:cubicBezTo>
                    <a:pt x="16913" y="43298"/>
                    <a:pt x="16579" y="42297"/>
                    <a:pt x="16279" y="41297"/>
                  </a:cubicBezTo>
                  <a:cubicBezTo>
                    <a:pt x="16279" y="41274"/>
                    <a:pt x="16279" y="41235"/>
                    <a:pt x="16235" y="41235"/>
                  </a:cubicBezTo>
                  <a:cubicBezTo>
                    <a:pt x="16216" y="41235"/>
                    <a:pt x="16187" y="41243"/>
                    <a:pt x="16146" y="41263"/>
                  </a:cubicBezTo>
                  <a:cubicBezTo>
                    <a:pt x="16079" y="40930"/>
                    <a:pt x="15979" y="40596"/>
                    <a:pt x="15846" y="40263"/>
                  </a:cubicBezTo>
                  <a:cubicBezTo>
                    <a:pt x="15479" y="39128"/>
                    <a:pt x="15145" y="38028"/>
                    <a:pt x="14778" y="36927"/>
                  </a:cubicBezTo>
                  <a:cubicBezTo>
                    <a:pt x="15746" y="36193"/>
                    <a:pt x="16646" y="35426"/>
                    <a:pt x="17513" y="34592"/>
                  </a:cubicBezTo>
                  <a:cubicBezTo>
                    <a:pt x="18181" y="33958"/>
                    <a:pt x="18814" y="33291"/>
                    <a:pt x="19448" y="32624"/>
                  </a:cubicBezTo>
                  <a:cubicBezTo>
                    <a:pt x="19415" y="32490"/>
                    <a:pt x="19348" y="32324"/>
                    <a:pt x="19315" y="32190"/>
                  </a:cubicBezTo>
                  <a:cubicBezTo>
                    <a:pt x="17914" y="33791"/>
                    <a:pt x="16313" y="35259"/>
                    <a:pt x="14645" y="36527"/>
                  </a:cubicBezTo>
                  <a:cubicBezTo>
                    <a:pt x="13677" y="33691"/>
                    <a:pt x="12743" y="30856"/>
                    <a:pt x="11676" y="28087"/>
                  </a:cubicBezTo>
                  <a:cubicBezTo>
                    <a:pt x="12643" y="27353"/>
                    <a:pt x="13577" y="26586"/>
                    <a:pt x="14445" y="25752"/>
                  </a:cubicBezTo>
                  <a:cubicBezTo>
                    <a:pt x="14978" y="25252"/>
                    <a:pt x="15512" y="24685"/>
                    <a:pt x="16012" y="24151"/>
                  </a:cubicBezTo>
                  <a:cubicBezTo>
                    <a:pt x="15979" y="24018"/>
                    <a:pt x="15946" y="23918"/>
                    <a:pt x="15846" y="23784"/>
                  </a:cubicBezTo>
                  <a:cubicBezTo>
                    <a:pt x="14578" y="25185"/>
                    <a:pt x="13110" y="26519"/>
                    <a:pt x="11576" y="27687"/>
                  </a:cubicBezTo>
                  <a:cubicBezTo>
                    <a:pt x="11476" y="27420"/>
                    <a:pt x="11342" y="27153"/>
                    <a:pt x="11276" y="26853"/>
                  </a:cubicBezTo>
                  <a:cubicBezTo>
                    <a:pt x="10475" y="24618"/>
                    <a:pt x="9641" y="22417"/>
                    <a:pt x="8774" y="20182"/>
                  </a:cubicBezTo>
                  <a:cubicBezTo>
                    <a:pt x="9474" y="19314"/>
                    <a:pt x="10142" y="18380"/>
                    <a:pt x="10775" y="17480"/>
                  </a:cubicBezTo>
                  <a:cubicBezTo>
                    <a:pt x="11109" y="16946"/>
                    <a:pt x="11442" y="16446"/>
                    <a:pt x="11776" y="15878"/>
                  </a:cubicBezTo>
                  <a:cubicBezTo>
                    <a:pt x="11743" y="15778"/>
                    <a:pt x="11643" y="15645"/>
                    <a:pt x="11576" y="15512"/>
                  </a:cubicBezTo>
                  <a:cubicBezTo>
                    <a:pt x="10642" y="17013"/>
                    <a:pt x="9675" y="18447"/>
                    <a:pt x="8607" y="19781"/>
                  </a:cubicBezTo>
                  <a:cubicBezTo>
                    <a:pt x="7807" y="17746"/>
                    <a:pt x="7006" y="15678"/>
                    <a:pt x="6172" y="13644"/>
                  </a:cubicBezTo>
                  <a:lnTo>
                    <a:pt x="5438" y="11776"/>
                  </a:lnTo>
                  <a:cubicBezTo>
                    <a:pt x="5905" y="10508"/>
                    <a:pt x="6305" y="9274"/>
                    <a:pt x="6672" y="7973"/>
                  </a:cubicBezTo>
                  <a:cubicBezTo>
                    <a:pt x="6606" y="7806"/>
                    <a:pt x="6472" y="7673"/>
                    <a:pt x="6406" y="7539"/>
                  </a:cubicBezTo>
                  <a:cubicBezTo>
                    <a:pt x="6072" y="8807"/>
                    <a:pt x="5672" y="10008"/>
                    <a:pt x="5238" y="11208"/>
                  </a:cubicBezTo>
                  <a:cubicBezTo>
                    <a:pt x="3770" y="7639"/>
                    <a:pt x="2303" y="4070"/>
                    <a:pt x="802" y="467"/>
                  </a:cubicBezTo>
                  <a:cubicBezTo>
                    <a:pt x="802" y="434"/>
                    <a:pt x="768" y="367"/>
                    <a:pt x="768" y="3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9" name="Google Shape;883;p30"/>
          <p:cNvGrpSpPr/>
          <p:nvPr/>
        </p:nvGrpSpPr>
        <p:grpSpPr bwMode="auto">
          <a:xfrm rot="9964745" flipH="1">
            <a:off x="8886825" y="3706369"/>
            <a:ext cx="331788" cy="1359320"/>
            <a:chOff x="2815525" y="3515450"/>
            <a:chExt cx="332750" cy="1358500"/>
          </a:xfrm>
        </p:grpSpPr>
        <p:sp>
          <p:nvSpPr>
            <p:cNvPr id="10" name="Google Shape;884;p30"/>
            <p:cNvSpPr/>
            <p:nvPr/>
          </p:nvSpPr>
          <p:spPr bwMode="auto">
            <a:xfrm>
              <a:off x="2816350" y="3515450"/>
              <a:ext cx="331925" cy="1358500"/>
            </a:xfrm>
            <a:custGeom>
              <a:avLst/>
              <a:gdLst>
                <a:gd name="T0" fmla="*/ 4170 w 13277"/>
                <a:gd name="T1" fmla="*/ 1 h 54340"/>
                <a:gd name="T2" fmla="*/ 4037 w 13277"/>
                <a:gd name="T3" fmla="*/ 368 h 54340"/>
                <a:gd name="T4" fmla="*/ 1835 w 13277"/>
                <a:gd name="T5" fmla="*/ 8173 h 54340"/>
                <a:gd name="T6" fmla="*/ 1735 w 13277"/>
                <a:gd name="T7" fmla="*/ 8607 h 54340"/>
                <a:gd name="T8" fmla="*/ 467 w 13277"/>
                <a:gd name="T9" fmla="*/ 16179 h 54340"/>
                <a:gd name="T10" fmla="*/ 434 w 13277"/>
                <a:gd name="T11" fmla="*/ 16546 h 54340"/>
                <a:gd name="T12" fmla="*/ 0 w 13277"/>
                <a:gd name="T13" fmla="*/ 24318 h 54340"/>
                <a:gd name="T14" fmla="*/ 0 w 13277"/>
                <a:gd name="T15" fmla="*/ 24685 h 54340"/>
                <a:gd name="T16" fmla="*/ 467 w 13277"/>
                <a:gd name="T17" fmla="*/ 31690 h 54340"/>
                <a:gd name="T18" fmla="*/ 501 w 13277"/>
                <a:gd name="T19" fmla="*/ 32057 h 54340"/>
                <a:gd name="T20" fmla="*/ 1969 w 13277"/>
                <a:gd name="T21" fmla="*/ 39462 h 54340"/>
                <a:gd name="T22" fmla="*/ 2035 w 13277"/>
                <a:gd name="T23" fmla="*/ 39829 h 54340"/>
                <a:gd name="T24" fmla="*/ 8640 w 13277"/>
                <a:gd name="T25" fmla="*/ 54140 h 54340"/>
                <a:gd name="T26" fmla="*/ 8807 w 13277"/>
                <a:gd name="T27" fmla="*/ 54340 h 54340"/>
                <a:gd name="T28" fmla="*/ 8974 w 13277"/>
                <a:gd name="T29" fmla="*/ 54040 h 54340"/>
                <a:gd name="T30" fmla="*/ 12276 w 13277"/>
                <a:gd name="T31" fmla="*/ 44399 h 54340"/>
                <a:gd name="T32" fmla="*/ 12343 w 13277"/>
                <a:gd name="T33" fmla="*/ 44032 h 54340"/>
                <a:gd name="T34" fmla="*/ 13210 w 13277"/>
                <a:gd name="T35" fmla="*/ 36227 h 54340"/>
                <a:gd name="T36" fmla="*/ 13210 w 13277"/>
                <a:gd name="T37" fmla="*/ 35893 h 54340"/>
                <a:gd name="T38" fmla="*/ 12976 w 13277"/>
                <a:gd name="T39" fmla="*/ 29055 h 54340"/>
                <a:gd name="T40" fmla="*/ 12943 w 13277"/>
                <a:gd name="T41" fmla="*/ 28721 h 54340"/>
                <a:gd name="T42" fmla="*/ 11976 w 13277"/>
                <a:gd name="T43" fmla="*/ 21783 h 54340"/>
                <a:gd name="T44" fmla="*/ 11876 w 13277"/>
                <a:gd name="T45" fmla="*/ 21450 h 54340"/>
                <a:gd name="T46" fmla="*/ 10141 w 13277"/>
                <a:gd name="T47" fmla="*/ 14545 h 54340"/>
                <a:gd name="T48" fmla="*/ 10008 w 13277"/>
                <a:gd name="T49" fmla="*/ 14211 h 54340"/>
                <a:gd name="T50" fmla="*/ 7606 w 13277"/>
                <a:gd name="T51" fmla="*/ 7440 h 54340"/>
                <a:gd name="T52" fmla="*/ 7439 w 13277"/>
                <a:gd name="T53" fmla="*/ 7039 h 54340"/>
                <a:gd name="T54" fmla="*/ 4337 w 13277"/>
                <a:gd name="T55" fmla="*/ 334 h 54340"/>
                <a:gd name="T56" fmla="*/ 4170 w 13277"/>
                <a:gd name="T57" fmla="*/ 1 h 54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77" h="54340" extrusionOk="0">
                  <a:moveTo>
                    <a:pt x="4170" y="1"/>
                  </a:moveTo>
                  <a:lnTo>
                    <a:pt x="4037" y="368"/>
                  </a:lnTo>
                  <a:cubicBezTo>
                    <a:pt x="3136" y="3036"/>
                    <a:pt x="2402" y="5672"/>
                    <a:pt x="1835" y="8173"/>
                  </a:cubicBezTo>
                  <a:cubicBezTo>
                    <a:pt x="1802" y="8307"/>
                    <a:pt x="1802" y="8474"/>
                    <a:pt x="1735" y="8607"/>
                  </a:cubicBezTo>
                  <a:cubicBezTo>
                    <a:pt x="1168" y="11209"/>
                    <a:pt x="734" y="13777"/>
                    <a:pt x="467" y="16179"/>
                  </a:cubicBezTo>
                  <a:cubicBezTo>
                    <a:pt x="467" y="16313"/>
                    <a:pt x="434" y="16446"/>
                    <a:pt x="434" y="16546"/>
                  </a:cubicBezTo>
                  <a:cubicBezTo>
                    <a:pt x="134" y="19281"/>
                    <a:pt x="0" y="21850"/>
                    <a:pt x="0" y="24318"/>
                  </a:cubicBezTo>
                  <a:lnTo>
                    <a:pt x="0" y="24685"/>
                  </a:lnTo>
                  <a:cubicBezTo>
                    <a:pt x="0" y="27187"/>
                    <a:pt x="167" y="29522"/>
                    <a:pt x="467" y="31690"/>
                  </a:cubicBezTo>
                  <a:cubicBezTo>
                    <a:pt x="467" y="31824"/>
                    <a:pt x="501" y="31957"/>
                    <a:pt x="501" y="32057"/>
                  </a:cubicBezTo>
                  <a:cubicBezTo>
                    <a:pt x="834" y="34792"/>
                    <a:pt x="1368" y="37227"/>
                    <a:pt x="1969" y="39462"/>
                  </a:cubicBezTo>
                  <a:cubicBezTo>
                    <a:pt x="1969" y="39562"/>
                    <a:pt x="2002" y="39696"/>
                    <a:pt x="2035" y="39829"/>
                  </a:cubicBezTo>
                  <a:cubicBezTo>
                    <a:pt x="4370" y="48169"/>
                    <a:pt x="7839" y="53072"/>
                    <a:pt x="8640" y="54140"/>
                  </a:cubicBezTo>
                  <a:cubicBezTo>
                    <a:pt x="8773" y="54240"/>
                    <a:pt x="8807" y="54340"/>
                    <a:pt x="8807" y="54340"/>
                  </a:cubicBezTo>
                  <a:cubicBezTo>
                    <a:pt x="8873" y="54240"/>
                    <a:pt x="8940" y="54140"/>
                    <a:pt x="8974" y="54040"/>
                  </a:cubicBezTo>
                  <a:cubicBezTo>
                    <a:pt x="10508" y="50904"/>
                    <a:pt x="11609" y="47668"/>
                    <a:pt x="12276" y="44399"/>
                  </a:cubicBezTo>
                  <a:cubicBezTo>
                    <a:pt x="12309" y="44299"/>
                    <a:pt x="12309" y="44166"/>
                    <a:pt x="12343" y="44032"/>
                  </a:cubicBezTo>
                  <a:cubicBezTo>
                    <a:pt x="12843" y="41464"/>
                    <a:pt x="13143" y="38829"/>
                    <a:pt x="13210" y="36227"/>
                  </a:cubicBezTo>
                  <a:lnTo>
                    <a:pt x="13210" y="35893"/>
                  </a:lnTo>
                  <a:cubicBezTo>
                    <a:pt x="13277" y="33558"/>
                    <a:pt x="13177" y="31323"/>
                    <a:pt x="12976" y="29055"/>
                  </a:cubicBezTo>
                  <a:cubicBezTo>
                    <a:pt x="12976" y="28988"/>
                    <a:pt x="12943" y="28855"/>
                    <a:pt x="12943" y="28721"/>
                  </a:cubicBezTo>
                  <a:cubicBezTo>
                    <a:pt x="12676" y="26353"/>
                    <a:pt x="12343" y="24018"/>
                    <a:pt x="11976" y="21783"/>
                  </a:cubicBezTo>
                  <a:cubicBezTo>
                    <a:pt x="11942" y="21650"/>
                    <a:pt x="11942" y="21550"/>
                    <a:pt x="11876" y="21450"/>
                  </a:cubicBezTo>
                  <a:cubicBezTo>
                    <a:pt x="11375" y="18981"/>
                    <a:pt x="10808" y="16679"/>
                    <a:pt x="10141" y="14545"/>
                  </a:cubicBezTo>
                  <a:cubicBezTo>
                    <a:pt x="10108" y="14445"/>
                    <a:pt x="10041" y="14344"/>
                    <a:pt x="10008" y="14211"/>
                  </a:cubicBezTo>
                  <a:cubicBezTo>
                    <a:pt x="9207" y="11676"/>
                    <a:pt x="8373" y="9374"/>
                    <a:pt x="7606" y="7440"/>
                  </a:cubicBezTo>
                  <a:cubicBezTo>
                    <a:pt x="7506" y="7306"/>
                    <a:pt x="7472" y="7173"/>
                    <a:pt x="7439" y="7039"/>
                  </a:cubicBezTo>
                  <a:cubicBezTo>
                    <a:pt x="6005" y="3603"/>
                    <a:pt x="4804" y="1168"/>
                    <a:pt x="4337" y="334"/>
                  </a:cubicBezTo>
                  <a:cubicBezTo>
                    <a:pt x="4270" y="134"/>
                    <a:pt x="4170" y="1"/>
                    <a:pt x="4170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" name="Google Shape;885;p30"/>
            <p:cNvSpPr/>
            <p:nvPr/>
          </p:nvSpPr>
          <p:spPr bwMode="auto">
            <a:xfrm>
              <a:off x="2815525" y="3515450"/>
              <a:ext cx="331075" cy="1357675"/>
            </a:xfrm>
            <a:custGeom>
              <a:avLst/>
              <a:gdLst>
                <a:gd name="T0" fmla="*/ 4070 w 13243"/>
                <a:gd name="T1" fmla="*/ 368 h 54307"/>
                <a:gd name="T2" fmla="*/ 6071 w 13243"/>
                <a:gd name="T3" fmla="*/ 13177 h 54307"/>
                <a:gd name="T4" fmla="*/ 1801 w 13243"/>
                <a:gd name="T5" fmla="*/ 8607 h 54307"/>
                <a:gd name="T6" fmla="*/ 6171 w 13243"/>
                <a:gd name="T7" fmla="*/ 13677 h 54307"/>
                <a:gd name="T8" fmla="*/ 500 w 13243"/>
                <a:gd name="T9" fmla="*/ 16146 h 54307"/>
                <a:gd name="T10" fmla="*/ 4804 w 13243"/>
                <a:gd name="T11" fmla="*/ 19682 h 54307"/>
                <a:gd name="T12" fmla="*/ 7205 w 13243"/>
                <a:gd name="T13" fmla="*/ 21483 h 54307"/>
                <a:gd name="T14" fmla="*/ 0 w 13243"/>
                <a:gd name="T15" fmla="*/ 24285 h 54307"/>
                <a:gd name="T16" fmla="*/ 5070 w 13243"/>
                <a:gd name="T17" fmla="*/ 26987 h 54307"/>
                <a:gd name="T18" fmla="*/ 8373 w 13243"/>
                <a:gd name="T19" fmla="*/ 32791 h 54307"/>
                <a:gd name="T20" fmla="*/ 500 w 13243"/>
                <a:gd name="T21" fmla="*/ 31657 h 54307"/>
                <a:gd name="T22" fmla="*/ 534 w 13243"/>
                <a:gd name="T23" fmla="*/ 32024 h 54307"/>
                <a:gd name="T24" fmla="*/ 8540 w 13243"/>
                <a:gd name="T25" fmla="*/ 35226 h 54307"/>
                <a:gd name="T26" fmla="*/ 8806 w 13243"/>
                <a:gd name="T27" fmla="*/ 41164 h 54307"/>
                <a:gd name="T28" fmla="*/ 2002 w 13243"/>
                <a:gd name="T29" fmla="*/ 39396 h 54307"/>
                <a:gd name="T30" fmla="*/ 6038 w 13243"/>
                <a:gd name="T31" fmla="*/ 40997 h 54307"/>
                <a:gd name="T32" fmla="*/ 8840 w 13243"/>
                <a:gd name="T33" fmla="*/ 41497 h 54307"/>
                <a:gd name="T34" fmla="*/ 8673 w 13243"/>
                <a:gd name="T35" fmla="*/ 54073 h 54307"/>
                <a:gd name="T36" fmla="*/ 9007 w 13243"/>
                <a:gd name="T37" fmla="*/ 54006 h 54307"/>
                <a:gd name="T38" fmla="*/ 11742 w 13243"/>
                <a:gd name="T39" fmla="*/ 44666 h 54307"/>
                <a:gd name="T40" fmla="*/ 12376 w 13243"/>
                <a:gd name="T41" fmla="*/ 44032 h 54307"/>
                <a:gd name="T42" fmla="*/ 9207 w 13243"/>
                <a:gd name="T43" fmla="*/ 45367 h 54307"/>
                <a:gd name="T44" fmla="*/ 11442 w 13243"/>
                <a:gd name="T45" fmla="*/ 37127 h 54307"/>
                <a:gd name="T46" fmla="*/ 13243 w 13243"/>
                <a:gd name="T47" fmla="*/ 35893 h 54307"/>
                <a:gd name="T48" fmla="*/ 8840 w 13243"/>
                <a:gd name="T49" fmla="*/ 35293 h 54307"/>
                <a:gd name="T50" fmla="*/ 8840 w 13243"/>
                <a:gd name="T51" fmla="*/ 34292 h 54307"/>
                <a:gd name="T52" fmla="*/ 11208 w 13243"/>
                <a:gd name="T53" fmla="*/ 30156 h 54307"/>
                <a:gd name="T54" fmla="*/ 13009 w 13243"/>
                <a:gd name="T55" fmla="*/ 28655 h 54307"/>
                <a:gd name="T56" fmla="*/ 7872 w 13243"/>
                <a:gd name="T57" fmla="*/ 24018 h 54307"/>
                <a:gd name="T58" fmla="*/ 12009 w 13243"/>
                <a:gd name="T59" fmla="*/ 21783 h 54307"/>
                <a:gd name="T60" fmla="*/ 7839 w 13243"/>
                <a:gd name="T61" fmla="*/ 23718 h 54307"/>
                <a:gd name="T62" fmla="*/ 7005 w 13243"/>
                <a:gd name="T63" fmla="*/ 17347 h 54307"/>
                <a:gd name="T64" fmla="*/ 10174 w 13243"/>
                <a:gd name="T65" fmla="*/ 14545 h 54307"/>
                <a:gd name="T66" fmla="*/ 6972 w 13243"/>
                <a:gd name="T67" fmla="*/ 16980 h 54307"/>
                <a:gd name="T68" fmla="*/ 5971 w 13243"/>
                <a:gd name="T69" fmla="*/ 10141 h 54307"/>
                <a:gd name="T70" fmla="*/ 7472 w 13243"/>
                <a:gd name="T71" fmla="*/ 7039 h 54307"/>
                <a:gd name="T72" fmla="*/ 4403 w 13243"/>
                <a:gd name="T73" fmla="*/ 468 h 54307"/>
                <a:gd name="T74" fmla="*/ 4203 w 13243"/>
                <a:gd name="T75" fmla="*/ 1 h 54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43" h="54307" extrusionOk="0">
                  <a:moveTo>
                    <a:pt x="4203" y="1"/>
                  </a:moveTo>
                  <a:lnTo>
                    <a:pt x="4070" y="368"/>
                  </a:lnTo>
                  <a:cubicBezTo>
                    <a:pt x="4637" y="3670"/>
                    <a:pt x="5170" y="7006"/>
                    <a:pt x="5671" y="10308"/>
                  </a:cubicBezTo>
                  <a:cubicBezTo>
                    <a:pt x="5804" y="11276"/>
                    <a:pt x="5971" y="12210"/>
                    <a:pt x="6071" y="13177"/>
                  </a:cubicBezTo>
                  <a:cubicBezTo>
                    <a:pt x="4537" y="11643"/>
                    <a:pt x="3136" y="9975"/>
                    <a:pt x="1868" y="8173"/>
                  </a:cubicBezTo>
                  <a:cubicBezTo>
                    <a:pt x="1835" y="8307"/>
                    <a:pt x="1835" y="8474"/>
                    <a:pt x="1801" y="8607"/>
                  </a:cubicBezTo>
                  <a:cubicBezTo>
                    <a:pt x="3069" y="10442"/>
                    <a:pt x="4537" y="12110"/>
                    <a:pt x="6138" y="13677"/>
                  </a:cubicBezTo>
                  <a:lnTo>
                    <a:pt x="6171" y="13677"/>
                  </a:lnTo>
                  <a:cubicBezTo>
                    <a:pt x="6505" y="16012"/>
                    <a:pt x="6838" y="18314"/>
                    <a:pt x="7139" y="20649"/>
                  </a:cubicBezTo>
                  <a:cubicBezTo>
                    <a:pt x="4703" y="19448"/>
                    <a:pt x="2502" y="17947"/>
                    <a:pt x="500" y="16146"/>
                  </a:cubicBezTo>
                  <a:cubicBezTo>
                    <a:pt x="500" y="16279"/>
                    <a:pt x="467" y="16379"/>
                    <a:pt x="467" y="16513"/>
                  </a:cubicBezTo>
                  <a:cubicBezTo>
                    <a:pt x="1835" y="17680"/>
                    <a:pt x="3236" y="18781"/>
                    <a:pt x="4804" y="19682"/>
                  </a:cubicBezTo>
                  <a:cubicBezTo>
                    <a:pt x="5537" y="20182"/>
                    <a:pt x="6338" y="20616"/>
                    <a:pt x="7172" y="21016"/>
                  </a:cubicBezTo>
                  <a:cubicBezTo>
                    <a:pt x="7172" y="21149"/>
                    <a:pt x="7172" y="21316"/>
                    <a:pt x="7205" y="21483"/>
                  </a:cubicBezTo>
                  <a:cubicBezTo>
                    <a:pt x="7472" y="23484"/>
                    <a:pt x="7672" y="25452"/>
                    <a:pt x="7872" y="27454"/>
                  </a:cubicBezTo>
                  <a:cubicBezTo>
                    <a:pt x="5070" y="26820"/>
                    <a:pt x="2402" y="25719"/>
                    <a:pt x="0" y="24285"/>
                  </a:cubicBezTo>
                  <a:lnTo>
                    <a:pt x="0" y="24652"/>
                  </a:lnTo>
                  <a:cubicBezTo>
                    <a:pt x="1635" y="25619"/>
                    <a:pt x="3336" y="26386"/>
                    <a:pt x="5070" y="26987"/>
                  </a:cubicBezTo>
                  <a:cubicBezTo>
                    <a:pt x="6004" y="27320"/>
                    <a:pt x="6972" y="27554"/>
                    <a:pt x="7906" y="27787"/>
                  </a:cubicBezTo>
                  <a:cubicBezTo>
                    <a:pt x="8073" y="29455"/>
                    <a:pt x="8239" y="31123"/>
                    <a:pt x="8373" y="32791"/>
                  </a:cubicBezTo>
                  <a:cubicBezTo>
                    <a:pt x="8473" y="33491"/>
                    <a:pt x="8506" y="34225"/>
                    <a:pt x="8540" y="34959"/>
                  </a:cubicBezTo>
                  <a:cubicBezTo>
                    <a:pt x="5704" y="34325"/>
                    <a:pt x="2969" y="33191"/>
                    <a:pt x="500" y="31657"/>
                  </a:cubicBezTo>
                  <a:cubicBezTo>
                    <a:pt x="500" y="31790"/>
                    <a:pt x="534" y="31890"/>
                    <a:pt x="534" y="32024"/>
                  </a:cubicBezTo>
                  <a:cubicBezTo>
                    <a:pt x="2202" y="33024"/>
                    <a:pt x="4003" y="33858"/>
                    <a:pt x="5838" y="34492"/>
                  </a:cubicBezTo>
                  <a:cubicBezTo>
                    <a:pt x="6705" y="34759"/>
                    <a:pt x="7639" y="35026"/>
                    <a:pt x="8540" y="35226"/>
                  </a:cubicBezTo>
                  <a:cubicBezTo>
                    <a:pt x="8673" y="37227"/>
                    <a:pt x="8806" y="39196"/>
                    <a:pt x="8840" y="41164"/>
                  </a:cubicBezTo>
                  <a:lnTo>
                    <a:pt x="8806" y="41164"/>
                  </a:lnTo>
                  <a:cubicBezTo>
                    <a:pt x="6438" y="40830"/>
                    <a:pt x="4170" y="40230"/>
                    <a:pt x="2002" y="39396"/>
                  </a:cubicBezTo>
                  <a:cubicBezTo>
                    <a:pt x="2002" y="39529"/>
                    <a:pt x="2035" y="39663"/>
                    <a:pt x="2068" y="39763"/>
                  </a:cubicBezTo>
                  <a:cubicBezTo>
                    <a:pt x="3369" y="40263"/>
                    <a:pt x="4703" y="40697"/>
                    <a:pt x="6038" y="40997"/>
                  </a:cubicBezTo>
                  <a:cubicBezTo>
                    <a:pt x="6905" y="41197"/>
                    <a:pt x="7839" y="41364"/>
                    <a:pt x="8740" y="41497"/>
                  </a:cubicBezTo>
                  <a:lnTo>
                    <a:pt x="8840" y="41497"/>
                  </a:lnTo>
                  <a:cubicBezTo>
                    <a:pt x="8840" y="42331"/>
                    <a:pt x="8873" y="43198"/>
                    <a:pt x="8873" y="44032"/>
                  </a:cubicBezTo>
                  <a:cubicBezTo>
                    <a:pt x="8906" y="47368"/>
                    <a:pt x="8873" y="50737"/>
                    <a:pt x="8673" y="54073"/>
                  </a:cubicBezTo>
                  <a:cubicBezTo>
                    <a:pt x="8773" y="54206"/>
                    <a:pt x="8840" y="54306"/>
                    <a:pt x="8840" y="54306"/>
                  </a:cubicBezTo>
                  <a:cubicBezTo>
                    <a:pt x="8906" y="54206"/>
                    <a:pt x="8940" y="54073"/>
                    <a:pt x="9007" y="54006"/>
                  </a:cubicBezTo>
                  <a:cubicBezTo>
                    <a:pt x="9140" y="51238"/>
                    <a:pt x="9207" y="48469"/>
                    <a:pt x="9207" y="45667"/>
                  </a:cubicBezTo>
                  <a:cubicBezTo>
                    <a:pt x="10074" y="45367"/>
                    <a:pt x="10908" y="45033"/>
                    <a:pt x="11742" y="44666"/>
                  </a:cubicBezTo>
                  <a:cubicBezTo>
                    <a:pt x="11909" y="44566"/>
                    <a:pt x="12109" y="44499"/>
                    <a:pt x="12276" y="44399"/>
                  </a:cubicBezTo>
                  <a:cubicBezTo>
                    <a:pt x="12342" y="44299"/>
                    <a:pt x="12342" y="44166"/>
                    <a:pt x="12376" y="44032"/>
                  </a:cubicBezTo>
                  <a:cubicBezTo>
                    <a:pt x="11342" y="44533"/>
                    <a:pt x="10274" y="45000"/>
                    <a:pt x="9207" y="45367"/>
                  </a:cubicBezTo>
                  <a:cubicBezTo>
                    <a:pt x="9207" y="42965"/>
                    <a:pt x="9140" y="40530"/>
                    <a:pt x="9007" y="38128"/>
                  </a:cubicBezTo>
                  <a:cubicBezTo>
                    <a:pt x="9840" y="37828"/>
                    <a:pt x="10674" y="37494"/>
                    <a:pt x="11442" y="37127"/>
                  </a:cubicBezTo>
                  <a:cubicBezTo>
                    <a:pt x="12075" y="36861"/>
                    <a:pt x="12676" y="36527"/>
                    <a:pt x="13243" y="36227"/>
                  </a:cubicBezTo>
                  <a:lnTo>
                    <a:pt x="13243" y="35893"/>
                  </a:lnTo>
                  <a:cubicBezTo>
                    <a:pt x="11875" y="36627"/>
                    <a:pt x="10474" y="37227"/>
                    <a:pt x="9007" y="37795"/>
                  </a:cubicBezTo>
                  <a:cubicBezTo>
                    <a:pt x="8973" y="36961"/>
                    <a:pt x="8873" y="36127"/>
                    <a:pt x="8840" y="35293"/>
                  </a:cubicBezTo>
                  <a:cubicBezTo>
                    <a:pt x="8840" y="35226"/>
                    <a:pt x="8840" y="35226"/>
                    <a:pt x="8873" y="35126"/>
                  </a:cubicBezTo>
                  <a:cubicBezTo>
                    <a:pt x="8873" y="34859"/>
                    <a:pt x="8873" y="34559"/>
                    <a:pt x="8840" y="34292"/>
                  </a:cubicBezTo>
                  <a:cubicBezTo>
                    <a:pt x="8806" y="33358"/>
                    <a:pt x="8706" y="32391"/>
                    <a:pt x="8640" y="31490"/>
                  </a:cubicBezTo>
                  <a:cubicBezTo>
                    <a:pt x="9507" y="31056"/>
                    <a:pt x="10374" y="30656"/>
                    <a:pt x="11208" y="30156"/>
                  </a:cubicBezTo>
                  <a:cubicBezTo>
                    <a:pt x="11842" y="29789"/>
                    <a:pt x="12476" y="29389"/>
                    <a:pt x="13043" y="28988"/>
                  </a:cubicBezTo>
                  <a:cubicBezTo>
                    <a:pt x="13043" y="28888"/>
                    <a:pt x="13009" y="28788"/>
                    <a:pt x="13009" y="28655"/>
                  </a:cubicBezTo>
                  <a:cubicBezTo>
                    <a:pt x="11642" y="29622"/>
                    <a:pt x="10141" y="30456"/>
                    <a:pt x="8573" y="31156"/>
                  </a:cubicBezTo>
                  <a:cubicBezTo>
                    <a:pt x="8406" y="28788"/>
                    <a:pt x="8173" y="26386"/>
                    <a:pt x="7872" y="24018"/>
                  </a:cubicBezTo>
                  <a:cubicBezTo>
                    <a:pt x="8740" y="23651"/>
                    <a:pt x="9640" y="23217"/>
                    <a:pt x="10474" y="22717"/>
                  </a:cubicBezTo>
                  <a:cubicBezTo>
                    <a:pt x="11008" y="22450"/>
                    <a:pt x="11508" y="22117"/>
                    <a:pt x="12009" y="21783"/>
                  </a:cubicBezTo>
                  <a:cubicBezTo>
                    <a:pt x="11975" y="21650"/>
                    <a:pt x="11975" y="21550"/>
                    <a:pt x="11909" y="21450"/>
                  </a:cubicBezTo>
                  <a:cubicBezTo>
                    <a:pt x="10641" y="22317"/>
                    <a:pt x="9240" y="23117"/>
                    <a:pt x="7839" y="23718"/>
                  </a:cubicBezTo>
                  <a:cubicBezTo>
                    <a:pt x="7806" y="23484"/>
                    <a:pt x="7806" y="23284"/>
                    <a:pt x="7739" y="23017"/>
                  </a:cubicBezTo>
                  <a:cubicBezTo>
                    <a:pt x="7505" y="21116"/>
                    <a:pt x="7239" y="19215"/>
                    <a:pt x="7005" y="17347"/>
                  </a:cubicBezTo>
                  <a:cubicBezTo>
                    <a:pt x="7739" y="16813"/>
                    <a:pt x="8406" y="16212"/>
                    <a:pt x="9073" y="15612"/>
                  </a:cubicBezTo>
                  <a:cubicBezTo>
                    <a:pt x="9474" y="15278"/>
                    <a:pt x="9840" y="14878"/>
                    <a:pt x="10174" y="14545"/>
                  </a:cubicBezTo>
                  <a:cubicBezTo>
                    <a:pt x="10141" y="14445"/>
                    <a:pt x="10074" y="14344"/>
                    <a:pt x="10041" y="14211"/>
                  </a:cubicBezTo>
                  <a:cubicBezTo>
                    <a:pt x="9073" y="15178"/>
                    <a:pt x="8039" y="16146"/>
                    <a:pt x="6972" y="16980"/>
                  </a:cubicBezTo>
                  <a:lnTo>
                    <a:pt x="6205" y="11709"/>
                  </a:lnTo>
                  <a:cubicBezTo>
                    <a:pt x="6138" y="11209"/>
                    <a:pt x="6038" y="10675"/>
                    <a:pt x="5971" y="10141"/>
                  </a:cubicBezTo>
                  <a:cubicBezTo>
                    <a:pt x="6538" y="9274"/>
                    <a:pt x="7072" y="8340"/>
                    <a:pt x="7639" y="7440"/>
                  </a:cubicBezTo>
                  <a:cubicBezTo>
                    <a:pt x="7539" y="7306"/>
                    <a:pt x="7505" y="7173"/>
                    <a:pt x="7472" y="7039"/>
                  </a:cubicBezTo>
                  <a:cubicBezTo>
                    <a:pt x="6972" y="7940"/>
                    <a:pt x="6471" y="8841"/>
                    <a:pt x="5871" y="9674"/>
                  </a:cubicBezTo>
                  <a:cubicBezTo>
                    <a:pt x="5404" y="6606"/>
                    <a:pt x="4904" y="3537"/>
                    <a:pt x="4403" y="468"/>
                  </a:cubicBezTo>
                  <a:cubicBezTo>
                    <a:pt x="4370" y="434"/>
                    <a:pt x="4370" y="368"/>
                    <a:pt x="4370" y="334"/>
                  </a:cubicBezTo>
                  <a:cubicBezTo>
                    <a:pt x="4303" y="134"/>
                    <a:pt x="4203" y="1"/>
                    <a:pt x="4203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12" name="Google Shape;886;p30"/>
          <p:cNvSpPr/>
          <p:nvPr/>
        </p:nvSpPr>
        <p:spPr bwMode="auto">
          <a:xfrm rot="16754853">
            <a:off x="722782" y="2043760"/>
            <a:ext cx="2108851" cy="5256213"/>
          </a:xfrm>
          <a:custGeom>
            <a:avLst/>
            <a:gdLst>
              <a:gd name="T0" fmla="*/ 14182 w 23593"/>
              <a:gd name="T1" fmla="*/ 0 h 45172"/>
              <a:gd name="T2" fmla="*/ 11498 w 23593"/>
              <a:gd name="T3" fmla="*/ 496 h 45172"/>
              <a:gd name="T4" fmla="*/ 5749 w 23593"/>
              <a:gd name="T5" fmla="*/ 5663 h 45172"/>
              <a:gd name="T6" fmla="*/ 1363 w 23593"/>
              <a:gd name="T7" fmla="*/ 13505 h 45172"/>
              <a:gd name="T8" fmla="*/ 117 w 23593"/>
              <a:gd name="T9" fmla="*/ 25982 h 45172"/>
              <a:gd name="T10" fmla="*/ 948 w 23593"/>
              <a:gd name="T11" fmla="*/ 40070 h 45172"/>
              <a:gd name="T12" fmla="*/ 2559 w 23593"/>
              <a:gd name="T13" fmla="*/ 44257 h 45172"/>
              <a:gd name="T14" fmla="*/ 5143 w 23593"/>
              <a:gd name="T15" fmla="*/ 45171 h 45172"/>
              <a:gd name="T16" fmla="*/ 15203 w 23593"/>
              <a:gd name="T17" fmla="*/ 40967 h 45172"/>
              <a:gd name="T18" fmla="*/ 19140 w 23593"/>
              <a:gd name="T19" fmla="*/ 32478 h 45172"/>
              <a:gd name="T20" fmla="*/ 16665 w 23593"/>
              <a:gd name="T21" fmla="*/ 21546 h 45172"/>
              <a:gd name="T22" fmla="*/ 21051 w 23593"/>
              <a:gd name="T23" fmla="*/ 15083 h 45172"/>
              <a:gd name="T24" fmla="*/ 21566 w 23593"/>
              <a:gd name="T25" fmla="*/ 4118 h 45172"/>
              <a:gd name="T26" fmla="*/ 14182 w 23593"/>
              <a:gd name="T27" fmla="*/ 0 h 45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593" h="45172" extrusionOk="0">
                <a:moveTo>
                  <a:pt x="14182" y="0"/>
                </a:moveTo>
                <a:cubicBezTo>
                  <a:pt x="13269" y="0"/>
                  <a:pt x="12360" y="159"/>
                  <a:pt x="11498" y="496"/>
                </a:cubicBezTo>
                <a:cubicBezTo>
                  <a:pt x="9055" y="1443"/>
                  <a:pt x="7294" y="3553"/>
                  <a:pt x="5749" y="5663"/>
                </a:cubicBezTo>
                <a:cubicBezTo>
                  <a:pt x="3972" y="8089"/>
                  <a:pt x="2327" y="10647"/>
                  <a:pt x="1363" y="13505"/>
                </a:cubicBezTo>
                <a:cubicBezTo>
                  <a:pt x="1" y="17476"/>
                  <a:pt x="51" y="21779"/>
                  <a:pt x="117" y="25982"/>
                </a:cubicBezTo>
                <a:cubicBezTo>
                  <a:pt x="167" y="30684"/>
                  <a:pt x="234" y="35418"/>
                  <a:pt x="948" y="40070"/>
                </a:cubicBezTo>
                <a:cubicBezTo>
                  <a:pt x="1164" y="41582"/>
                  <a:pt x="1513" y="43160"/>
                  <a:pt x="2559" y="44257"/>
                </a:cubicBezTo>
                <a:cubicBezTo>
                  <a:pt x="3186" y="44907"/>
                  <a:pt x="4093" y="45171"/>
                  <a:pt x="5143" y="45171"/>
                </a:cubicBezTo>
                <a:cubicBezTo>
                  <a:pt x="8549" y="45171"/>
                  <a:pt x="13463" y="42390"/>
                  <a:pt x="15203" y="40967"/>
                </a:cubicBezTo>
                <a:cubicBezTo>
                  <a:pt x="17695" y="38907"/>
                  <a:pt x="19439" y="35718"/>
                  <a:pt x="19140" y="32478"/>
                </a:cubicBezTo>
                <a:cubicBezTo>
                  <a:pt x="18791" y="28706"/>
                  <a:pt x="15801" y="25234"/>
                  <a:pt x="16665" y="21546"/>
                </a:cubicBezTo>
                <a:cubicBezTo>
                  <a:pt x="17279" y="19004"/>
                  <a:pt x="19555" y="17260"/>
                  <a:pt x="21051" y="15083"/>
                </a:cubicBezTo>
                <a:cubicBezTo>
                  <a:pt x="23227" y="11893"/>
                  <a:pt x="23593" y="7424"/>
                  <a:pt x="21566" y="4118"/>
                </a:cubicBezTo>
                <a:cubicBezTo>
                  <a:pt x="20023" y="1602"/>
                  <a:pt x="17086" y="0"/>
                  <a:pt x="14182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13" name="Google Shape;887;p30"/>
          <p:cNvSpPr/>
          <p:nvPr/>
        </p:nvSpPr>
        <p:spPr bwMode="auto">
          <a:xfrm>
            <a:off x="547689" y="4228818"/>
            <a:ext cx="187325" cy="184207"/>
          </a:xfrm>
          <a:custGeom>
            <a:avLst/>
            <a:gdLst>
              <a:gd name="T0" fmla="*/ 9836 w 13077"/>
              <a:gd name="T1" fmla="*/ 0 h 12835"/>
              <a:gd name="T2" fmla="*/ 9174 w 13077"/>
              <a:gd name="T3" fmla="*/ 96 h 12835"/>
              <a:gd name="T4" fmla="*/ 7473 w 13077"/>
              <a:gd name="T5" fmla="*/ 1797 h 12835"/>
              <a:gd name="T6" fmla="*/ 7340 w 13077"/>
              <a:gd name="T7" fmla="*/ 4399 h 12835"/>
              <a:gd name="T8" fmla="*/ 4738 w 13077"/>
              <a:gd name="T9" fmla="*/ 1964 h 12835"/>
              <a:gd name="T10" fmla="*/ 3258 w 13077"/>
              <a:gd name="T11" fmla="*/ 1682 h 12835"/>
              <a:gd name="T12" fmla="*/ 1302 w 13077"/>
              <a:gd name="T13" fmla="*/ 2297 h 12835"/>
              <a:gd name="T14" fmla="*/ 234 w 13077"/>
              <a:gd name="T15" fmla="*/ 5600 h 12835"/>
              <a:gd name="T16" fmla="*/ 1936 w 13077"/>
              <a:gd name="T17" fmla="*/ 8769 h 12835"/>
              <a:gd name="T18" fmla="*/ 11017 w 13077"/>
              <a:gd name="T19" fmla="*/ 12835 h 12835"/>
              <a:gd name="T20" fmla="*/ 11843 w 13077"/>
              <a:gd name="T21" fmla="*/ 12805 h 12835"/>
              <a:gd name="T22" fmla="*/ 11809 w 13077"/>
              <a:gd name="T23" fmla="*/ 8969 h 12835"/>
              <a:gd name="T24" fmla="*/ 12810 w 13077"/>
              <a:gd name="T25" fmla="*/ 5299 h 12835"/>
              <a:gd name="T26" fmla="*/ 12410 w 13077"/>
              <a:gd name="T27" fmla="*/ 1597 h 12835"/>
              <a:gd name="T28" fmla="*/ 9836 w 13077"/>
              <a:gd name="T29" fmla="*/ 0 h 12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77" h="12835" extrusionOk="0">
                <a:moveTo>
                  <a:pt x="9836" y="0"/>
                </a:moveTo>
                <a:cubicBezTo>
                  <a:pt x="9614" y="0"/>
                  <a:pt x="9392" y="31"/>
                  <a:pt x="9174" y="96"/>
                </a:cubicBezTo>
                <a:cubicBezTo>
                  <a:pt x="8407" y="363"/>
                  <a:pt x="7773" y="1030"/>
                  <a:pt x="7473" y="1797"/>
                </a:cubicBezTo>
                <a:cubicBezTo>
                  <a:pt x="7173" y="2598"/>
                  <a:pt x="7173" y="3565"/>
                  <a:pt x="7340" y="4399"/>
                </a:cubicBezTo>
                <a:cubicBezTo>
                  <a:pt x="6672" y="3365"/>
                  <a:pt x="5838" y="2431"/>
                  <a:pt x="4738" y="1964"/>
                </a:cubicBezTo>
                <a:cubicBezTo>
                  <a:pt x="4275" y="1782"/>
                  <a:pt x="3766" y="1682"/>
                  <a:pt x="3258" y="1682"/>
                </a:cubicBezTo>
                <a:cubicBezTo>
                  <a:pt x="2558" y="1682"/>
                  <a:pt x="1863" y="1872"/>
                  <a:pt x="1302" y="2297"/>
                </a:cubicBezTo>
                <a:cubicBezTo>
                  <a:pt x="335" y="3065"/>
                  <a:pt x="1" y="4399"/>
                  <a:pt x="234" y="5600"/>
                </a:cubicBezTo>
                <a:cubicBezTo>
                  <a:pt x="435" y="6801"/>
                  <a:pt x="1135" y="7868"/>
                  <a:pt x="1936" y="8769"/>
                </a:cubicBezTo>
                <a:cubicBezTo>
                  <a:pt x="4219" y="11330"/>
                  <a:pt x="7616" y="12835"/>
                  <a:pt x="11017" y="12835"/>
                </a:cubicBezTo>
                <a:cubicBezTo>
                  <a:pt x="11292" y="12835"/>
                  <a:pt x="11568" y="12825"/>
                  <a:pt x="11843" y="12805"/>
                </a:cubicBezTo>
                <a:cubicBezTo>
                  <a:pt x="11409" y="11604"/>
                  <a:pt x="11576" y="10270"/>
                  <a:pt x="11809" y="8969"/>
                </a:cubicBezTo>
                <a:cubicBezTo>
                  <a:pt x="12110" y="7768"/>
                  <a:pt x="12577" y="6567"/>
                  <a:pt x="12810" y="5299"/>
                </a:cubicBezTo>
                <a:cubicBezTo>
                  <a:pt x="13077" y="4065"/>
                  <a:pt x="13010" y="2698"/>
                  <a:pt x="12410" y="1597"/>
                </a:cubicBezTo>
                <a:cubicBezTo>
                  <a:pt x="11888" y="663"/>
                  <a:pt x="10869" y="0"/>
                  <a:pt x="9836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14" name="Google Shape;888;p30"/>
          <p:cNvSpPr/>
          <p:nvPr/>
        </p:nvSpPr>
        <p:spPr bwMode="auto">
          <a:xfrm>
            <a:off x="95251" y="4006500"/>
            <a:ext cx="188913" cy="182618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15" name="Google Shape;889;p30"/>
          <p:cNvSpPr/>
          <p:nvPr/>
        </p:nvSpPr>
        <p:spPr bwMode="auto">
          <a:xfrm>
            <a:off x="8728075" y="3333192"/>
            <a:ext cx="325438" cy="320774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16" name="Google Shape;890;p30"/>
          <p:cNvSpPr/>
          <p:nvPr/>
        </p:nvSpPr>
        <p:spPr bwMode="auto">
          <a:xfrm flipH="1">
            <a:off x="220664" y="4570236"/>
            <a:ext cx="327025" cy="322362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grpSp>
        <p:nvGrpSpPr>
          <p:cNvPr id="17" name="Google Shape;891;p30"/>
          <p:cNvGrpSpPr/>
          <p:nvPr/>
        </p:nvGrpSpPr>
        <p:grpSpPr bwMode="auto">
          <a:xfrm rot="-10162488">
            <a:off x="8301038" y="-60344"/>
            <a:ext cx="982662" cy="2180311"/>
            <a:chOff x="4229025" y="2724475"/>
            <a:chExt cx="672175" cy="1492350"/>
          </a:xfrm>
        </p:grpSpPr>
        <p:sp>
          <p:nvSpPr>
            <p:cNvPr id="18" name="Google Shape;892;p30"/>
            <p:cNvSpPr/>
            <p:nvPr/>
          </p:nvSpPr>
          <p:spPr bwMode="auto">
            <a:xfrm>
              <a:off x="4434175" y="2917975"/>
              <a:ext cx="226950" cy="289800"/>
            </a:xfrm>
            <a:custGeom>
              <a:avLst/>
              <a:gdLst>
                <a:gd name="T0" fmla="*/ 5364 w 9078"/>
                <a:gd name="T1" fmla="*/ 0 h 11592"/>
                <a:gd name="T2" fmla="*/ 4670 w 9078"/>
                <a:gd name="T3" fmla="*/ 116 h 11592"/>
                <a:gd name="T4" fmla="*/ 6538 w 9078"/>
                <a:gd name="T5" fmla="*/ 11591 h 11592"/>
                <a:gd name="T6" fmla="*/ 5364 w 9078"/>
                <a:gd name="T7" fmla="*/ 0 h 1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78" h="11592" extrusionOk="0">
                  <a:moveTo>
                    <a:pt x="5364" y="0"/>
                  </a:moveTo>
                  <a:cubicBezTo>
                    <a:pt x="5153" y="0"/>
                    <a:pt x="4923" y="37"/>
                    <a:pt x="4670" y="116"/>
                  </a:cubicBezTo>
                  <a:cubicBezTo>
                    <a:pt x="0" y="1651"/>
                    <a:pt x="6538" y="11591"/>
                    <a:pt x="6538" y="11591"/>
                  </a:cubicBezTo>
                  <a:cubicBezTo>
                    <a:pt x="6538" y="11591"/>
                    <a:pt x="9078" y="0"/>
                    <a:pt x="5364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" name="Google Shape;893;p30"/>
            <p:cNvSpPr/>
            <p:nvPr/>
          </p:nvSpPr>
          <p:spPr bwMode="auto">
            <a:xfrm>
              <a:off x="4351600" y="3109200"/>
              <a:ext cx="217875" cy="283700"/>
            </a:xfrm>
            <a:custGeom>
              <a:avLst/>
              <a:gdLst>
                <a:gd name="T0" fmla="*/ 5347 w 8715"/>
                <a:gd name="T1" fmla="*/ 0 h 11348"/>
                <a:gd name="T2" fmla="*/ 4437 w 8715"/>
                <a:gd name="T3" fmla="*/ 239 h 11348"/>
                <a:gd name="T4" fmla="*/ 7973 w 8715"/>
                <a:gd name="T5" fmla="*/ 11347 h 11348"/>
                <a:gd name="T6" fmla="*/ 5347 w 8715"/>
                <a:gd name="T7" fmla="*/ 0 h 1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15" h="11348" extrusionOk="0">
                  <a:moveTo>
                    <a:pt x="5347" y="0"/>
                  </a:moveTo>
                  <a:cubicBezTo>
                    <a:pt x="5072" y="0"/>
                    <a:pt x="4770" y="76"/>
                    <a:pt x="4437" y="239"/>
                  </a:cubicBezTo>
                  <a:cubicBezTo>
                    <a:pt x="1" y="2441"/>
                    <a:pt x="7973" y="11347"/>
                    <a:pt x="7973" y="11347"/>
                  </a:cubicBezTo>
                  <a:cubicBezTo>
                    <a:pt x="7973" y="11347"/>
                    <a:pt x="8715" y="0"/>
                    <a:pt x="5347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0" name="Google Shape;894;p30"/>
            <p:cNvSpPr/>
            <p:nvPr/>
          </p:nvSpPr>
          <p:spPr bwMode="auto">
            <a:xfrm>
              <a:off x="4278225" y="3268800"/>
              <a:ext cx="244375" cy="261700"/>
            </a:xfrm>
            <a:custGeom>
              <a:avLst/>
              <a:gdLst>
                <a:gd name="T0" fmla="*/ 4965 w 9775"/>
                <a:gd name="T1" fmla="*/ 0 h 10468"/>
                <a:gd name="T2" fmla="*/ 3803 w 9775"/>
                <a:gd name="T3" fmla="*/ 493 h 10468"/>
                <a:gd name="T4" fmla="*/ 9774 w 9775"/>
                <a:gd name="T5" fmla="*/ 10467 h 10468"/>
                <a:gd name="T6" fmla="*/ 4965 w 9775"/>
                <a:gd name="T7" fmla="*/ 0 h 10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75" h="10468" extrusionOk="0">
                  <a:moveTo>
                    <a:pt x="4965" y="0"/>
                  </a:moveTo>
                  <a:cubicBezTo>
                    <a:pt x="4596" y="0"/>
                    <a:pt x="4209" y="153"/>
                    <a:pt x="3803" y="493"/>
                  </a:cubicBezTo>
                  <a:cubicBezTo>
                    <a:pt x="1" y="3629"/>
                    <a:pt x="9774" y="10467"/>
                    <a:pt x="9774" y="10467"/>
                  </a:cubicBezTo>
                  <a:cubicBezTo>
                    <a:pt x="9774" y="10467"/>
                    <a:pt x="8021" y="0"/>
                    <a:pt x="4965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895;p30"/>
            <p:cNvSpPr/>
            <p:nvPr/>
          </p:nvSpPr>
          <p:spPr bwMode="auto">
            <a:xfrm>
              <a:off x="4229025" y="3418750"/>
              <a:ext cx="271875" cy="235175"/>
            </a:xfrm>
            <a:custGeom>
              <a:avLst/>
              <a:gdLst>
                <a:gd name="T0" fmla="*/ 4467 w 10875"/>
                <a:gd name="T1" fmla="*/ 0 h 9407"/>
                <a:gd name="T2" fmla="*/ 3169 w 10875"/>
                <a:gd name="T3" fmla="*/ 700 h 9407"/>
                <a:gd name="T4" fmla="*/ 10875 w 10875"/>
                <a:gd name="T5" fmla="*/ 9406 h 9407"/>
                <a:gd name="T6" fmla="*/ 4467 w 10875"/>
                <a:gd name="T7" fmla="*/ 0 h 9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75" h="9407" extrusionOk="0">
                  <a:moveTo>
                    <a:pt x="4467" y="0"/>
                  </a:moveTo>
                  <a:cubicBezTo>
                    <a:pt x="4020" y="0"/>
                    <a:pt x="3583" y="212"/>
                    <a:pt x="3169" y="700"/>
                  </a:cubicBezTo>
                  <a:cubicBezTo>
                    <a:pt x="0" y="4503"/>
                    <a:pt x="10875" y="9406"/>
                    <a:pt x="10875" y="9406"/>
                  </a:cubicBezTo>
                  <a:cubicBezTo>
                    <a:pt x="10875" y="9406"/>
                    <a:pt x="7445" y="0"/>
                    <a:pt x="4467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2" name="Google Shape;896;p30"/>
            <p:cNvSpPr/>
            <p:nvPr/>
          </p:nvSpPr>
          <p:spPr bwMode="auto">
            <a:xfrm>
              <a:off x="4587625" y="3031125"/>
              <a:ext cx="278550" cy="225850"/>
            </a:xfrm>
            <a:custGeom>
              <a:avLst/>
              <a:gdLst>
                <a:gd name="T0" fmla="*/ 6848 w 11142"/>
                <a:gd name="T1" fmla="*/ 0 h 9034"/>
                <a:gd name="T2" fmla="*/ 0 w 11142"/>
                <a:gd name="T3" fmla="*/ 9033 h 9034"/>
                <a:gd name="T4" fmla="*/ 8206 w 11142"/>
                <a:gd name="T5" fmla="*/ 794 h 9034"/>
                <a:gd name="T6" fmla="*/ 6848 w 11142"/>
                <a:gd name="T7" fmla="*/ 0 h 9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2" h="9034" extrusionOk="0">
                  <a:moveTo>
                    <a:pt x="6848" y="0"/>
                  </a:moveTo>
                  <a:cubicBezTo>
                    <a:pt x="3875" y="0"/>
                    <a:pt x="0" y="9033"/>
                    <a:pt x="0" y="9033"/>
                  </a:cubicBezTo>
                  <a:cubicBezTo>
                    <a:pt x="0" y="9033"/>
                    <a:pt x="11141" y="4730"/>
                    <a:pt x="8206" y="794"/>
                  </a:cubicBezTo>
                  <a:cubicBezTo>
                    <a:pt x="7791" y="239"/>
                    <a:pt x="7331" y="0"/>
                    <a:pt x="6848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897;p30"/>
            <p:cNvSpPr/>
            <p:nvPr/>
          </p:nvSpPr>
          <p:spPr bwMode="auto">
            <a:xfrm>
              <a:off x="4540075" y="3216325"/>
              <a:ext cx="273550" cy="233275"/>
            </a:xfrm>
            <a:custGeom>
              <a:avLst/>
              <a:gdLst>
                <a:gd name="T0" fmla="*/ 6510 w 10942"/>
                <a:gd name="T1" fmla="*/ 0 h 9331"/>
                <a:gd name="T2" fmla="*/ 1 w 10942"/>
                <a:gd name="T3" fmla="*/ 9331 h 9331"/>
                <a:gd name="T4" fmla="*/ 7806 w 10942"/>
                <a:gd name="T5" fmla="*/ 724 h 9331"/>
                <a:gd name="T6" fmla="*/ 6510 w 10942"/>
                <a:gd name="T7" fmla="*/ 0 h 9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2" h="9331" extrusionOk="0">
                  <a:moveTo>
                    <a:pt x="6510" y="0"/>
                  </a:moveTo>
                  <a:cubicBezTo>
                    <a:pt x="3562" y="0"/>
                    <a:pt x="1" y="9331"/>
                    <a:pt x="1" y="9331"/>
                  </a:cubicBezTo>
                  <a:cubicBezTo>
                    <a:pt x="1" y="9331"/>
                    <a:pt x="10942" y="4561"/>
                    <a:pt x="7806" y="724"/>
                  </a:cubicBezTo>
                  <a:cubicBezTo>
                    <a:pt x="7399" y="219"/>
                    <a:pt x="6961" y="0"/>
                    <a:pt x="6510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4" name="Google Shape;898;p30"/>
            <p:cNvSpPr/>
            <p:nvPr/>
          </p:nvSpPr>
          <p:spPr bwMode="auto">
            <a:xfrm>
              <a:off x="4515900" y="3379100"/>
              <a:ext cx="292725" cy="191425"/>
            </a:xfrm>
            <a:custGeom>
              <a:avLst/>
              <a:gdLst>
                <a:gd name="T0" fmla="*/ 8074 w 11709"/>
                <a:gd name="T1" fmla="*/ 0 h 7657"/>
                <a:gd name="T2" fmla="*/ 0 w 11709"/>
                <a:gd name="T3" fmla="*/ 7656 h 7657"/>
                <a:gd name="T4" fmla="*/ 9540 w 11709"/>
                <a:gd name="T5" fmla="*/ 1052 h 7657"/>
                <a:gd name="T6" fmla="*/ 8074 w 11709"/>
                <a:gd name="T7" fmla="*/ 0 h 7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09" h="7657" extrusionOk="0">
                  <a:moveTo>
                    <a:pt x="8074" y="0"/>
                  </a:moveTo>
                  <a:cubicBezTo>
                    <a:pt x="5112" y="0"/>
                    <a:pt x="0" y="7656"/>
                    <a:pt x="0" y="7656"/>
                  </a:cubicBezTo>
                  <a:cubicBezTo>
                    <a:pt x="0" y="7656"/>
                    <a:pt x="11709" y="5455"/>
                    <a:pt x="9540" y="1052"/>
                  </a:cubicBezTo>
                  <a:cubicBezTo>
                    <a:pt x="9178" y="309"/>
                    <a:pt x="8669" y="0"/>
                    <a:pt x="8074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5" name="Google Shape;899;p30"/>
            <p:cNvSpPr/>
            <p:nvPr/>
          </p:nvSpPr>
          <p:spPr bwMode="auto">
            <a:xfrm>
              <a:off x="4493375" y="3533250"/>
              <a:ext cx="298575" cy="152350"/>
            </a:xfrm>
            <a:custGeom>
              <a:avLst/>
              <a:gdLst>
                <a:gd name="T0" fmla="*/ 9012 w 11943"/>
                <a:gd name="T1" fmla="*/ 1 h 6094"/>
                <a:gd name="T2" fmla="*/ 1 w 11943"/>
                <a:gd name="T3" fmla="*/ 6094 h 6094"/>
                <a:gd name="T4" fmla="*/ 10608 w 11943"/>
                <a:gd name="T5" fmla="*/ 1324 h 6094"/>
                <a:gd name="T6" fmla="*/ 9012 w 11943"/>
                <a:gd name="T7" fmla="*/ 1 h 6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3" h="6094" extrusionOk="0">
                  <a:moveTo>
                    <a:pt x="9012" y="1"/>
                  </a:moveTo>
                  <a:cubicBezTo>
                    <a:pt x="5965" y="1"/>
                    <a:pt x="1" y="6094"/>
                    <a:pt x="1" y="6094"/>
                  </a:cubicBezTo>
                  <a:cubicBezTo>
                    <a:pt x="1" y="6094"/>
                    <a:pt x="11943" y="6094"/>
                    <a:pt x="10608" y="1324"/>
                  </a:cubicBezTo>
                  <a:cubicBezTo>
                    <a:pt x="10349" y="379"/>
                    <a:pt x="9771" y="1"/>
                    <a:pt x="9012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6" name="Google Shape;900;p30"/>
            <p:cNvSpPr/>
            <p:nvPr/>
          </p:nvSpPr>
          <p:spPr bwMode="auto">
            <a:xfrm>
              <a:off x="4608450" y="2724475"/>
              <a:ext cx="292750" cy="335675"/>
            </a:xfrm>
            <a:custGeom>
              <a:avLst/>
              <a:gdLst>
                <a:gd name="T0" fmla="*/ 5234 w 11710"/>
                <a:gd name="T1" fmla="*/ 1 h 13427"/>
                <a:gd name="T2" fmla="*/ 1402 w 11710"/>
                <a:gd name="T3" fmla="*/ 13427 h 13427"/>
                <a:gd name="T4" fmla="*/ 5805 w 11710"/>
                <a:gd name="T5" fmla="*/ 51 h 13427"/>
                <a:gd name="T6" fmla="*/ 5234 w 11710"/>
                <a:gd name="T7" fmla="*/ 1 h 13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10" h="13427" extrusionOk="0">
                  <a:moveTo>
                    <a:pt x="5234" y="1"/>
                  </a:moveTo>
                  <a:cubicBezTo>
                    <a:pt x="0" y="1"/>
                    <a:pt x="1402" y="13427"/>
                    <a:pt x="1402" y="13427"/>
                  </a:cubicBezTo>
                  <a:cubicBezTo>
                    <a:pt x="1402" y="13427"/>
                    <a:pt x="11709" y="1051"/>
                    <a:pt x="5805" y="51"/>
                  </a:cubicBezTo>
                  <a:cubicBezTo>
                    <a:pt x="5607" y="17"/>
                    <a:pt x="5416" y="1"/>
                    <a:pt x="5234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27" name="Google Shape;901;p30"/>
            <p:cNvGrpSpPr/>
            <p:nvPr/>
          </p:nvGrpSpPr>
          <p:grpSpPr bwMode="auto">
            <a:xfrm>
              <a:off x="4265725" y="2923075"/>
              <a:ext cx="451175" cy="1293750"/>
              <a:chOff x="4265725" y="2923075"/>
              <a:chExt cx="451175" cy="1293750"/>
            </a:xfrm>
          </p:grpSpPr>
          <p:sp>
            <p:nvSpPr>
              <p:cNvPr id="28" name="Google Shape;902;p30"/>
              <p:cNvSpPr/>
              <p:nvPr/>
            </p:nvSpPr>
            <p:spPr bwMode="auto">
              <a:xfrm>
                <a:off x="4265725" y="3595575"/>
                <a:ext cx="216850" cy="187600"/>
              </a:xfrm>
              <a:custGeom>
                <a:avLst/>
                <a:gdLst>
                  <a:gd name="T0" fmla="*/ 3568 w 8674"/>
                  <a:gd name="T1" fmla="*/ 0 h 7504"/>
                  <a:gd name="T2" fmla="*/ 2535 w 8674"/>
                  <a:gd name="T3" fmla="*/ 565 h 7504"/>
                  <a:gd name="T4" fmla="*/ 8673 w 8674"/>
                  <a:gd name="T5" fmla="*/ 7504 h 7504"/>
                  <a:gd name="T6" fmla="*/ 3568 w 8674"/>
                  <a:gd name="T7" fmla="*/ 0 h 7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74" h="7504" extrusionOk="0">
                    <a:moveTo>
                      <a:pt x="3568" y="0"/>
                    </a:moveTo>
                    <a:cubicBezTo>
                      <a:pt x="3211" y="0"/>
                      <a:pt x="2864" y="171"/>
                      <a:pt x="2535" y="565"/>
                    </a:cubicBezTo>
                    <a:cubicBezTo>
                      <a:pt x="0" y="3601"/>
                      <a:pt x="8673" y="7504"/>
                      <a:pt x="8673" y="7504"/>
                    </a:cubicBezTo>
                    <a:cubicBezTo>
                      <a:pt x="8673" y="7504"/>
                      <a:pt x="5929" y="0"/>
                      <a:pt x="3568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9" name="Google Shape;903;p30"/>
              <p:cNvSpPr/>
              <p:nvPr/>
            </p:nvSpPr>
            <p:spPr bwMode="auto">
              <a:xfrm>
                <a:off x="4301575" y="3747025"/>
                <a:ext cx="170975" cy="148725"/>
              </a:xfrm>
              <a:custGeom>
                <a:avLst/>
                <a:gdLst>
                  <a:gd name="T0" fmla="*/ 2812 w 6839"/>
                  <a:gd name="T1" fmla="*/ 1 h 5949"/>
                  <a:gd name="T2" fmla="*/ 2002 w 6839"/>
                  <a:gd name="T3" fmla="*/ 445 h 5949"/>
                  <a:gd name="T4" fmla="*/ 6839 w 6839"/>
                  <a:gd name="T5" fmla="*/ 5949 h 5949"/>
                  <a:gd name="T6" fmla="*/ 2812 w 6839"/>
                  <a:gd name="T7" fmla="*/ 1 h 5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9" h="5949" extrusionOk="0">
                    <a:moveTo>
                      <a:pt x="2812" y="1"/>
                    </a:moveTo>
                    <a:cubicBezTo>
                      <a:pt x="2532" y="1"/>
                      <a:pt x="2259" y="135"/>
                      <a:pt x="2002" y="445"/>
                    </a:cubicBezTo>
                    <a:cubicBezTo>
                      <a:pt x="1" y="2847"/>
                      <a:pt x="6839" y="5949"/>
                      <a:pt x="6839" y="5949"/>
                    </a:cubicBezTo>
                    <a:cubicBezTo>
                      <a:pt x="6839" y="5949"/>
                      <a:pt x="4671" y="1"/>
                      <a:pt x="2812" y="1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0" name="Google Shape;904;p30"/>
              <p:cNvSpPr/>
              <p:nvPr/>
            </p:nvSpPr>
            <p:spPr bwMode="auto">
              <a:xfrm>
                <a:off x="4479200" y="3684825"/>
                <a:ext cx="237700" cy="121700"/>
              </a:xfrm>
              <a:custGeom>
                <a:avLst/>
                <a:gdLst>
                  <a:gd name="T0" fmla="*/ 7182 w 9508"/>
                  <a:gd name="T1" fmla="*/ 0 h 4868"/>
                  <a:gd name="T2" fmla="*/ 1 w 9508"/>
                  <a:gd name="T3" fmla="*/ 4868 h 4868"/>
                  <a:gd name="T4" fmla="*/ 8473 w 9508"/>
                  <a:gd name="T5" fmla="*/ 1065 h 4868"/>
                  <a:gd name="T6" fmla="*/ 7182 w 9508"/>
                  <a:gd name="T7" fmla="*/ 0 h 4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08" h="4868" extrusionOk="0">
                    <a:moveTo>
                      <a:pt x="7182" y="0"/>
                    </a:moveTo>
                    <a:cubicBezTo>
                      <a:pt x="4740" y="0"/>
                      <a:pt x="1" y="4868"/>
                      <a:pt x="1" y="4868"/>
                    </a:cubicBezTo>
                    <a:cubicBezTo>
                      <a:pt x="1" y="4868"/>
                      <a:pt x="9507" y="4868"/>
                      <a:pt x="8473" y="1065"/>
                    </a:cubicBezTo>
                    <a:cubicBezTo>
                      <a:pt x="8260" y="304"/>
                      <a:pt x="7793" y="0"/>
                      <a:pt x="7182" y="0"/>
                    </a:cubicBezTo>
                    <a:close/>
                  </a:path>
                </a:pathLst>
              </a:custGeom>
              <a:solidFill>
                <a:srgbClr val="038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1" name="Google Shape;905;p30"/>
              <p:cNvSpPr/>
              <p:nvPr/>
            </p:nvSpPr>
            <p:spPr bwMode="auto">
              <a:xfrm>
                <a:off x="4468350" y="3807225"/>
                <a:ext cx="186825" cy="112725"/>
              </a:xfrm>
              <a:custGeom>
                <a:avLst/>
                <a:gdLst>
                  <a:gd name="T0" fmla="*/ 5358 w 7473"/>
                  <a:gd name="T1" fmla="*/ 1 h 4509"/>
                  <a:gd name="T2" fmla="*/ 1 w 7473"/>
                  <a:gd name="T3" fmla="*/ 4508 h 4509"/>
                  <a:gd name="T4" fmla="*/ 6305 w 7473"/>
                  <a:gd name="T5" fmla="*/ 705 h 4509"/>
                  <a:gd name="T6" fmla="*/ 5358 w 7473"/>
                  <a:gd name="T7" fmla="*/ 1 h 4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73" h="4509" extrusionOk="0">
                    <a:moveTo>
                      <a:pt x="5358" y="1"/>
                    </a:moveTo>
                    <a:cubicBezTo>
                      <a:pt x="3466" y="1"/>
                      <a:pt x="1" y="4508"/>
                      <a:pt x="1" y="4508"/>
                    </a:cubicBezTo>
                    <a:cubicBezTo>
                      <a:pt x="1" y="4508"/>
                      <a:pt x="7473" y="3607"/>
                      <a:pt x="6305" y="705"/>
                    </a:cubicBezTo>
                    <a:cubicBezTo>
                      <a:pt x="6094" y="206"/>
                      <a:pt x="5762" y="1"/>
                      <a:pt x="5358" y="1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2" name="Google Shape;906;p30"/>
              <p:cNvSpPr/>
              <p:nvPr/>
            </p:nvSpPr>
            <p:spPr bwMode="auto">
              <a:xfrm>
                <a:off x="4447525" y="2923075"/>
                <a:ext cx="252700" cy="1293750"/>
              </a:xfrm>
              <a:custGeom>
                <a:avLst/>
                <a:gdLst>
                  <a:gd name="T0" fmla="*/ 9847 w 10108"/>
                  <a:gd name="T1" fmla="*/ 0 h 51750"/>
                  <a:gd name="T2" fmla="*/ 9640 w 10108"/>
                  <a:gd name="T3" fmla="*/ 146 h 51750"/>
                  <a:gd name="T4" fmla="*/ 0 w 10108"/>
                  <a:gd name="T5" fmla="*/ 51549 h 51750"/>
                  <a:gd name="T6" fmla="*/ 234 w 10108"/>
                  <a:gd name="T7" fmla="*/ 51749 h 51750"/>
                  <a:gd name="T8" fmla="*/ 467 w 10108"/>
                  <a:gd name="T9" fmla="*/ 51582 h 51750"/>
                  <a:gd name="T10" fmla="*/ 10074 w 10108"/>
                  <a:gd name="T11" fmla="*/ 312 h 51750"/>
                  <a:gd name="T12" fmla="*/ 9940 w 10108"/>
                  <a:gd name="T13" fmla="*/ 12 h 51750"/>
                  <a:gd name="T14" fmla="*/ 9847 w 10108"/>
                  <a:gd name="T15" fmla="*/ 0 h 51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08" h="51750" extrusionOk="0">
                    <a:moveTo>
                      <a:pt x="9847" y="0"/>
                    </a:moveTo>
                    <a:cubicBezTo>
                      <a:pt x="9750" y="0"/>
                      <a:pt x="9666" y="44"/>
                      <a:pt x="9640" y="146"/>
                    </a:cubicBezTo>
                    <a:cubicBezTo>
                      <a:pt x="3503" y="16657"/>
                      <a:pt x="267" y="33970"/>
                      <a:pt x="0" y="51549"/>
                    </a:cubicBezTo>
                    <a:cubicBezTo>
                      <a:pt x="0" y="51683"/>
                      <a:pt x="100" y="51749"/>
                      <a:pt x="234" y="51749"/>
                    </a:cubicBezTo>
                    <a:cubicBezTo>
                      <a:pt x="334" y="51749"/>
                      <a:pt x="467" y="51683"/>
                      <a:pt x="467" y="51582"/>
                    </a:cubicBezTo>
                    <a:cubicBezTo>
                      <a:pt x="734" y="34037"/>
                      <a:pt x="3970" y="16758"/>
                      <a:pt x="10074" y="312"/>
                    </a:cubicBezTo>
                    <a:cubicBezTo>
                      <a:pt x="10107" y="179"/>
                      <a:pt x="10074" y="46"/>
                      <a:pt x="9940" y="12"/>
                    </a:cubicBezTo>
                    <a:cubicBezTo>
                      <a:pt x="9909" y="4"/>
                      <a:pt x="9877" y="0"/>
                      <a:pt x="9847" y="0"/>
                    </a:cubicBezTo>
                    <a:close/>
                  </a:path>
                </a:pathLst>
              </a:custGeom>
              <a:solidFill>
                <a:srgbClr val="055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</p:grpSp>
      <p:sp>
        <p:nvSpPr>
          <p:cNvPr id="33" name="Google Shape;907;p30"/>
          <p:cNvSpPr/>
          <p:nvPr/>
        </p:nvSpPr>
        <p:spPr bwMode="auto">
          <a:xfrm flipH="1">
            <a:off x="8431214" y="2224775"/>
            <a:ext cx="325437" cy="322361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4" name="Google Shape;908;p30"/>
          <p:cNvSpPr/>
          <p:nvPr/>
        </p:nvSpPr>
        <p:spPr bwMode="auto">
          <a:xfrm>
            <a:off x="220664" y="2112027"/>
            <a:ext cx="187325" cy="181031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876" name="Google Shape;876;p30"/>
          <p:cNvSpPr txBox="1">
            <a:spLocks noGrp="1"/>
          </p:cNvSpPr>
          <p:nvPr>
            <p:ph type="subTitle" idx="1"/>
          </p:nvPr>
        </p:nvSpPr>
        <p:spPr>
          <a:xfrm>
            <a:off x="713225" y="1952603"/>
            <a:ext cx="5070300" cy="100351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8" name="Google Shape;878;p30"/>
          <p:cNvSpPr txBox="1">
            <a:spLocks noGrp="1"/>
          </p:cNvSpPr>
          <p:nvPr>
            <p:ph type="title"/>
          </p:nvPr>
        </p:nvSpPr>
        <p:spPr>
          <a:xfrm>
            <a:off x="713225" y="445163"/>
            <a:ext cx="7717500" cy="70761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30"/>
          <p:cNvSpPr txBox="1">
            <a:spLocks noGrp="1"/>
          </p:cNvSpPr>
          <p:nvPr>
            <p:ph type="title" idx="2"/>
          </p:nvPr>
        </p:nvSpPr>
        <p:spPr>
          <a:xfrm>
            <a:off x="713225" y="1422552"/>
            <a:ext cx="3028800" cy="589682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340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5;p32"/>
          <p:cNvSpPr/>
          <p:nvPr/>
        </p:nvSpPr>
        <p:spPr bwMode="auto">
          <a:xfrm rot="15644696">
            <a:off x="426095" y="3658321"/>
            <a:ext cx="962322" cy="2490788"/>
          </a:xfrm>
          <a:custGeom>
            <a:avLst/>
            <a:gdLst>
              <a:gd name="T0" fmla="*/ 14182 w 23593"/>
              <a:gd name="T1" fmla="*/ 0 h 45172"/>
              <a:gd name="T2" fmla="*/ 11498 w 23593"/>
              <a:gd name="T3" fmla="*/ 496 h 45172"/>
              <a:gd name="T4" fmla="*/ 5749 w 23593"/>
              <a:gd name="T5" fmla="*/ 5663 h 45172"/>
              <a:gd name="T6" fmla="*/ 1363 w 23593"/>
              <a:gd name="T7" fmla="*/ 13505 h 45172"/>
              <a:gd name="T8" fmla="*/ 117 w 23593"/>
              <a:gd name="T9" fmla="*/ 25982 h 45172"/>
              <a:gd name="T10" fmla="*/ 948 w 23593"/>
              <a:gd name="T11" fmla="*/ 40070 h 45172"/>
              <a:gd name="T12" fmla="*/ 2559 w 23593"/>
              <a:gd name="T13" fmla="*/ 44257 h 45172"/>
              <a:gd name="T14" fmla="*/ 5143 w 23593"/>
              <a:gd name="T15" fmla="*/ 45171 h 45172"/>
              <a:gd name="T16" fmla="*/ 15203 w 23593"/>
              <a:gd name="T17" fmla="*/ 40967 h 45172"/>
              <a:gd name="T18" fmla="*/ 19140 w 23593"/>
              <a:gd name="T19" fmla="*/ 32478 h 45172"/>
              <a:gd name="T20" fmla="*/ 16665 w 23593"/>
              <a:gd name="T21" fmla="*/ 21546 h 45172"/>
              <a:gd name="T22" fmla="*/ 21051 w 23593"/>
              <a:gd name="T23" fmla="*/ 15083 h 45172"/>
              <a:gd name="T24" fmla="*/ 21566 w 23593"/>
              <a:gd name="T25" fmla="*/ 4118 h 45172"/>
              <a:gd name="T26" fmla="*/ 14182 w 23593"/>
              <a:gd name="T27" fmla="*/ 0 h 45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593" h="45172" extrusionOk="0">
                <a:moveTo>
                  <a:pt x="14182" y="0"/>
                </a:moveTo>
                <a:cubicBezTo>
                  <a:pt x="13269" y="0"/>
                  <a:pt x="12360" y="159"/>
                  <a:pt x="11498" y="496"/>
                </a:cubicBezTo>
                <a:cubicBezTo>
                  <a:pt x="9055" y="1443"/>
                  <a:pt x="7294" y="3553"/>
                  <a:pt x="5749" y="5663"/>
                </a:cubicBezTo>
                <a:cubicBezTo>
                  <a:pt x="3972" y="8089"/>
                  <a:pt x="2327" y="10647"/>
                  <a:pt x="1363" y="13505"/>
                </a:cubicBezTo>
                <a:cubicBezTo>
                  <a:pt x="1" y="17476"/>
                  <a:pt x="51" y="21779"/>
                  <a:pt x="117" y="25982"/>
                </a:cubicBezTo>
                <a:cubicBezTo>
                  <a:pt x="167" y="30684"/>
                  <a:pt x="234" y="35418"/>
                  <a:pt x="948" y="40070"/>
                </a:cubicBezTo>
                <a:cubicBezTo>
                  <a:pt x="1164" y="41582"/>
                  <a:pt x="1513" y="43160"/>
                  <a:pt x="2559" y="44257"/>
                </a:cubicBezTo>
                <a:cubicBezTo>
                  <a:pt x="3186" y="44907"/>
                  <a:pt x="4093" y="45171"/>
                  <a:pt x="5143" y="45171"/>
                </a:cubicBezTo>
                <a:cubicBezTo>
                  <a:pt x="8549" y="45171"/>
                  <a:pt x="13463" y="42390"/>
                  <a:pt x="15203" y="40967"/>
                </a:cubicBezTo>
                <a:cubicBezTo>
                  <a:pt x="17695" y="38907"/>
                  <a:pt x="19439" y="35718"/>
                  <a:pt x="19140" y="32478"/>
                </a:cubicBezTo>
                <a:cubicBezTo>
                  <a:pt x="18791" y="28706"/>
                  <a:pt x="15801" y="25234"/>
                  <a:pt x="16665" y="21546"/>
                </a:cubicBezTo>
                <a:cubicBezTo>
                  <a:pt x="17279" y="19004"/>
                  <a:pt x="19555" y="17260"/>
                  <a:pt x="21051" y="15083"/>
                </a:cubicBezTo>
                <a:cubicBezTo>
                  <a:pt x="23227" y="11893"/>
                  <a:pt x="23593" y="7424"/>
                  <a:pt x="21566" y="4118"/>
                </a:cubicBezTo>
                <a:cubicBezTo>
                  <a:pt x="20023" y="1602"/>
                  <a:pt x="17086" y="0"/>
                  <a:pt x="14182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" name="Google Shape;996;p32"/>
          <p:cNvSpPr/>
          <p:nvPr/>
        </p:nvSpPr>
        <p:spPr bwMode="auto">
          <a:xfrm rot="8400222">
            <a:off x="7940675" y="-312835"/>
            <a:ext cx="1854200" cy="2478853"/>
          </a:xfrm>
          <a:custGeom>
            <a:avLst/>
            <a:gdLst>
              <a:gd name="T0" fmla="*/ 14182 w 23593"/>
              <a:gd name="T1" fmla="*/ 0 h 45172"/>
              <a:gd name="T2" fmla="*/ 11498 w 23593"/>
              <a:gd name="T3" fmla="*/ 496 h 45172"/>
              <a:gd name="T4" fmla="*/ 5749 w 23593"/>
              <a:gd name="T5" fmla="*/ 5663 h 45172"/>
              <a:gd name="T6" fmla="*/ 1363 w 23593"/>
              <a:gd name="T7" fmla="*/ 13505 h 45172"/>
              <a:gd name="T8" fmla="*/ 117 w 23593"/>
              <a:gd name="T9" fmla="*/ 25982 h 45172"/>
              <a:gd name="T10" fmla="*/ 948 w 23593"/>
              <a:gd name="T11" fmla="*/ 40070 h 45172"/>
              <a:gd name="T12" fmla="*/ 2559 w 23593"/>
              <a:gd name="T13" fmla="*/ 44257 h 45172"/>
              <a:gd name="T14" fmla="*/ 5143 w 23593"/>
              <a:gd name="T15" fmla="*/ 45171 h 45172"/>
              <a:gd name="T16" fmla="*/ 15203 w 23593"/>
              <a:gd name="T17" fmla="*/ 40967 h 45172"/>
              <a:gd name="T18" fmla="*/ 19140 w 23593"/>
              <a:gd name="T19" fmla="*/ 32478 h 45172"/>
              <a:gd name="T20" fmla="*/ 16665 w 23593"/>
              <a:gd name="T21" fmla="*/ 21546 h 45172"/>
              <a:gd name="T22" fmla="*/ 21051 w 23593"/>
              <a:gd name="T23" fmla="*/ 15083 h 45172"/>
              <a:gd name="T24" fmla="*/ 21566 w 23593"/>
              <a:gd name="T25" fmla="*/ 4118 h 45172"/>
              <a:gd name="T26" fmla="*/ 14182 w 23593"/>
              <a:gd name="T27" fmla="*/ 0 h 45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593" h="45172" extrusionOk="0">
                <a:moveTo>
                  <a:pt x="14182" y="0"/>
                </a:moveTo>
                <a:cubicBezTo>
                  <a:pt x="13269" y="0"/>
                  <a:pt x="12360" y="159"/>
                  <a:pt x="11498" y="496"/>
                </a:cubicBezTo>
                <a:cubicBezTo>
                  <a:pt x="9055" y="1443"/>
                  <a:pt x="7294" y="3553"/>
                  <a:pt x="5749" y="5663"/>
                </a:cubicBezTo>
                <a:cubicBezTo>
                  <a:pt x="3972" y="8089"/>
                  <a:pt x="2327" y="10647"/>
                  <a:pt x="1363" y="13505"/>
                </a:cubicBezTo>
                <a:cubicBezTo>
                  <a:pt x="1" y="17476"/>
                  <a:pt x="51" y="21779"/>
                  <a:pt x="117" y="25982"/>
                </a:cubicBezTo>
                <a:cubicBezTo>
                  <a:pt x="167" y="30684"/>
                  <a:pt x="234" y="35418"/>
                  <a:pt x="948" y="40070"/>
                </a:cubicBezTo>
                <a:cubicBezTo>
                  <a:pt x="1164" y="41582"/>
                  <a:pt x="1513" y="43160"/>
                  <a:pt x="2559" y="44257"/>
                </a:cubicBezTo>
                <a:cubicBezTo>
                  <a:pt x="3186" y="44907"/>
                  <a:pt x="4093" y="45171"/>
                  <a:pt x="5143" y="45171"/>
                </a:cubicBezTo>
                <a:cubicBezTo>
                  <a:pt x="8549" y="45171"/>
                  <a:pt x="13463" y="42390"/>
                  <a:pt x="15203" y="40967"/>
                </a:cubicBezTo>
                <a:cubicBezTo>
                  <a:pt x="17695" y="38907"/>
                  <a:pt x="19439" y="35718"/>
                  <a:pt x="19140" y="32478"/>
                </a:cubicBezTo>
                <a:cubicBezTo>
                  <a:pt x="18791" y="28706"/>
                  <a:pt x="15801" y="25234"/>
                  <a:pt x="16665" y="21546"/>
                </a:cubicBezTo>
                <a:cubicBezTo>
                  <a:pt x="17279" y="19004"/>
                  <a:pt x="19555" y="17260"/>
                  <a:pt x="21051" y="15083"/>
                </a:cubicBezTo>
                <a:cubicBezTo>
                  <a:pt x="23227" y="11893"/>
                  <a:pt x="23593" y="7424"/>
                  <a:pt x="21566" y="4118"/>
                </a:cubicBezTo>
                <a:cubicBezTo>
                  <a:pt x="20023" y="1602"/>
                  <a:pt x="17086" y="0"/>
                  <a:pt x="14182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4" name="Google Shape;997;p32"/>
          <p:cNvSpPr/>
          <p:nvPr/>
        </p:nvSpPr>
        <p:spPr bwMode="auto">
          <a:xfrm flipH="1">
            <a:off x="8518526" y="4008087"/>
            <a:ext cx="188913" cy="184207"/>
          </a:xfrm>
          <a:custGeom>
            <a:avLst/>
            <a:gdLst>
              <a:gd name="T0" fmla="*/ 9836 w 13077"/>
              <a:gd name="T1" fmla="*/ 0 h 12835"/>
              <a:gd name="T2" fmla="*/ 9174 w 13077"/>
              <a:gd name="T3" fmla="*/ 96 h 12835"/>
              <a:gd name="T4" fmla="*/ 7473 w 13077"/>
              <a:gd name="T5" fmla="*/ 1797 h 12835"/>
              <a:gd name="T6" fmla="*/ 7340 w 13077"/>
              <a:gd name="T7" fmla="*/ 4399 h 12835"/>
              <a:gd name="T8" fmla="*/ 4738 w 13077"/>
              <a:gd name="T9" fmla="*/ 1964 h 12835"/>
              <a:gd name="T10" fmla="*/ 3258 w 13077"/>
              <a:gd name="T11" fmla="*/ 1682 h 12835"/>
              <a:gd name="T12" fmla="*/ 1302 w 13077"/>
              <a:gd name="T13" fmla="*/ 2297 h 12835"/>
              <a:gd name="T14" fmla="*/ 234 w 13077"/>
              <a:gd name="T15" fmla="*/ 5600 h 12835"/>
              <a:gd name="T16" fmla="*/ 1936 w 13077"/>
              <a:gd name="T17" fmla="*/ 8769 h 12835"/>
              <a:gd name="T18" fmla="*/ 11017 w 13077"/>
              <a:gd name="T19" fmla="*/ 12835 h 12835"/>
              <a:gd name="T20" fmla="*/ 11843 w 13077"/>
              <a:gd name="T21" fmla="*/ 12805 h 12835"/>
              <a:gd name="T22" fmla="*/ 11809 w 13077"/>
              <a:gd name="T23" fmla="*/ 8969 h 12835"/>
              <a:gd name="T24" fmla="*/ 12810 w 13077"/>
              <a:gd name="T25" fmla="*/ 5299 h 12835"/>
              <a:gd name="T26" fmla="*/ 12410 w 13077"/>
              <a:gd name="T27" fmla="*/ 1597 h 12835"/>
              <a:gd name="T28" fmla="*/ 9836 w 13077"/>
              <a:gd name="T29" fmla="*/ 0 h 12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77" h="12835" extrusionOk="0">
                <a:moveTo>
                  <a:pt x="9836" y="0"/>
                </a:moveTo>
                <a:cubicBezTo>
                  <a:pt x="9614" y="0"/>
                  <a:pt x="9392" y="31"/>
                  <a:pt x="9174" y="96"/>
                </a:cubicBezTo>
                <a:cubicBezTo>
                  <a:pt x="8407" y="363"/>
                  <a:pt x="7773" y="1030"/>
                  <a:pt x="7473" y="1797"/>
                </a:cubicBezTo>
                <a:cubicBezTo>
                  <a:pt x="7173" y="2598"/>
                  <a:pt x="7173" y="3565"/>
                  <a:pt x="7340" y="4399"/>
                </a:cubicBezTo>
                <a:cubicBezTo>
                  <a:pt x="6672" y="3365"/>
                  <a:pt x="5838" y="2431"/>
                  <a:pt x="4738" y="1964"/>
                </a:cubicBezTo>
                <a:cubicBezTo>
                  <a:pt x="4275" y="1782"/>
                  <a:pt x="3766" y="1682"/>
                  <a:pt x="3258" y="1682"/>
                </a:cubicBezTo>
                <a:cubicBezTo>
                  <a:pt x="2558" y="1682"/>
                  <a:pt x="1863" y="1872"/>
                  <a:pt x="1302" y="2297"/>
                </a:cubicBezTo>
                <a:cubicBezTo>
                  <a:pt x="335" y="3065"/>
                  <a:pt x="1" y="4399"/>
                  <a:pt x="234" y="5600"/>
                </a:cubicBezTo>
                <a:cubicBezTo>
                  <a:pt x="435" y="6801"/>
                  <a:pt x="1135" y="7868"/>
                  <a:pt x="1936" y="8769"/>
                </a:cubicBezTo>
                <a:cubicBezTo>
                  <a:pt x="4219" y="11330"/>
                  <a:pt x="7616" y="12835"/>
                  <a:pt x="11017" y="12835"/>
                </a:cubicBezTo>
                <a:cubicBezTo>
                  <a:pt x="11292" y="12835"/>
                  <a:pt x="11568" y="12825"/>
                  <a:pt x="11843" y="12805"/>
                </a:cubicBezTo>
                <a:cubicBezTo>
                  <a:pt x="11409" y="11604"/>
                  <a:pt x="11576" y="10270"/>
                  <a:pt x="11809" y="8969"/>
                </a:cubicBezTo>
                <a:cubicBezTo>
                  <a:pt x="12110" y="7768"/>
                  <a:pt x="12577" y="6567"/>
                  <a:pt x="12810" y="5299"/>
                </a:cubicBezTo>
                <a:cubicBezTo>
                  <a:pt x="13077" y="4065"/>
                  <a:pt x="13010" y="2698"/>
                  <a:pt x="12410" y="1597"/>
                </a:cubicBezTo>
                <a:cubicBezTo>
                  <a:pt x="11888" y="663"/>
                  <a:pt x="10869" y="0"/>
                  <a:pt x="9836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5" name="Google Shape;998;p32"/>
          <p:cNvSpPr/>
          <p:nvPr/>
        </p:nvSpPr>
        <p:spPr bwMode="auto">
          <a:xfrm flipH="1">
            <a:off x="8845551" y="3220445"/>
            <a:ext cx="187325" cy="182619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6" name="Google Shape;999;p32"/>
          <p:cNvSpPr/>
          <p:nvPr/>
        </p:nvSpPr>
        <p:spPr bwMode="auto">
          <a:xfrm flipH="1">
            <a:off x="8518526" y="2434390"/>
            <a:ext cx="327025" cy="320774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7" name="Google Shape;1000;p32"/>
          <p:cNvSpPr/>
          <p:nvPr/>
        </p:nvSpPr>
        <p:spPr bwMode="auto">
          <a:xfrm>
            <a:off x="8821739" y="4846546"/>
            <a:ext cx="187325" cy="184207"/>
          </a:xfrm>
          <a:custGeom>
            <a:avLst/>
            <a:gdLst>
              <a:gd name="T0" fmla="*/ 9836 w 13077"/>
              <a:gd name="T1" fmla="*/ 0 h 12835"/>
              <a:gd name="T2" fmla="*/ 9174 w 13077"/>
              <a:gd name="T3" fmla="*/ 96 h 12835"/>
              <a:gd name="T4" fmla="*/ 7473 w 13077"/>
              <a:gd name="T5" fmla="*/ 1797 h 12835"/>
              <a:gd name="T6" fmla="*/ 7340 w 13077"/>
              <a:gd name="T7" fmla="*/ 4399 h 12835"/>
              <a:gd name="T8" fmla="*/ 4738 w 13077"/>
              <a:gd name="T9" fmla="*/ 1964 h 12835"/>
              <a:gd name="T10" fmla="*/ 3258 w 13077"/>
              <a:gd name="T11" fmla="*/ 1682 h 12835"/>
              <a:gd name="T12" fmla="*/ 1302 w 13077"/>
              <a:gd name="T13" fmla="*/ 2297 h 12835"/>
              <a:gd name="T14" fmla="*/ 234 w 13077"/>
              <a:gd name="T15" fmla="*/ 5600 h 12835"/>
              <a:gd name="T16" fmla="*/ 1936 w 13077"/>
              <a:gd name="T17" fmla="*/ 8769 h 12835"/>
              <a:gd name="T18" fmla="*/ 11017 w 13077"/>
              <a:gd name="T19" fmla="*/ 12835 h 12835"/>
              <a:gd name="T20" fmla="*/ 11843 w 13077"/>
              <a:gd name="T21" fmla="*/ 12805 h 12835"/>
              <a:gd name="T22" fmla="*/ 11809 w 13077"/>
              <a:gd name="T23" fmla="*/ 8969 h 12835"/>
              <a:gd name="T24" fmla="*/ 12810 w 13077"/>
              <a:gd name="T25" fmla="*/ 5299 h 12835"/>
              <a:gd name="T26" fmla="*/ 12410 w 13077"/>
              <a:gd name="T27" fmla="*/ 1597 h 12835"/>
              <a:gd name="T28" fmla="*/ 9836 w 13077"/>
              <a:gd name="T29" fmla="*/ 0 h 12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77" h="12835" extrusionOk="0">
                <a:moveTo>
                  <a:pt x="9836" y="0"/>
                </a:moveTo>
                <a:cubicBezTo>
                  <a:pt x="9614" y="0"/>
                  <a:pt x="9392" y="31"/>
                  <a:pt x="9174" y="96"/>
                </a:cubicBezTo>
                <a:cubicBezTo>
                  <a:pt x="8407" y="363"/>
                  <a:pt x="7773" y="1030"/>
                  <a:pt x="7473" y="1797"/>
                </a:cubicBezTo>
                <a:cubicBezTo>
                  <a:pt x="7173" y="2598"/>
                  <a:pt x="7173" y="3565"/>
                  <a:pt x="7340" y="4399"/>
                </a:cubicBezTo>
                <a:cubicBezTo>
                  <a:pt x="6672" y="3365"/>
                  <a:pt x="5838" y="2431"/>
                  <a:pt x="4738" y="1964"/>
                </a:cubicBezTo>
                <a:cubicBezTo>
                  <a:pt x="4275" y="1782"/>
                  <a:pt x="3766" y="1682"/>
                  <a:pt x="3258" y="1682"/>
                </a:cubicBezTo>
                <a:cubicBezTo>
                  <a:pt x="2558" y="1682"/>
                  <a:pt x="1863" y="1872"/>
                  <a:pt x="1302" y="2297"/>
                </a:cubicBezTo>
                <a:cubicBezTo>
                  <a:pt x="335" y="3065"/>
                  <a:pt x="1" y="4399"/>
                  <a:pt x="234" y="5600"/>
                </a:cubicBezTo>
                <a:cubicBezTo>
                  <a:pt x="435" y="6801"/>
                  <a:pt x="1135" y="7868"/>
                  <a:pt x="1936" y="8769"/>
                </a:cubicBezTo>
                <a:cubicBezTo>
                  <a:pt x="4219" y="11330"/>
                  <a:pt x="7616" y="12835"/>
                  <a:pt x="11017" y="12835"/>
                </a:cubicBezTo>
                <a:cubicBezTo>
                  <a:pt x="11292" y="12835"/>
                  <a:pt x="11568" y="12825"/>
                  <a:pt x="11843" y="12805"/>
                </a:cubicBezTo>
                <a:cubicBezTo>
                  <a:pt x="11409" y="11604"/>
                  <a:pt x="11576" y="10270"/>
                  <a:pt x="11809" y="8969"/>
                </a:cubicBezTo>
                <a:cubicBezTo>
                  <a:pt x="12110" y="7768"/>
                  <a:pt x="12577" y="6567"/>
                  <a:pt x="12810" y="5299"/>
                </a:cubicBezTo>
                <a:cubicBezTo>
                  <a:pt x="13077" y="4065"/>
                  <a:pt x="13010" y="2698"/>
                  <a:pt x="12410" y="1597"/>
                </a:cubicBezTo>
                <a:cubicBezTo>
                  <a:pt x="11888" y="663"/>
                  <a:pt x="10869" y="0"/>
                  <a:pt x="9836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grpSp>
        <p:nvGrpSpPr>
          <p:cNvPr id="8" name="Google Shape;1001;p32"/>
          <p:cNvGrpSpPr/>
          <p:nvPr/>
        </p:nvGrpSpPr>
        <p:grpSpPr bwMode="auto">
          <a:xfrm rot="-7710944">
            <a:off x="8356511" y="-428507"/>
            <a:ext cx="581204" cy="1612900"/>
            <a:chOff x="2295150" y="3140200"/>
            <a:chExt cx="580425" cy="1612825"/>
          </a:xfrm>
        </p:grpSpPr>
        <p:sp>
          <p:nvSpPr>
            <p:cNvPr id="9" name="Google Shape;1002;p32"/>
            <p:cNvSpPr/>
            <p:nvPr/>
          </p:nvSpPr>
          <p:spPr bwMode="auto">
            <a:xfrm>
              <a:off x="2295150" y="3140200"/>
              <a:ext cx="580425" cy="1612000"/>
            </a:xfrm>
            <a:custGeom>
              <a:avLst/>
              <a:gdLst>
                <a:gd name="T0" fmla="*/ 501 w 23217"/>
                <a:gd name="T1" fmla="*/ 0 h 64480"/>
                <a:gd name="T2" fmla="*/ 467 w 23217"/>
                <a:gd name="T3" fmla="*/ 500 h 64480"/>
                <a:gd name="T4" fmla="*/ 34 w 23217"/>
                <a:gd name="T5" fmla="*/ 10608 h 64480"/>
                <a:gd name="T6" fmla="*/ 34 w 23217"/>
                <a:gd name="T7" fmla="*/ 11141 h 64480"/>
                <a:gd name="T8" fmla="*/ 667 w 23217"/>
                <a:gd name="T9" fmla="*/ 20682 h 64480"/>
                <a:gd name="T10" fmla="*/ 701 w 23217"/>
                <a:gd name="T11" fmla="*/ 21149 h 64480"/>
                <a:gd name="T12" fmla="*/ 2469 w 23217"/>
                <a:gd name="T13" fmla="*/ 30689 h 64480"/>
                <a:gd name="T14" fmla="*/ 2602 w 23217"/>
                <a:gd name="T15" fmla="*/ 31122 h 64480"/>
                <a:gd name="T16" fmla="*/ 5171 w 23217"/>
                <a:gd name="T17" fmla="*/ 39462 h 64480"/>
                <a:gd name="T18" fmla="*/ 5337 w 23217"/>
                <a:gd name="T19" fmla="*/ 39895 h 64480"/>
                <a:gd name="T20" fmla="*/ 9274 w 23217"/>
                <a:gd name="T21" fmla="*/ 48401 h 64480"/>
                <a:gd name="T22" fmla="*/ 9474 w 23217"/>
                <a:gd name="T23" fmla="*/ 48835 h 64480"/>
                <a:gd name="T24" fmla="*/ 21549 w 23217"/>
                <a:gd name="T25" fmla="*/ 64246 h 64480"/>
                <a:gd name="T26" fmla="*/ 21816 w 23217"/>
                <a:gd name="T27" fmla="*/ 64480 h 64480"/>
                <a:gd name="T28" fmla="*/ 21883 w 23217"/>
                <a:gd name="T29" fmla="*/ 64046 h 64480"/>
                <a:gd name="T30" fmla="*/ 23117 w 23217"/>
                <a:gd name="T31" fmla="*/ 51404 h 64480"/>
                <a:gd name="T32" fmla="*/ 23117 w 23217"/>
                <a:gd name="T33" fmla="*/ 50903 h 64480"/>
                <a:gd name="T34" fmla="*/ 21949 w 23217"/>
                <a:gd name="T35" fmla="*/ 41196 h 64480"/>
                <a:gd name="T36" fmla="*/ 21849 w 23217"/>
                <a:gd name="T37" fmla="*/ 40796 h 64480"/>
                <a:gd name="T38" fmla="*/ 19614 w 23217"/>
                <a:gd name="T39" fmla="*/ 32557 h 64480"/>
                <a:gd name="T40" fmla="*/ 19481 w 23217"/>
                <a:gd name="T41" fmla="*/ 32156 h 64480"/>
                <a:gd name="T42" fmla="*/ 16178 w 23217"/>
                <a:gd name="T43" fmla="*/ 24151 h 64480"/>
                <a:gd name="T44" fmla="*/ 16012 w 23217"/>
                <a:gd name="T45" fmla="*/ 23784 h 64480"/>
                <a:gd name="T46" fmla="*/ 11875 w 23217"/>
                <a:gd name="T47" fmla="*/ 15945 h 64480"/>
                <a:gd name="T48" fmla="*/ 11675 w 23217"/>
                <a:gd name="T49" fmla="*/ 15545 h 64480"/>
                <a:gd name="T50" fmla="*/ 6805 w 23217"/>
                <a:gd name="T51" fmla="*/ 8006 h 64480"/>
                <a:gd name="T52" fmla="*/ 6505 w 23217"/>
                <a:gd name="T53" fmla="*/ 7606 h 64480"/>
                <a:gd name="T54" fmla="*/ 834 w 23217"/>
                <a:gd name="T55" fmla="*/ 334 h 64480"/>
                <a:gd name="T56" fmla="*/ 501 w 23217"/>
                <a:gd name="T57" fmla="*/ 0 h 64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217" h="64480" extrusionOk="0">
                  <a:moveTo>
                    <a:pt x="501" y="0"/>
                  </a:moveTo>
                  <a:cubicBezTo>
                    <a:pt x="501" y="167"/>
                    <a:pt x="467" y="334"/>
                    <a:pt x="467" y="500"/>
                  </a:cubicBezTo>
                  <a:cubicBezTo>
                    <a:pt x="134" y="4003"/>
                    <a:pt x="0" y="7372"/>
                    <a:pt x="34" y="10608"/>
                  </a:cubicBezTo>
                  <a:lnTo>
                    <a:pt x="34" y="11141"/>
                  </a:lnTo>
                  <a:cubicBezTo>
                    <a:pt x="100" y="14477"/>
                    <a:pt x="334" y="17679"/>
                    <a:pt x="667" y="20682"/>
                  </a:cubicBezTo>
                  <a:cubicBezTo>
                    <a:pt x="667" y="20848"/>
                    <a:pt x="701" y="20982"/>
                    <a:pt x="701" y="21149"/>
                  </a:cubicBezTo>
                  <a:cubicBezTo>
                    <a:pt x="1134" y="24518"/>
                    <a:pt x="1768" y="27720"/>
                    <a:pt x="2469" y="30689"/>
                  </a:cubicBezTo>
                  <a:cubicBezTo>
                    <a:pt x="2502" y="30822"/>
                    <a:pt x="2535" y="30989"/>
                    <a:pt x="2602" y="31122"/>
                  </a:cubicBezTo>
                  <a:cubicBezTo>
                    <a:pt x="3336" y="34125"/>
                    <a:pt x="4203" y="36860"/>
                    <a:pt x="5171" y="39462"/>
                  </a:cubicBezTo>
                  <a:cubicBezTo>
                    <a:pt x="5204" y="39628"/>
                    <a:pt x="5304" y="39729"/>
                    <a:pt x="5337" y="39895"/>
                  </a:cubicBezTo>
                  <a:cubicBezTo>
                    <a:pt x="6538" y="43031"/>
                    <a:pt x="7873" y="45866"/>
                    <a:pt x="9274" y="48401"/>
                  </a:cubicBezTo>
                  <a:cubicBezTo>
                    <a:pt x="9307" y="48535"/>
                    <a:pt x="9374" y="48702"/>
                    <a:pt x="9474" y="48835"/>
                  </a:cubicBezTo>
                  <a:cubicBezTo>
                    <a:pt x="14644" y="58208"/>
                    <a:pt x="20315" y="63212"/>
                    <a:pt x="21549" y="64246"/>
                  </a:cubicBezTo>
                  <a:cubicBezTo>
                    <a:pt x="21716" y="64380"/>
                    <a:pt x="21816" y="64480"/>
                    <a:pt x="21816" y="64480"/>
                  </a:cubicBezTo>
                  <a:cubicBezTo>
                    <a:pt x="21849" y="64346"/>
                    <a:pt x="21849" y="64179"/>
                    <a:pt x="21883" y="64046"/>
                  </a:cubicBezTo>
                  <a:cubicBezTo>
                    <a:pt x="22850" y="59810"/>
                    <a:pt x="23217" y="55540"/>
                    <a:pt x="23117" y="51404"/>
                  </a:cubicBezTo>
                  <a:lnTo>
                    <a:pt x="23117" y="50903"/>
                  </a:lnTo>
                  <a:cubicBezTo>
                    <a:pt x="23017" y="47634"/>
                    <a:pt x="22583" y="44365"/>
                    <a:pt x="21949" y="41196"/>
                  </a:cubicBezTo>
                  <a:cubicBezTo>
                    <a:pt x="21883" y="41063"/>
                    <a:pt x="21883" y="40896"/>
                    <a:pt x="21849" y="40796"/>
                  </a:cubicBezTo>
                  <a:cubicBezTo>
                    <a:pt x="21282" y="37961"/>
                    <a:pt x="20515" y="35192"/>
                    <a:pt x="19614" y="32557"/>
                  </a:cubicBezTo>
                  <a:cubicBezTo>
                    <a:pt x="19548" y="32457"/>
                    <a:pt x="19514" y="32290"/>
                    <a:pt x="19481" y="32156"/>
                  </a:cubicBezTo>
                  <a:cubicBezTo>
                    <a:pt x="18513" y="29354"/>
                    <a:pt x="17379" y="26653"/>
                    <a:pt x="16178" y="24151"/>
                  </a:cubicBezTo>
                  <a:cubicBezTo>
                    <a:pt x="16145" y="24017"/>
                    <a:pt x="16112" y="23884"/>
                    <a:pt x="16012" y="23784"/>
                  </a:cubicBezTo>
                  <a:cubicBezTo>
                    <a:pt x="14677" y="20948"/>
                    <a:pt x="13310" y="18347"/>
                    <a:pt x="11875" y="15945"/>
                  </a:cubicBezTo>
                  <a:cubicBezTo>
                    <a:pt x="11842" y="15811"/>
                    <a:pt x="11742" y="15678"/>
                    <a:pt x="11675" y="15545"/>
                  </a:cubicBezTo>
                  <a:cubicBezTo>
                    <a:pt x="10007" y="12709"/>
                    <a:pt x="8306" y="10174"/>
                    <a:pt x="6805" y="8006"/>
                  </a:cubicBezTo>
                  <a:cubicBezTo>
                    <a:pt x="6705" y="7839"/>
                    <a:pt x="6605" y="7706"/>
                    <a:pt x="6505" y="7606"/>
                  </a:cubicBezTo>
                  <a:cubicBezTo>
                    <a:pt x="3803" y="3803"/>
                    <a:pt x="1635" y="1201"/>
                    <a:pt x="834" y="334"/>
                  </a:cubicBezTo>
                  <a:lnTo>
                    <a:pt x="501" y="0"/>
                  </a:ln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" name="Google Shape;1003;p32"/>
            <p:cNvSpPr/>
            <p:nvPr/>
          </p:nvSpPr>
          <p:spPr bwMode="auto">
            <a:xfrm>
              <a:off x="2296800" y="3141025"/>
              <a:ext cx="577125" cy="1612000"/>
            </a:xfrm>
            <a:custGeom>
              <a:avLst/>
              <a:gdLst>
                <a:gd name="T0" fmla="*/ 401 w 23085"/>
                <a:gd name="T1" fmla="*/ 501 h 64480"/>
                <a:gd name="T2" fmla="*/ 6572 w 23085"/>
                <a:gd name="T3" fmla="*/ 15478 h 64480"/>
                <a:gd name="T4" fmla="*/ 1 w 23085"/>
                <a:gd name="T5" fmla="*/ 11142 h 64480"/>
                <a:gd name="T6" fmla="*/ 6806 w 23085"/>
                <a:gd name="T7" fmla="*/ 16079 h 64480"/>
                <a:gd name="T8" fmla="*/ 635 w 23085"/>
                <a:gd name="T9" fmla="*/ 20682 h 64480"/>
                <a:gd name="T10" fmla="*/ 668 w 23085"/>
                <a:gd name="T11" fmla="*/ 21149 h 64480"/>
                <a:gd name="T12" fmla="*/ 10142 w 23085"/>
                <a:gd name="T13" fmla="*/ 24685 h 64480"/>
                <a:gd name="T14" fmla="*/ 12910 w 23085"/>
                <a:gd name="T15" fmla="*/ 32290 h 64480"/>
                <a:gd name="T16" fmla="*/ 2436 w 23085"/>
                <a:gd name="T17" fmla="*/ 30689 h 64480"/>
                <a:gd name="T18" fmla="*/ 2569 w 23085"/>
                <a:gd name="T19" fmla="*/ 31123 h 64480"/>
                <a:gd name="T20" fmla="*/ 13077 w 23085"/>
                <a:gd name="T21" fmla="*/ 32624 h 64480"/>
                <a:gd name="T22" fmla="*/ 15912 w 23085"/>
                <a:gd name="T23" fmla="*/ 41130 h 64480"/>
                <a:gd name="T24" fmla="*/ 5171 w 23085"/>
                <a:gd name="T25" fmla="*/ 39429 h 64480"/>
                <a:gd name="T26" fmla="*/ 12477 w 23085"/>
                <a:gd name="T27" fmla="*/ 41330 h 64480"/>
                <a:gd name="T28" fmla="*/ 18014 w 23085"/>
                <a:gd name="T29" fmla="*/ 48535 h 64480"/>
                <a:gd name="T30" fmla="*/ 14327 w 23085"/>
                <a:gd name="T31" fmla="*/ 48722 h 64480"/>
                <a:gd name="T32" fmla="*/ 9241 w 23085"/>
                <a:gd name="T33" fmla="*/ 48368 h 64480"/>
                <a:gd name="T34" fmla="*/ 14578 w 23085"/>
                <a:gd name="T35" fmla="*/ 49136 h 64480"/>
                <a:gd name="T36" fmla="*/ 18081 w 23085"/>
                <a:gd name="T37" fmla="*/ 48935 h 64480"/>
                <a:gd name="T38" fmla="*/ 21483 w 23085"/>
                <a:gd name="T39" fmla="*/ 64280 h 64480"/>
                <a:gd name="T40" fmla="*/ 21817 w 23085"/>
                <a:gd name="T41" fmla="*/ 64046 h 64480"/>
                <a:gd name="T42" fmla="*/ 22484 w 23085"/>
                <a:gd name="T43" fmla="*/ 51871 h 64480"/>
                <a:gd name="T44" fmla="*/ 23084 w 23085"/>
                <a:gd name="T45" fmla="*/ 50937 h 64480"/>
                <a:gd name="T46" fmla="*/ 17280 w 23085"/>
                <a:gd name="T47" fmla="*/ 44666 h 64480"/>
                <a:gd name="T48" fmla="*/ 21917 w 23085"/>
                <a:gd name="T49" fmla="*/ 41163 h 64480"/>
                <a:gd name="T50" fmla="*/ 17180 w 23085"/>
                <a:gd name="T51" fmla="*/ 44299 h 64480"/>
                <a:gd name="T52" fmla="*/ 16235 w 23085"/>
                <a:gd name="T53" fmla="*/ 41235 h 64480"/>
                <a:gd name="T54" fmla="*/ 15846 w 23085"/>
                <a:gd name="T55" fmla="*/ 40263 h 64480"/>
                <a:gd name="T56" fmla="*/ 17513 w 23085"/>
                <a:gd name="T57" fmla="*/ 34592 h 64480"/>
                <a:gd name="T58" fmla="*/ 19315 w 23085"/>
                <a:gd name="T59" fmla="*/ 32190 h 64480"/>
                <a:gd name="T60" fmla="*/ 11676 w 23085"/>
                <a:gd name="T61" fmla="*/ 28087 h 64480"/>
                <a:gd name="T62" fmla="*/ 16012 w 23085"/>
                <a:gd name="T63" fmla="*/ 24151 h 64480"/>
                <a:gd name="T64" fmla="*/ 11576 w 23085"/>
                <a:gd name="T65" fmla="*/ 27687 h 64480"/>
                <a:gd name="T66" fmla="*/ 8774 w 23085"/>
                <a:gd name="T67" fmla="*/ 20182 h 64480"/>
                <a:gd name="T68" fmla="*/ 11776 w 23085"/>
                <a:gd name="T69" fmla="*/ 15878 h 64480"/>
                <a:gd name="T70" fmla="*/ 8607 w 23085"/>
                <a:gd name="T71" fmla="*/ 19781 h 64480"/>
                <a:gd name="T72" fmla="*/ 5438 w 23085"/>
                <a:gd name="T73" fmla="*/ 11776 h 64480"/>
                <a:gd name="T74" fmla="*/ 6406 w 23085"/>
                <a:gd name="T75" fmla="*/ 7539 h 64480"/>
                <a:gd name="T76" fmla="*/ 802 w 23085"/>
                <a:gd name="T77" fmla="*/ 467 h 64480"/>
                <a:gd name="T78" fmla="*/ 435 w 23085"/>
                <a:gd name="T79" fmla="*/ 0 h 64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85" h="64480" extrusionOk="0">
                  <a:moveTo>
                    <a:pt x="435" y="0"/>
                  </a:moveTo>
                  <a:cubicBezTo>
                    <a:pt x="435" y="167"/>
                    <a:pt x="401" y="334"/>
                    <a:pt x="401" y="501"/>
                  </a:cubicBezTo>
                  <a:cubicBezTo>
                    <a:pt x="2002" y="4337"/>
                    <a:pt x="3604" y="8206"/>
                    <a:pt x="5171" y="12109"/>
                  </a:cubicBezTo>
                  <a:lnTo>
                    <a:pt x="6572" y="15478"/>
                  </a:lnTo>
                  <a:cubicBezTo>
                    <a:pt x="4237" y="14077"/>
                    <a:pt x="2069" y="12443"/>
                    <a:pt x="1" y="10608"/>
                  </a:cubicBezTo>
                  <a:lnTo>
                    <a:pt x="1" y="11142"/>
                  </a:lnTo>
                  <a:cubicBezTo>
                    <a:pt x="2136" y="12976"/>
                    <a:pt x="4404" y="14611"/>
                    <a:pt x="6772" y="16079"/>
                  </a:cubicBezTo>
                  <a:lnTo>
                    <a:pt x="6806" y="16079"/>
                  </a:lnTo>
                  <a:cubicBezTo>
                    <a:pt x="7907" y="18781"/>
                    <a:pt x="8941" y="21483"/>
                    <a:pt x="9975" y="24251"/>
                  </a:cubicBezTo>
                  <a:cubicBezTo>
                    <a:pt x="6739" y="23484"/>
                    <a:pt x="3570" y="22283"/>
                    <a:pt x="635" y="20682"/>
                  </a:cubicBezTo>
                  <a:cubicBezTo>
                    <a:pt x="635" y="20849"/>
                    <a:pt x="668" y="20982"/>
                    <a:pt x="668" y="21149"/>
                  </a:cubicBezTo>
                  <a:cubicBezTo>
                    <a:pt x="2670" y="22183"/>
                    <a:pt x="4738" y="23084"/>
                    <a:pt x="6839" y="23784"/>
                  </a:cubicBezTo>
                  <a:cubicBezTo>
                    <a:pt x="7940" y="24151"/>
                    <a:pt x="9007" y="24451"/>
                    <a:pt x="10142" y="24685"/>
                  </a:cubicBezTo>
                  <a:cubicBezTo>
                    <a:pt x="10242" y="24852"/>
                    <a:pt x="10275" y="25085"/>
                    <a:pt x="10342" y="25252"/>
                  </a:cubicBezTo>
                  <a:cubicBezTo>
                    <a:pt x="11242" y="27587"/>
                    <a:pt x="12076" y="29922"/>
                    <a:pt x="12910" y="32290"/>
                  </a:cubicBezTo>
                  <a:cubicBezTo>
                    <a:pt x="12805" y="32291"/>
                    <a:pt x="12700" y="32292"/>
                    <a:pt x="12595" y="32292"/>
                  </a:cubicBezTo>
                  <a:cubicBezTo>
                    <a:pt x="9133" y="32292"/>
                    <a:pt x="5706" y="31758"/>
                    <a:pt x="2436" y="30689"/>
                  </a:cubicBezTo>
                  <a:cubicBezTo>
                    <a:pt x="2469" y="30823"/>
                    <a:pt x="2503" y="30989"/>
                    <a:pt x="2569" y="31123"/>
                  </a:cubicBezTo>
                  <a:cubicBezTo>
                    <a:pt x="4771" y="31823"/>
                    <a:pt x="7073" y="32290"/>
                    <a:pt x="9408" y="32490"/>
                  </a:cubicBezTo>
                  <a:cubicBezTo>
                    <a:pt x="10642" y="32590"/>
                    <a:pt x="11843" y="32624"/>
                    <a:pt x="13077" y="32624"/>
                  </a:cubicBezTo>
                  <a:cubicBezTo>
                    <a:pt x="13777" y="34592"/>
                    <a:pt x="14445" y="36527"/>
                    <a:pt x="15078" y="38528"/>
                  </a:cubicBezTo>
                  <a:cubicBezTo>
                    <a:pt x="15345" y="39429"/>
                    <a:pt x="15645" y="40263"/>
                    <a:pt x="15912" y="41130"/>
                  </a:cubicBezTo>
                  <a:cubicBezTo>
                    <a:pt x="12276" y="41130"/>
                    <a:pt x="8607" y="40596"/>
                    <a:pt x="5171" y="39429"/>
                  </a:cubicBezTo>
                  <a:cubicBezTo>
                    <a:pt x="5238" y="39595"/>
                    <a:pt x="5305" y="39696"/>
                    <a:pt x="5338" y="39862"/>
                  </a:cubicBezTo>
                  <a:cubicBezTo>
                    <a:pt x="7640" y="40630"/>
                    <a:pt x="10075" y="41130"/>
                    <a:pt x="12477" y="41330"/>
                  </a:cubicBezTo>
                  <a:cubicBezTo>
                    <a:pt x="13644" y="41430"/>
                    <a:pt x="14812" y="41463"/>
                    <a:pt x="15979" y="41463"/>
                  </a:cubicBezTo>
                  <a:cubicBezTo>
                    <a:pt x="16680" y="43798"/>
                    <a:pt x="17413" y="46167"/>
                    <a:pt x="18014" y="48535"/>
                  </a:cubicBezTo>
                  <a:lnTo>
                    <a:pt x="17980" y="48535"/>
                  </a:lnTo>
                  <a:cubicBezTo>
                    <a:pt x="16770" y="48660"/>
                    <a:pt x="15549" y="48722"/>
                    <a:pt x="14327" y="48722"/>
                  </a:cubicBezTo>
                  <a:cubicBezTo>
                    <a:pt x="12620" y="48722"/>
                    <a:pt x="10913" y="48602"/>
                    <a:pt x="9241" y="48368"/>
                  </a:cubicBezTo>
                  <a:cubicBezTo>
                    <a:pt x="9274" y="48502"/>
                    <a:pt x="9374" y="48669"/>
                    <a:pt x="9441" y="48802"/>
                  </a:cubicBezTo>
                  <a:cubicBezTo>
                    <a:pt x="11109" y="49036"/>
                    <a:pt x="12877" y="49136"/>
                    <a:pt x="14578" y="49136"/>
                  </a:cubicBezTo>
                  <a:cubicBezTo>
                    <a:pt x="15679" y="49136"/>
                    <a:pt x="16880" y="49102"/>
                    <a:pt x="17980" y="48969"/>
                  </a:cubicBezTo>
                  <a:cubicBezTo>
                    <a:pt x="18014" y="48969"/>
                    <a:pt x="18081" y="48935"/>
                    <a:pt x="18081" y="48935"/>
                  </a:cubicBezTo>
                  <a:cubicBezTo>
                    <a:pt x="18314" y="49970"/>
                    <a:pt x="18614" y="50970"/>
                    <a:pt x="18848" y="52004"/>
                  </a:cubicBezTo>
                  <a:cubicBezTo>
                    <a:pt x="19848" y="56041"/>
                    <a:pt x="20782" y="60144"/>
                    <a:pt x="21483" y="64280"/>
                  </a:cubicBezTo>
                  <a:cubicBezTo>
                    <a:pt x="21650" y="64380"/>
                    <a:pt x="21750" y="64480"/>
                    <a:pt x="21750" y="64480"/>
                  </a:cubicBezTo>
                  <a:cubicBezTo>
                    <a:pt x="21783" y="64347"/>
                    <a:pt x="21783" y="64180"/>
                    <a:pt x="21817" y="64046"/>
                  </a:cubicBezTo>
                  <a:cubicBezTo>
                    <a:pt x="21249" y="60644"/>
                    <a:pt x="20482" y="57208"/>
                    <a:pt x="19682" y="53839"/>
                  </a:cubicBezTo>
                  <a:cubicBezTo>
                    <a:pt x="20649" y="53205"/>
                    <a:pt x="21616" y="52605"/>
                    <a:pt x="22484" y="51871"/>
                  </a:cubicBezTo>
                  <a:cubicBezTo>
                    <a:pt x="22684" y="51704"/>
                    <a:pt x="22851" y="51604"/>
                    <a:pt x="23084" y="51437"/>
                  </a:cubicBezTo>
                  <a:lnTo>
                    <a:pt x="23084" y="50937"/>
                  </a:lnTo>
                  <a:cubicBezTo>
                    <a:pt x="21950" y="51804"/>
                    <a:pt x="20816" y="52671"/>
                    <a:pt x="19615" y="53439"/>
                  </a:cubicBezTo>
                  <a:cubicBezTo>
                    <a:pt x="18914" y="50503"/>
                    <a:pt x="18114" y="47601"/>
                    <a:pt x="17280" y="44666"/>
                  </a:cubicBezTo>
                  <a:cubicBezTo>
                    <a:pt x="18247" y="44032"/>
                    <a:pt x="19115" y="43432"/>
                    <a:pt x="19982" y="42764"/>
                  </a:cubicBezTo>
                  <a:cubicBezTo>
                    <a:pt x="20649" y="42264"/>
                    <a:pt x="21283" y="41697"/>
                    <a:pt x="21917" y="41163"/>
                  </a:cubicBezTo>
                  <a:cubicBezTo>
                    <a:pt x="21850" y="41030"/>
                    <a:pt x="21850" y="40863"/>
                    <a:pt x="21817" y="40763"/>
                  </a:cubicBezTo>
                  <a:cubicBezTo>
                    <a:pt x="20349" y="42031"/>
                    <a:pt x="18814" y="43265"/>
                    <a:pt x="17180" y="44299"/>
                  </a:cubicBezTo>
                  <a:cubicBezTo>
                    <a:pt x="16913" y="43298"/>
                    <a:pt x="16579" y="42297"/>
                    <a:pt x="16279" y="41297"/>
                  </a:cubicBezTo>
                  <a:cubicBezTo>
                    <a:pt x="16279" y="41274"/>
                    <a:pt x="16279" y="41235"/>
                    <a:pt x="16235" y="41235"/>
                  </a:cubicBezTo>
                  <a:cubicBezTo>
                    <a:pt x="16216" y="41235"/>
                    <a:pt x="16187" y="41243"/>
                    <a:pt x="16146" y="41263"/>
                  </a:cubicBezTo>
                  <a:cubicBezTo>
                    <a:pt x="16079" y="40930"/>
                    <a:pt x="15979" y="40596"/>
                    <a:pt x="15846" y="40263"/>
                  </a:cubicBezTo>
                  <a:cubicBezTo>
                    <a:pt x="15479" y="39128"/>
                    <a:pt x="15145" y="38028"/>
                    <a:pt x="14778" y="36927"/>
                  </a:cubicBezTo>
                  <a:cubicBezTo>
                    <a:pt x="15746" y="36193"/>
                    <a:pt x="16646" y="35426"/>
                    <a:pt x="17513" y="34592"/>
                  </a:cubicBezTo>
                  <a:cubicBezTo>
                    <a:pt x="18181" y="33958"/>
                    <a:pt x="18814" y="33291"/>
                    <a:pt x="19448" y="32624"/>
                  </a:cubicBezTo>
                  <a:cubicBezTo>
                    <a:pt x="19415" y="32490"/>
                    <a:pt x="19348" y="32324"/>
                    <a:pt x="19315" y="32190"/>
                  </a:cubicBezTo>
                  <a:cubicBezTo>
                    <a:pt x="17914" y="33791"/>
                    <a:pt x="16313" y="35259"/>
                    <a:pt x="14645" y="36527"/>
                  </a:cubicBezTo>
                  <a:cubicBezTo>
                    <a:pt x="13677" y="33691"/>
                    <a:pt x="12743" y="30856"/>
                    <a:pt x="11676" y="28087"/>
                  </a:cubicBezTo>
                  <a:cubicBezTo>
                    <a:pt x="12643" y="27353"/>
                    <a:pt x="13577" y="26586"/>
                    <a:pt x="14445" y="25752"/>
                  </a:cubicBezTo>
                  <a:cubicBezTo>
                    <a:pt x="14978" y="25252"/>
                    <a:pt x="15512" y="24685"/>
                    <a:pt x="16012" y="24151"/>
                  </a:cubicBezTo>
                  <a:cubicBezTo>
                    <a:pt x="15979" y="24018"/>
                    <a:pt x="15946" y="23918"/>
                    <a:pt x="15846" y="23784"/>
                  </a:cubicBezTo>
                  <a:cubicBezTo>
                    <a:pt x="14578" y="25185"/>
                    <a:pt x="13110" y="26519"/>
                    <a:pt x="11576" y="27687"/>
                  </a:cubicBezTo>
                  <a:cubicBezTo>
                    <a:pt x="11476" y="27420"/>
                    <a:pt x="11342" y="27153"/>
                    <a:pt x="11276" y="26853"/>
                  </a:cubicBezTo>
                  <a:cubicBezTo>
                    <a:pt x="10475" y="24618"/>
                    <a:pt x="9641" y="22417"/>
                    <a:pt x="8774" y="20182"/>
                  </a:cubicBezTo>
                  <a:cubicBezTo>
                    <a:pt x="9474" y="19314"/>
                    <a:pt x="10142" y="18380"/>
                    <a:pt x="10775" y="17480"/>
                  </a:cubicBezTo>
                  <a:cubicBezTo>
                    <a:pt x="11109" y="16946"/>
                    <a:pt x="11442" y="16446"/>
                    <a:pt x="11776" y="15878"/>
                  </a:cubicBezTo>
                  <a:cubicBezTo>
                    <a:pt x="11743" y="15778"/>
                    <a:pt x="11643" y="15645"/>
                    <a:pt x="11576" y="15512"/>
                  </a:cubicBezTo>
                  <a:cubicBezTo>
                    <a:pt x="10642" y="17013"/>
                    <a:pt x="9675" y="18447"/>
                    <a:pt x="8607" y="19781"/>
                  </a:cubicBezTo>
                  <a:cubicBezTo>
                    <a:pt x="7807" y="17746"/>
                    <a:pt x="7006" y="15678"/>
                    <a:pt x="6172" y="13644"/>
                  </a:cubicBezTo>
                  <a:lnTo>
                    <a:pt x="5438" y="11776"/>
                  </a:lnTo>
                  <a:cubicBezTo>
                    <a:pt x="5905" y="10508"/>
                    <a:pt x="6305" y="9274"/>
                    <a:pt x="6672" y="7973"/>
                  </a:cubicBezTo>
                  <a:cubicBezTo>
                    <a:pt x="6606" y="7806"/>
                    <a:pt x="6472" y="7673"/>
                    <a:pt x="6406" y="7539"/>
                  </a:cubicBezTo>
                  <a:cubicBezTo>
                    <a:pt x="6072" y="8807"/>
                    <a:pt x="5672" y="10008"/>
                    <a:pt x="5238" y="11208"/>
                  </a:cubicBezTo>
                  <a:cubicBezTo>
                    <a:pt x="3770" y="7639"/>
                    <a:pt x="2303" y="4070"/>
                    <a:pt x="802" y="467"/>
                  </a:cubicBezTo>
                  <a:cubicBezTo>
                    <a:pt x="802" y="434"/>
                    <a:pt x="768" y="367"/>
                    <a:pt x="768" y="3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1" name="Google Shape;1004;p32"/>
          <p:cNvGrpSpPr/>
          <p:nvPr/>
        </p:nvGrpSpPr>
        <p:grpSpPr bwMode="auto">
          <a:xfrm rot="-8453835">
            <a:off x="8580439" y="42877"/>
            <a:ext cx="974725" cy="1279920"/>
            <a:chOff x="1324450" y="3346550"/>
            <a:chExt cx="974050" cy="1279575"/>
          </a:xfrm>
        </p:grpSpPr>
        <p:sp>
          <p:nvSpPr>
            <p:cNvPr id="12" name="Google Shape;1005;p32"/>
            <p:cNvSpPr/>
            <p:nvPr/>
          </p:nvSpPr>
          <p:spPr bwMode="auto">
            <a:xfrm>
              <a:off x="1590475" y="3463500"/>
              <a:ext cx="243275" cy="283825"/>
            </a:xfrm>
            <a:custGeom>
              <a:avLst/>
              <a:gdLst>
                <a:gd name="T0" fmla="*/ 5113 w 9731"/>
                <a:gd name="T1" fmla="*/ 1 h 11353"/>
                <a:gd name="T2" fmla="*/ 4871 w 9731"/>
                <a:gd name="T3" fmla="*/ 11 h 11353"/>
                <a:gd name="T4" fmla="*/ 7506 w 9731"/>
                <a:gd name="T5" fmla="*/ 11352 h 11353"/>
                <a:gd name="T6" fmla="*/ 5113 w 9731"/>
                <a:gd name="T7" fmla="*/ 1 h 1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31" h="11353" extrusionOk="0">
                  <a:moveTo>
                    <a:pt x="5113" y="1"/>
                  </a:moveTo>
                  <a:cubicBezTo>
                    <a:pt x="5034" y="1"/>
                    <a:pt x="4953" y="4"/>
                    <a:pt x="4871" y="11"/>
                  </a:cubicBezTo>
                  <a:cubicBezTo>
                    <a:pt x="0" y="378"/>
                    <a:pt x="7506" y="11352"/>
                    <a:pt x="7506" y="11352"/>
                  </a:cubicBezTo>
                  <a:cubicBezTo>
                    <a:pt x="7506" y="11352"/>
                    <a:pt x="9731" y="1"/>
                    <a:pt x="5113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" name="Google Shape;1006;p32"/>
            <p:cNvSpPr/>
            <p:nvPr/>
          </p:nvSpPr>
          <p:spPr bwMode="auto">
            <a:xfrm>
              <a:off x="1749200" y="3608725"/>
              <a:ext cx="242425" cy="290375"/>
            </a:xfrm>
            <a:custGeom>
              <a:avLst/>
              <a:gdLst>
                <a:gd name="T0" fmla="*/ 4613 w 9697"/>
                <a:gd name="T1" fmla="*/ 0 h 11615"/>
                <a:gd name="T2" fmla="*/ 5693 w 9697"/>
                <a:gd name="T3" fmla="*/ 11614 h 11615"/>
                <a:gd name="T4" fmla="*/ 4793 w 9697"/>
                <a:gd name="T5" fmla="*/ 6 h 11615"/>
                <a:gd name="T6" fmla="*/ 4613 w 9697"/>
                <a:gd name="T7" fmla="*/ 0 h 1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97" h="11615" extrusionOk="0">
                  <a:moveTo>
                    <a:pt x="4613" y="0"/>
                  </a:moveTo>
                  <a:cubicBezTo>
                    <a:pt x="0" y="0"/>
                    <a:pt x="5693" y="11614"/>
                    <a:pt x="5693" y="11614"/>
                  </a:cubicBezTo>
                  <a:cubicBezTo>
                    <a:pt x="5693" y="11614"/>
                    <a:pt x="9696" y="373"/>
                    <a:pt x="4793" y="6"/>
                  </a:cubicBezTo>
                  <a:cubicBezTo>
                    <a:pt x="4731" y="2"/>
                    <a:pt x="4671" y="0"/>
                    <a:pt x="4613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1007;p32"/>
            <p:cNvSpPr/>
            <p:nvPr/>
          </p:nvSpPr>
          <p:spPr bwMode="auto">
            <a:xfrm>
              <a:off x="1903575" y="3725100"/>
              <a:ext cx="228150" cy="290750"/>
            </a:xfrm>
            <a:custGeom>
              <a:avLst/>
              <a:gdLst>
                <a:gd name="T0" fmla="*/ 3714 w 9126"/>
                <a:gd name="T1" fmla="*/ 0 h 11630"/>
                <a:gd name="T2" fmla="*/ 2654 w 9126"/>
                <a:gd name="T3" fmla="*/ 11629 h 11630"/>
                <a:gd name="T4" fmla="*/ 4422 w 9126"/>
                <a:gd name="T5" fmla="*/ 121 h 11630"/>
                <a:gd name="T6" fmla="*/ 3714 w 9126"/>
                <a:gd name="T7" fmla="*/ 0 h 1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6" h="11630" extrusionOk="0">
                  <a:moveTo>
                    <a:pt x="3714" y="0"/>
                  </a:moveTo>
                  <a:cubicBezTo>
                    <a:pt x="0" y="0"/>
                    <a:pt x="2654" y="11629"/>
                    <a:pt x="2654" y="11629"/>
                  </a:cubicBezTo>
                  <a:cubicBezTo>
                    <a:pt x="2654" y="11629"/>
                    <a:pt x="9125" y="1622"/>
                    <a:pt x="4422" y="121"/>
                  </a:cubicBezTo>
                  <a:cubicBezTo>
                    <a:pt x="4164" y="39"/>
                    <a:pt x="3928" y="0"/>
                    <a:pt x="3714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" name="Google Shape;1008;p32"/>
            <p:cNvSpPr/>
            <p:nvPr/>
          </p:nvSpPr>
          <p:spPr bwMode="auto">
            <a:xfrm>
              <a:off x="2026150" y="3841500"/>
              <a:ext cx="215650" cy="281075"/>
            </a:xfrm>
            <a:custGeom>
              <a:avLst/>
              <a:gdLst>
                <a:gd name="T0" fmla="*/ 3334 w 8626"/>
                <a:gd name="T1" fmla="*/ 0 h 11243"/>
                <a:gd name="T2" fmla="*/ 453 w 8626"/>
                <a:gd name="T3" fmla="*/ 11243 h 11243"/>
                <a:gd name="T4" fmla="*/ 4289 w 8626"/>
                <a:gd name="T5" fmla="*/ 268 h 11243"/>
                <a:gd name="T6" fmla="*/ 3334 w 8626"/>
                <a:gd name="T7" fmla="*/ 0 h 1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26" h="11243" extrusionOk="0">
                  <a:moveTo>
                    <a:pt x="3334" y="0"/>
                  </a:moveTo>
                  <a:cubicBezTo>
                    <a:pt x="1" y="0"/>
                    <a:pt x="453" y="11243"/>
                    <a:pt x="453" y="11243"/>
                  </a:cubicBezTo>
                  <a:cubicBezTo>
                    <a:pt x="453" y="11243"/>
                    <a:pt x="8625" y="2570"/>
                    <a:pt x="4289" y="268"/>
                  </a:cubicBezTo>
                  <a:cubicBezTo>
                    <a:pt x="3940" y="85"/>
                    <a:pt x="3623" y="0"/>
                    <a:pt x="3334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" name="Google Shape;1009;p32"/>
            <p:cNvSpPr/>
            <p:nvPr/>
          </p:nvSpPr>
          <p:spPr bwMode="auto">
            <a:xfrm>
              <a:off x="2093450" y="4010475"/>
              <a:ext cx="173375" cy="224700"/>
            </a:xfrm>
            <a:custGeom>
              <a:avLst/>
              <a:gdLst>
                <a:gd name="T0" fmla="*/ 2668 w 6935"/>
                <a:gd name="T1" fmla="*/ 1 h 8988"/>
                <a:gd name="T2" fmla="*/ 396 w 6935"/>
                <a:gd name="T3" fmla="*/ 8987 h 8988"/>
                <a:gd name="T4" fmla="*/ 3432 w 6935"/>
                <a:gd name="T5" fmla="*/ 214 h 8988"/>
                <a:gd name="T6" fmla="*/ 2668 w 6935"/>
                <a:gd name="T7" fmla="*/ 1 h 8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35" h="8988" extrusionOk="0">
                  <a:moveTo>
                    <a:pt x="2668" y="1"/>
                  </a:moveTo>
                  <a:cubicBezTo>
                    <a:pt x="0" y="1"/>
                    <a:pt x="396" y="8987"/>
                    <a:pt x="396" y="8987"/>
                  </a:cubicBezTo>
                  <a:cubicBezTo>
                    <a:pt x="396" y="8987"/>
                    <a:pt x="6934" y="2049"/>
                    <a:pt x="3432" y="214"/>
                  </a:cubicBezTo>
                  <a:cubicBezTo>
                    <a:pt x="3153" y="68"/>
                    <a:pt x="2899" y="1"/>
                    <a:pt x="2668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" name="Google Shape;1010;p32"/>
            <p:cNvSpPr/>
            <p:nvPr/>
          </p:nvSpPr>
          <p:spPr bwMode="auto">
            <a:xfrm>
              <a:off x="2147125" y="4158450"/>
              <a:ext cx="136375" cy="177625"/>
            </a:xfrm>
            <a:custGeom>
              <a:avLst/>
              <a:gdLst>
                <a:gd name="T0" fmla="*/ 2120 w 5455"/>
                <a:gd name="T1" fmla="*/ 1 h 7105"/>
                <a:gd name="T2" fmla="*/ 284 w 5455"/>
                <a:gd name="T3" fmla="*/ 7104 h 7105"/>
                <a:gd name="T4" fmla="*/ 2719 w 5455"/>
                <a:gd name="T5" fmla="*/ 166 h 7105"/>
                <a:gd name="T6" fmla="*/ 2120 w 5455"/>
                <a:gd name="T7" fmla="*/ 1 h 7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55" h="7105" extrusionOk="0">
                  <a:moveTo>
                    <a:pt x="2120" y="1"/>
                  </a:moveTo>
                  <a:cubicBezTo>
                    <a:pt x="1" y="1"/>
                    <a:pt x="284" y="7104"/>
                    <a:pt x="284" y="7104"/>
                  </a:cubicBezTo>
                  <a:cubicBezTo>
                    <a:pt x="284" y="7104"/>
                    <a:pt x="5454" y="1634"/>
                    <a:pt x="2719" y="166"/>
                  </a:cubicBezTo>
                  <a:cubicBezTo>
                    <a:pt x="2501" y="53"/>
                    <a:pt x="2301" y="1"/>
                    <a:pt x="2120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" name="Google Shape;1011;p32"/>
            <p:cNvSpPr/>
            <p:nvPr/>
          </p:nvSpPr>
          <p:spPr bwMode="auto">
            <a:xfrm>
              <a:off x="1511000" y="3639075"/>
              <a:ext cx="295475" cy="147500"/>
            </a:xfrm>
            <a:custGeom>
              <a:avLst/>
              <a:gdLst>
                <a:gd name="T0" fmla="*/ 2745 w 11819"/>
                <a:gd name="T1" fmla="*/ 0 h 5900"/>
                <a:gd name="T2" fmla="*/ 1111 w 11819"/>
                <a:gd name="T3" fmla="*/ 1360 h 5900"/>
                <a:gd name="T4" fmla="*/ 11486 w 11819"/>
                <a:gd name="T5" fmla="*/ 5900 h 5900"/>
                <a:gd name="T6" fmla="*/ 11819 w 11819"/>
                <a:gd name="T7" fmla="*/ 5897 h 5900"/>
                <a:gd name="T8" fmla="*/ 2745 w 11819"/>
                <a:gd name="T9" fmla="*/ 0 h 5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19" h="5900" extrusionOk="0">
                  <a:moveTo>
                    <a:pt x="2745" y="0"/>
                  </a:moveTo>
                  <a:cubicBezTo>
                    <a:pt x="1958" y="0"/>
                    <a:pt x="1363" y="387"/>
                    <a:pt x="1111" y="1360"/>
                  </a:cubicBezTo>
                  <a:cubicBezTo>
                    <a:pt x="0" y="5683"/>
                    <a:pt x="9562" y="5900"/>
                    <a:pt x="11486" y="5900"/>
                  </a:cubicBezTo>
                  <a:cubicBezTo>
                    <a:pt x="11700" y="5900"/>
                    <a:pt x="11819" y="5897"/>
                    <a:pt x="11819" y="5897"/>
                  </a:cubicBezTo>
                  <a:cubicBezTo>
                    <a:pt x="11819" y="5897"/>
                    <a:pt x="5816" y="0"/>
                    <a:pt x="2745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" name="Google Shape;1012;p32"/>
            <p:cNvSpPr/>
            <p:nvPr/>
          </p:nvSpPr>
          <p:spPr bwMode="auto">
            <a:xfrm>
              <a:off x="1624675" y="3791100"/>
              <a:ext cx="298550" cy="158025"/>
            </a:xfrm>
            <a:custGeom>
              <a:avLst/>
              <a:gdLst>
                <a:gd name="T0" fmla="*/ 3045 w 11942"/>
                <a:gd name="T1" fmla="*/ 1 h 6321"/>
                <a:gd name="T2" fmla="*/ 1468 w 11942"/>
                <a:gd name="T3" fmla="*/ 1284 h 6321"/>
                <a:gd name="T4" fmla="*/ 11942 w 11942"/>
                <a:gd name="T5" fmla="*/ 6321 h 6321"/>
                <a:gd name="T6" fmla="*/ 3045 w 11942"/>
                <a:gd name="T7" fmla="*/ 1 h 6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2" h="6321" extrusionOk="0">
                  <a:moveTo>
                    <a:pt x="3045" y="1"/>
                  </a:moveTo>
                  <a:cubicBezTo>
                    <a:pt x="2313" y="1"/>
                    <a:pt x="1747" y="369"/>
                    <a:pt x="1468" y="1284"/>
                  </a:cubicBezTo>
                  <a:cubicBezTo>
                    <a:pt x="0" y="5987"/>
                    <a:pt x="11942" y="6321"/>
                    <a:pt x="11942" y="6321"/>
                  </a:cubicBezTo>
                  <a:cubicBezTo>
                    <a:pt x="11942" y="6321"/>
                    <a:pt x="6076" y="1"/>
                    <a:pt x="3045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0" name="Google Shape;1013;p32"/>
            <p:cNvSpPr/>
            <p:nvPr/>
          </p:nvSpPr>
          <p:spPr bwMode="auto">
            <a:xfrm>
              <a:off x="1703850" y="3945525"/>
              <a:ext cx="287775" cy="119525"/>
            </a:xfrm>
            <a:custGeom>
              <a:avLst/>
              <a:gdLst>
                <a:gd name="T0" fmla="*/ 2065 w 11511"/>
                <a:gd name="T1" fmla="*/ 0 h 4781"/>
                <a:gd name="T2" fmla="*/ 169 w 11511"/>
                <a:gd name="T3" fmla="*/ 1678 h 4781"/>
                <a:gd name="T4" fmla="*/ 5773 w 11511"/>
                <a:gd name="T5" fmla="*/ 4780 h 4781"/>
                <a:gd name="T6" fmla="*/ 11510 w 11511"/>
                <a:gd name="T7" fmla="*/ 4180 h 4781"/>
                <a:gd name="T8" fmla="*/ 2065 w 11511"/>
                <a:gd name="T9" fmla="*/ 0 h 4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11" h="4781" extrusionOk="0">
                  <a:moveTo>
                    <a:pt x="2065" y="0"/>
                  </a:moveTo>
                  <a:cubicBezTo>
                    <a:pt x="995" y="0"/>
                    <a:pt x="252" y="458"/>
                    <a:pt x="169" y="1678"/>
                  </a:cubicBezTo>
                  <a:cubicBezTo>
                    <a:pt x="1" y="4163"/>
                    <a:pt x="2876" y="4780"/>
                    <a:pt x="5773" y="4780"/>
                  </a:cubicBezTo>
                  <a:cubicBezTo>
                    <a:pt x="8631" y="4780"/>
                    <a:pt x="11510" y="4180"/>
                    <a:pt x="11510" y="4180"/>
                  </a:cubicBezTo>
                  <a:cubicBezTo>
                    <a:pt x="11510" y="4180"/>
                    <a:pt x="5297" y="0"/>
                    <a:pt x="2065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1014;p32"/>
            <p:cNvSpPr/>
            <p:nvPr/>
          </p:nvSpPr>
          <p:spPr bwMode="auto">
            <a:xfrm>
              <a:off x="1760025" y="4087225"/>
              <a:ext cx="295800" cy="109250"/>
            </a:xfrm>
            <a:custGeom>
              <a:avLst/>
              <a:gdLst>
                <a:gd name="T0" fmla="*/ 2678 w 11832"/>
                <a:gd name="T1" fmla="*/ 1 h 4370"/>
                <a:gd name="T2" fmla="*/ 190 w 11832"/>
                <a:gd name="T3" fmla="*/ 2081 h 4370"/>
                <a:gd name="T4" fmla="*/ 3762 w 11832"/>
                <a:gd name="T5" fmla="*/ 4369 h 4370"/>
                <a:gd name="T6" fmla="*/ 11832 w 11832"/>
                <a:gd name="T7" fmla="*/ 2481 h 4370"/>
                <a:gd name="T8" fmla="*/ 2678 w 11832"/>
                <a:gd name="T9" fmla="*/ 1 h 4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32" h="4370" extrusionOk="0">
                  <a:moveTo>
                    <a:pt x="2678" y="1"/>
                  </a:moveTo>
                  <a:cubicBezTo>
                    <a:pt x="1094" y="1"/>
                    <a:pt x="0" y="531"/>
                    <a:pt x="190" y="2081"/>
                  </a:cubicBezTo>
                  <a:cubicBezTo>
                    <a:pt x="390" y="3810"/>
                    <a:pt x="1896" y="4369"/>
                    <a:pt x="3762" y="4369"/>
                  </a:cubicBezTo>
                  <a:cubicBezTo>
                    <a:pt x="7189" y="4369"/>
                    <a:pt x="11832" y="2481"/>
                    <a:pt x="11832" y="2481"/>
                  </a:cubicBezTo>
                  <a:cubicBezTo>
                    <a:pt x="11832" y="2481"/>
                    <a:pt x="6106" y="1"/>
                    <a:pt x="2678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2" name="Google Shape;1015;p32"/>
            <p:cNvSpPr/>
            <p:nvPr/>
          </p:nvSpPr>
          <p:spPr bwMode="auto">
            <a:xfrm>
              <a:off x="1879225" y="4205975"/>
              <a:ext cx="235825" cy="87325"/>
            </a:xfrm>
            <a:custGeom>
              <a:avLst/>
              <a:gdLst>
                <a:gd name="T0" fmla="*/ 2124 w 9433"/>
                <a:gd name="T1" fmla="*/ 1 h 3493"/>
                <a:gd name="T2" fmla="*/ 159 w 9433"/>
                <a:gd name="T3" fmla="*/ 1667 h 3493"/>
                <a:gd name="T4" fmla="*/ 3008 w 9433"/>
                <a:gd name="T5" fmla="*/ 3493 h 3493"/>
                <a:gd name="T6" fmla="*/ 9432 w 9433"/>
                <a:gd name="T7" fmla="*/ 2001 h 3493"/>
                <a:gd name="T8" fmla="*/ 2124 w 9433"/>
                <a:gd name="T9" fmla="*/ 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33" h="3493" extrusionOk="0">
                  <a:moveTo>
                    <a:pt x="2124" y="1"/>
                  </a:moveTo>
                  <a:cubicBezTo>
                    <a:pt x="866" y="1"/>
                    <a:pt x="1" y="426"/>
                    <a:pt x="159" y="1667"/>
                  </a:cubicBezTo>
                  <a:cubicBezTo>
                    <a:pt x="312" y="3047"/>
                    <a:pt x="1516" y="3493"/>
                    <a:pt x="3008" y="3493"/>
                  </a:cubicBezTo>
                  <a:cubicBezTo>
                    <a:pt x="5737" y="3493"/>
                    <a:pt x="9432" y="2001"/>
                    <a:pt x="9432" y="2001"/>
                  </a:cubicBezTo>
                  <a:cubicBezTo>
                    <a:pt x="9432" y="2001"/>
                    <a:pt x="4853" y="1"/>
                    <a:pt x="2124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1016;p32"/>
            <p:cNvSpPr/>
            <p:nvPr/>
          </p:nvSpPr>
          <p:spPr bwMode="auto">
            <a:xfrm>
              <a:off x="1986600" y="4299800"/>
              <a:ext cx="181800" cy="72850"/>
            </a:xfrm>
            <a:custGeom>
              <a:avLst/>
              <a:gdLst>
                <a:gd name="T0" fmla="*/ 1292 w 7272"/>
                <a:gd name="T1" fmla="*/ 0 h 2914"/>
                <a:gd name="T2" fmla="*/ 0 w 7272"/>
                <a:gd name="T3" fmla="*/ 1150 h 2914"/>
                <a:gd name="T4" fmla="*/ 2977 w 7272"/>
                <a:gd name="T5" fmla="*/ 2914 h 2914"/>
                <a:gd name="T6" fmla="*/ 7272 w 7272"/>
                <a:gd name="T7" fmla="*/ 2284 h 2914"/>
                <a:gd name="T8" fmla="*/ 1292 w 7272"/>
                <a:gd name="T9" fmla="*/ 0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72" h="2914" extrusionOk="0">
                  <a:moveTo>
                    <a:pt x="1292" y="0"/>
                  </a:moveTo>
                  <a:cubicBezTo>
                    <a:pt x="525" y="0"/>
                    <a:pt x="0" y="308"/>
                    <a:pt x="0" y="1150"/>
                  </a:cubicBezTo>
                  <a:cubicBezTo>
                    <a:pt x="0" y="2527"/>
                    <a:pt x="1403" y="2914"/>
                    <a:pt x="2977" y="2914"/>
                  </a:cubicBezTo>
                  <a:cubicBezTo>
                    <a:pt x="4985" y="2914"/>
                    <a:pt x="7272" y="2284"/>
                    <a:pt x="7272" y="2284"/>
                  </a:cubicBezTo>
                  <a:cubicBezTo>
                    <a:pt x="7272" y="2284"/>
                    <a:pt x="3382" y="0"/>
                    <a:pt x="1292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4" name="Google Shape;1017;p32"/>
            <p:cNvSpPr/>
            <p:nvPr/>
          </p:nvSpPr>
          <p:spPr bwMode="auto">
            <a:xfrm>
              <a:off x="1577975" y="3516925"/>
              <a:ext cx="720525" cy="1109200"/>
            </a:xfrm>
            <a:custGeom>
              <a:avLst/>
              <a:gdLst>
                <a:gd name="T0" fmla="*/ 234 w 28821"/>
                <a:gd name="T1" fmla="*/ 0 h 44368"/>
                <a:gd name="T2" fmla="*/ 100 w 28821"/>
                <a:gd name="T3" fmla="*/ 75 h 44368"/>
                <a:gd name="T4" fmla="*/ 100 w 28821"/>
                <a:gd name="T5" fmla="*/ 342 h 44368"/>
                <a:gd name="T6" fmla="*/ 28354 w 28821"/>
                <a:gd name="T7" fmla="*/ 44240 h 44368"/>
                <a:gd name="T8" fmla="*/ 28544 w 28821"/>
                <a:gd name="T9" fmla="*/ 44367 h 44368"/>
                <a:gd name="T10" fmla="*/ 28654 w 28821"/>
                <a:gd name="T11" fmla="*/ 44340 h 44368"/>
                <a:gd name="T12" fmla="*/ 28721 w 28821"/>
                <a:gd name="T13" fmla="*/ 44073 h 44368"/>
                <a:gd name="T14" fmla="*/ 367 w 28821"/>
                <a:gd name="T15" fmla="*/ 75 h 44368"/>
                <a:gd name="T16" fmla="*/ 234 w 28821"/>
                <a:gd name="T17" fmla="*/ 0 h 44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21" h="44368" extrusionOk="0">
                  <a:moveTo>
                    <a:pt x="234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0" y="142"/>
                    <a:pt x="0" y="275"/>
                    <a:pt x="100" y="342"/>
                  </a:cubicBezTo>
                  <a:cubicBezTo>
                    <a:pt x="11975" y="13285"/>
                    <a:pt x="21482" y="28029"/>
                    <a:pt x="28354" y="44240"/>
                  </a:cubicBezTo>
                  <a:cubicBezTo>
                    <a:pt x="28378" y="44312"/>
                    <a:pt x="28454" y="44367"/>
                    <a:pt x="28544" y="44367"/>
                  </a:cubicBezTo>
                  <a:cubicBezTo>
                    <a:pt x="28579" y="44367"/>
                    <a:pt x="28617" y="44359"/>
                    <a:pt x="28654" y="44340"/>
                  </a:cubicBezTo>
                  <a:cubicBezTo>
                    <a:pt x="28721" y="44307"/>
                    <a:pt x="28821" y="44174"/>
                    <a:pt x="28721" y="44073"/>
                  </a:cubicBezTo>
                  <a:cubicBezTo>
                    <a:pt x="21816" y="27828"/>
                    <a:pt x="12276" y="13085"/>
                    <a:pt x="367" y="75"/>
                  </a:cubicBezTo>
                  <a:cubicBezTo>
                    <a:pt x="334" y="25"/>
                    <a:pt x="284" y="0"/>
                    <a:pt x="234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5" name="Google Shape;1018;p32"/>
            <p:cNvSpPr/>
            <p:nvPr/>
          </p:nvSpPr>
          <p:spPr bwMode="auto">
            <a:xfrm>
              <a:off x="1324450" y="3346550"/>
              <a:ext cx="356125" cy="280675"/>
            </a:xfrm>
            <a:custGeom>
              <a:avLst/>
              <a:gdLst>
                <a:gd name="T0" fmla="*/ 6600 w 14245"/>
                <a:gd name="T1" fmla="*/ 0 h 11227"/>
                <a:gd name="T2" fmla="*/ 5104 w 14245"/>
                <a:gd name="T3" fmla="*/ 452 h 11227"/>
                <a:gd name="T4" fmla="*/ 14244 w 14245"/>
                <a:gd name="T5" fmla="*/ 11227 h 11227"/>
                <a:gd name="T6" fmla="*/ 6600 w 14245"/>
                <a:gd name="T7" fmla="*/ 0 h 1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45" h="11227" extrusionOk="0">
                  <a:moveTo>
                    <a:pt x="6600" y="0"/>
                  </a:moveTo>
                  <a:cubicBezTo>
                    <a:pt x="6114" y="0"/>
                    <a:pt x="5614" y="140"/>
                    <a:pt x="5104" y="452"/>
                  </a:cubicBezTo>
                  <a:cubicBezTo>
                    <a:pt x="1" y="3621"/>
                    <a:pt x="14244" y="11227"/>
                    <a:pt x="14244" y="11227"/>
                  </a:cubicBezTo>
                  <a:cubicBezTo>
                    <a:pt x="14244" y="11227"/>
                    <a:pt x="10952" y="0"/>
                    <a:pt x="6600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6" name="Google Shape;1019;p32"/>
          <p:cNvGrpSpPr/>
          <p:nvPr/>
        </p:nvGrpSpPr>
        <p:grpSpPr bwMode="auto">
          <a:xfrm rot="662755">
            <a:off x="-88900" y="3036237"/>
            <a:ext cx="549275" cy="2243831"/>
            <a:chOff x="2815525" y="3515450"/>
            <a:chExt cx="332750" cy="1358500"/>
          </a:xfrm>
        </p:grpSpPr>
        <p:sp>
          <p:nvSpPr>
            <p:cNvPr id="27" name="Google Shape;1020;p32"/>
            <p:cNvSpPr/>
            <p:nvPr/>
          </p:nvSpPr>
          <p:spPr bwMode="auto">
            <a:xfrm>
              <a:off x="2816350" y="3515450"/>
              <a:ext cx="331925" cy="1358500"/>
            </a:xfrm>
            <a:custGeom>
              <a:avLst/>
              <a:gdLst>
                <a:gd name="T0" fmla="*/ 4170 w 13277"/>
                <a:gd name="T1" fmla="*/ 1 h 54340"/>
                <a:gd name="T2" fmla="*/ 4037 w 13277"/>
                <a:gd name="T3" fmla="*/ 368 h 54340"/>
                <a:gd name="T4" fmla="*/ 1835 w 13277"/>
                <a:gd name="T5" fmla="*/ 8173 h 54340"/>
                <a:gd name="T6" fmla="*/ 1735 w 13277"/>
                <a:gd name="T7" fmla="*/ 8607 h 54340"/>
                <a:gd name="T8" fmla="*/ 467 w 13277"/>
                <a:gd name="T9" fmla="*/ 16179 h 54340"/>
                <a:gd name="T10" fmla="*/ 434 w 13277"/>
                <a:gd name="T11" fmla="*/ 16546 h 54340"/>
                <a:gd name="T12" fmla="*/ 0 w 13277"/>
                <a:gd name="T13" fmla="*/ 24318 h 54340"/>
                <a:gd name="T14" fmla="*/ 0 w 13277"/>
                <a:gd name="T15" fmla="*/ 24685 h 54340"/>
                <a:gd name="T16" fmla="*/ 467 w 13277"/>
                <a:gd name="T17" fmla="*/ 31690 h 54340"/>
                <a:gd name="T18" fmla="*/ 501 w 13277"/>
                <a:gd name="T19" fmla="*/ 32057 h 54340"/>
                <a:gd name="T20" fmla="*/ 1969 w 13277"/>
                <a:gd name="T21" fmla="*/ 39462 h 54340"/>
                <a:gd name="T22" fmla="*/ 2035 w 13277"/>
                <a:gd name="T23" fmla="*/ 39829 h 54340"/>
                <a:gd name="T24" fmla="*/ 8640 w 13277"/>
                <a:gd name="T25" fmla="*/ 54140 h 54340"/>
                <a:gd name="T26" fmla="*/ 8807 w 13277"/>
                <a:gd name="T27" fmla="*/ 54340 h 54340"/>
                <a:gd name="T28" fmla="*/ 8974 w 13277"/>
                <a:gd name="T29" fmla="*/ 54040 h 54340"/>
                <a:gd name="T30" fmla="*/ 12276 w 13277"/>
                <a:gd name="T31" fmla="*/ 44399 h 54340"/>
                <a:gd name="T32" fmla="*/ 12343 w 13277"/>
                <a:gd name="T33" fmla="*/ 44032 h 54340"/>
                <a:gd name="T34" fmla="*/ 13210 w 13277"/>
                <a:gd name="T35" fmla="*/ 36227 h 54340"/>
                <a:gd name="T36" fmla="*/ 13210 w 13277"/>
                <a:gd name="T37" fmla="*/ 35893 h 54340"/>
                <a:gd name="T38" fmla="*/ 12976 w 13277"/>
                <a:gd name="T39" fmla="*/ 29055 h 54340"/>
                <a:gd name="T40" fmla="*/ 12943 w 13277"/>
                <a:gd name="T41" fmla="*/ 28721 h 54340"/>
                <a:gd name="T42" fmla="*/ 11976 w 13277"/>
                <a:gd name="T43" fmla="*/ 21783 h 54340"/>
                <a:gd name="T44" fmla="*/ 11876 w 13277"/>
                <a:gd name="T45" fmla="*/ 21450 h 54340"/>
                <a:gd name="T46" fmla="*/ 10141 w 13277"/>
                <a:gd name="T47" fmla="*/ 14545 h 54340"/>
                <a:gd name="T48" fmla="*/ 10008 w 13277"/>
                <a:gd name="T49" fmla="*/ 14211 h 54340"/>
                <a:gd name="T50" fmla="*/ 7606 w 13277"/>
                <a:gd name="T51" fmla="*/ 7440 h 54340"/>
                <a:gd name="T52" fmla="*/ 7439 w 13277"/>
                <a:gd name="T53" fmla="*/ 7039 h 54340"/>
                <a:gd name="T54" fmla="*/ 4337 w 13277"/>
                <a:gd name="T55" fmla="*/ 334 h 54340"/>
                <a:gd name="T56" fmla="*/ 4170 w 13277"/>
                <a:gd name="T57" fmla="*/ 1 h 54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77" h="54340" extrusionOk="0">
                  <a:moveTo>
                    <a:pt x="4170" y="1"/>
                  </a:moveTo>
                  <a:lnTo>
                    <a:pt x="4037" y="368"/>
                  </a:lnTo>
                  <a:cubicBezTo>
                    <a:pt x="3136" y="3036"/>
                    <a:pt x="2402" y="5672"/>
                    <a:pt x="1835" y="8173"/>
                  </a:cubicBezTo>
                  <a:cubicBezTo>
                    <a:pt x="1802" y="8307"/>
                    <a:pt x="1802" y="8474"/>
                    <a:pt x="1735" y="8607"/>
                  </a:cubicBezTo>
                  <a:cubicBezTo>
                    <a:pt x="1168" y="11209"/>
                    <a:pt x="734" y="13777"/>
                    <a:pt x="467" y="16179"/>
                  </a:cubicBezTo>
                  <a:cubicBezTo>
                    <a:pt x="467" y="16313"/>
                    <a:pt x="434" y="16446"/>
                    <a:pt x="434" y="16546"/>
                  </a:cubicBezTo>
                  <a:cubicBezTo>
                    <a:pt x="134" y="19281"/>
                    <a:pt x="0" y="21850"/>
                    <a:pt x="0" y="24318"/>
                  </a:cubicBezTo>
                  <a:lnTo>
                    <a:pt x="0" y="24685"/>
                  </a:lnTo>
                  <a:cubicBezTo>
                    <a:pt x="0" y="27187"/>
                    <a:pt x="167" y="29522"/>
                    <a:pt x="467" y="31690"/>
                  </a:cubicBezTo>
                  <a:cubicBezTo>
                    <a:pt x="467" y="31824"/>
                    <a:pt x="501" y="31957"/>
                    <a:pt x="501" y="32057"/>
                  </a:cubicBezTo>
                  <a:cubicBezTo>
                    <a:pt x="834" y="34792"/>
                    <a:pt x="1368" y="37227"/>
                    <a:pt x="1969" y="39462"/>
                  </a:cubicBezTo>
                  <a:cubicBezTo>
                    <a:pt x="1969" y="39562"/>
                    <a:pt x="2002" y="39696"/>
                    <a:pt x="2035" y="39829"/>
                  </a:cubicBezTo>
                  <a:cubicBezTo>
                    <a:pt x="4370" y="48169"/>
                    <a:pt x="7839" y="53072"/>
                    <a:pt x="8640" y="54140"/>
                  </a:cubicBezTo>
                  <a:cubicBezTo>
                    <a:pt x="8773" y="54240"/>
                    <a:pt x="8807" y="54340"/>
                    <a:pt x="8807" y="54340"/>
                  </a:cubicBezTo>
                  <a:cubicBezTo>
                    <a:pt x="8873" y="54240"/>
                    <a:pt x="8940" y="54140"/>
                    <a:pt x="8974" y="54040"/>
                  </a:cubicBezTo>
                  <a:cubicBezTo>
                    <a:pt x="10508" y="50904"/>
                    <a:pt x="11609" y="47668"/>
                    <a:pt x="12276" y="44399"/>
                  </a:cubicBezTo>
                  <a:cubicBezTo>
                    <a:pt x="12309" y="44299"/>
                    <a:pt x="12309" y="44166"/>
                    <a:pt x="12343" y="44032"/>
                  </a:cubicBezTo>
                  <a:cubicBezTo>
                    <a:pt x="12843" y="41464"/>
                    <a:pt x="13143" y="38829"/>
                    <a:pt x="13210" y="36227"/>
                  </a:cubicBezTo>
                  <a:lnTo>
                    <a:pt x="13210" y="35893"/>
                  </a:lnTo>
                  <a:cubicBezTo>
                    <a:pt x="13277" y="33558"/>
                    <a:pt x="13177" y="31323"/>
                    <a:pt x="12976" y="29055"/>
                  </a:cubicBezTo>
                  <a:cubicBezTo>
                    <a:pt x="12976" y="28988"/>
                    <a:pt x="12943" y="28855"/>
                    <a:pt x="12943" y="28721"/>
                  </a:cubicBezTo>
                  <a:cubicBezTo>
                    <a:pt x="12676" y="26353"/>
                    <a:pt x="12343" y="24018"/>
                    <a:pt x="11976" y="21783"/>
                  </a:cubicBezTo>
                  <a:cubicBezTo>
                    <a:pt x="11942" y="21650"/>
                    <a:pt x="11942" y="21550"/>
                    <a:pt x="11876" y="21450"/>
                  </a:cubicBezTo>
                  <a:cubicBezTo>
                    <a:pt x="11375" y="18981"/>
                    <a:pt x="10808" y="16679"/>
                    <a:pt x="10141" y="14545"/>
                  </a:cubicBezTo>
                  <a:cubicBezTo>
                    <a:pt x="10108" y="14445"/>
                    <a:pt x="10041" y="14344"/>
                    <a:pt x="10008" y="14211"/>
                  </a:cubicBezTo>
                  <a:cubicBezTo>
                    <a:pt x="9207" y="11676"/>
                    <a:pt x="8373" y="9374"/>
                    <a:pt x="7606" y="7440"/>
                  </a:cubicBezTo>
                  <a:cubicBezTo>
                    <a:pt x="7506" y="7306"/>
                    <a:pt x="7472" y="7173"/>
                    <a:pt x="7439" y="7039"/>
                  </a:cubicBezTo>
                  <a:cubicBezTo>
                    <a:pt x="6005" y="3603"/>
                    <a:pt x="4804" y="1168"/>
                    <a:pt x="4337" y="334"/>
                  </a:cubicBezTo>
                  <a:cubicBezTo>
                    <a:pt x="4270" y="134"/>
                    <a:pt x="4170" y="1"/>
                    <a:pt x="4170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8" name="Google Shape;1021;p32"/>
            <p:cNvSpPr/>
            <p:nvPr/>
          </p:nvSpPr>
          <p:spPr bwMode="auto">
            <a:xfrm>
              <a:off x="2815525" y="3515450"/>
              <a:ext cx="331075" cy="1357675"/>
            </a:xfrm>
            <a:custGeom>
              <a:avLst/>
              <a:gdLst>
                <a:gd name="T0" fmla="*/ 4070 w 13243"/>
                <a:gd name="T1" fmla="*/ 368 h 54307"/>
                <a:gd name="T2" fmla="*/ 6071 w 13243"/>
                <a:gd name="T3" fmla="*/ 13177 h 54307"/>
                <a:gd name="T4" fmla="*/ 1801 w 13243"/>
                <a:gd name="T5" fmla="*/ 8607 h 54307"/>
                <a:gd name="T6" fmla="*/ 6171 w 13243"/>
                <a:gd name="T7" fmla="*/ 13677 h 54307"/>
                <a:gd name="T8" fmla="*/ 500 w 13243"/>
                <a:gd name="T9" fmla="*/ 16146 h 54307"/>
                <a:gd name="T10" fmla="*/ 4804 w 13243"/>
                <a:gd name="T11" fmla="*/ 19682 h 54307"/>
                <a:gd name="T12" fmla="*/ 7205 w 13243"/>
                <a:gd name="T13" fmla="*/ 21483 h 54307"/>
                <a:gd name="T14" fmla="*/ 0 w 13243"/>
                <a:gd name="T15" fmla="*/ 24285 h 54307"/>
                <a:gd name="T16" fmla="*/ 5070 w 13243"/>
                <a:gd name="T17" fmla="*/ 26987 h 54307"/>
                <a:gd name="T18" fmla="*/ 8373 w 13243"/>
                <a:gd name="T19" fmla="*/ 32791 h 54307"/>
                <a:gd name="T20" fmla="*/ 500 w 13243"/>
                <a:gd name="T21" fmla="*/ 31657 h 54307"/>
                <a:gd name="T22" fmla="*/ 534 w 13243"/>
                <a:gd name="T23" fmla="*/ 32024 h 54307"/>
                <a:gd name="T24" fmla="*/ 8540 w 13243"/>
                <a:gd name="T25" fmla="*/ 35226 h 54307"/>
                <a:gd name="T26" fmla="*/ 8806 w 13243"/>
                <a:gd name="T27" fmla="*/ 41164 h 54307"/>
                <a:gd name="T28" fmla="*/ 2002 w 13243"/>
                <a:gd name="T29" fmla="*/ 39396 h 54307"/>
                <a:gd name="T30" fmla="*/ 6038 w 13243"/>
                <a:gd name="T31" fmla="*/ 40997 h 54307"/>
                <a:gd name="T32" fmla="*/ 8840 w 13243"/>
                <a:gd name="T33" fmla="*/ 41497 h 54307"/>
                <a:gd name="T34" fmla="*/ 8673 w 13243"/>
                <a:gd name="T35" fmla="*/ 54073 h 54307"/>
                <a:gd name="T36" fmla="*/ 9007 w 13243"/>
                <a:gd name="T37" fmla="*/ 54006 h 54307"/>
                <a:gd name="T38" fmla="*/ 11742 w 13243"/>
                <a:gd name="T39" fmla="*/ 44666 h 54307"/>
                <a:gd name="T40" fmla="*/ 12376 w 13243"/>
                <a:gd name="T41" fmla="*/ 44032 h 54307"/>
                <a:gd name="T42" fmla="*/ 9207 w 13243"/>
                <a:gd name="T43" fmla="*/ 45367 h 54307"/>
                <a:gd name="T44" fmla="*/ 11442 w 13243"/>
                <a:gd name="T45" fmla="*/ 37127 h 54307"/>
                <a:gd name="T46" fmla="*/ 13243 w 13243"/>
                <a:gd name="T47" fmla="*/ 35893 h 54307"/>
                <a:gd name="T48" fmla="*/ 8840 w 13243"/>
                <a:gd name="T49" fmla="*/ 35293 h 54307"/>
                <a:gd name="T50" fmla="*/ 8840 w 13243"/>
                <a:gd name="T51" fmla="*/ 34292 h 54307"/>
                <a:gd name="T52" fmla="*/ 11208 w 13243"/>
                <a:gd name="T53" fmla="*/ 30156 h 54307"/>
                <a:gd name="T54" fmla="*/ 13009 w 13243"/>
                <a:gd name="T55" fmla="*/ 28655 h 54307"/>
                <a:gd name="T56" fmla="*/ 7872 w 13243"/>
                <a:gd name="T57" fmla="*/ 24018 h 54307"/>
                <a:gd name="T58" fmla="*/ 12009 w 13243"/>
                <a:gd name="T59" fmla="*/ 21783 h 54307"/>
                <a:gd name="T60" fmla="*/ 7839 w 13243"/>
                <a:gd name="T61" fmla="*/ 23718 h 54307"/>
                <a:gd name="T62" fmla="*/ 7005 w 13243"/>
                <a:gd name="T63" fmla="*/ 17347 h 54307"/>
                <a:gd name="T64" fmla="*/ 10174 w 13243"/>
                <a:gd name="T65" fmla="*/ 14545 h 54307"/>
                <a:gd name="T66" fmla="*/ 6972 w 13243"/>
                <a:gd name="T67" fmla="*/ 16980 h 54307"/>
                <a:gd name="T68" fmla="*/ 5971 w 13243"/>
                <a:gd name="T69" fmla="*/ 10141 h 54307"/>
                <a:gd name="T70" fmla="*/ 7472 w 13243"/>
                <a:gd name="T71" fmla="*/ 7039 h 54307"/>
                <a:gd name="T72" fmla="*/ 4403 w 13243"/>
                <a:gd name="T73" fmla="*/ 468 h 54307"/>
                <a:gd name="T74" fmla="*/ 4203 w 13243"/>
                <a:gd name="T75" fmla="*/ 1 h 54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43" h="54307" extrusionOk="0">
                  <a:moveTo>
                    <a:pt x="4203" y="1"/>
                  </a:moveTo>
                  <a:lnTo>
                    <a:pt x="4070" y="368"/>
                  </a:lnTo>
                  <a:cubicBezTo>
                    <a:pt x="4637" y="3670"/>
                    <a:pt x="5170" y="7006"/>
                    <a:pt x="5671" y="10308"/>
                  </a:cubicBezTo>
                  <a:cubicBezTo>
                    <a:pt x="5804" y="11276"/>
                    <a:pt x="5971" y="12210"/>
                    <a:pt x="6071" y="13177"/>
                  </a:cubicBezTo>
                  <a:cubicBezTo>
                    <a:pt x="4537" y="11643"/>
                    <a:pt x="3136" y="9975"/>
                    <a:pt x="1868" y="8173"/>
                  </a:cubicBezTo>
                  <a:cubicBezTo>
                    <a:pt x="1835" y="8307"/>
                    <a:pt x="1835" y="8474"/>
                    <a:pt x="1801" y="8607"/>
                  </a:cubicBezTo>
                  <a:cubicBezTo>
                    <a:pt x="3069" y="10442"/>
                    <a:pt x="4537" y="12110"/>
                    <a:pt x="6138" y="13677"/>
                  </a:cubicBezTo>
                  <a:lnTo>
                    <a:pt x="6171" y="13677"/>
                  </a:lnTo>
                  <a:cubicBezTo>
                    <a:pt x="6505" y="16012"/>
                    <a:pt x="6838" y="18314"/>
                    <a:pt x="7139" y="20649"/>
                  </a:cubicBezTo>
                  <a:cubicBezTo>
                    <a:pt x="4703" y="19448"/>
                    <a:pt x="2502" y="17947"/>
                    <a:pt x="500" y="16146"/>
                  </a:cubicBezTo>
                  <a:cubicBezTo>
                    <a:pt x="500" y="16279"/>
                    <a:pt x="467" y="16379"/>
                    <a:pt x="467" y="16513"/>
                  </a:cubicBezTo>
                  <a:cubicBezTo>
                    <a:pt x="1835" y="17680"/>
                    <a:pt x="3236" y="18781"/>
                    <a:pt x="4804" y="19682"/>
                  </a:cubicBezTo>
                  <a:cubicBezTo>
                    <a:pt x="5537" y="20182"/>
                    <a:pt x="6338" y="20616"/>
                    <a:pt x="7172" y="21016"/>
                  </a:cubicBezTo>
                  <a:cubicBezTo>
                    <a:pt x="7172" y="21149"/>
                    <a:pt x="7172" y="21316"/>
                    <a:pt x="7205" y="21483"/>
                  </a:cubicBezTo>
                  <a:cubicBezTo>
                    <a:pt x="7472" y="23484"/>
                    <a:pt x="7672" y="25452"/>
                    <a:pt x="7872" y="27454"/>
                  </a:cubicBezTo>
                  <a:cubicBezTo>
                    <a:pt x="5070" y="26820"/>
                    <a:pt x="2402" y="25719"/>
                    <a:pt x="0" y="24285"/>
                  </a:cubicBezTo>
                  <a:lnTo>
                    <a:pt x="0" y="24652"/>
                  </a:lnTo>
                  <a:cubicBezTo>
                    <a:pt x="1635" y="25619"/>
                    <a:pt x="3336" y="26386"/>
                    <a:pt x="5070" y="26987"/>
                  </a:cubicBezTo>
                  <a:cubicBezTo>
                    <a:pt x="6004" y="27320"/>
                    <a:pt x="6972" y="27554"/>
                    <a:pt x="7906" y="27787"/>
                  </a:cubicBezTo>
                  <a:cubicBezTo>
                    <a:pt x="8073" y="29455"/>
                    <a:pt x="8239" y="31123"/>
                    <a:pt x="8373" y="32791"/>
                  </a:cubicBezTo>
                  <a:cubicBezTo>
                    <a:pt x="8473" y="33491"/>
                    <a:pt x="8506" y="34225"/>
                    <a:pt x="8540" y="34959"/>
                  </a:cubicBezTo>
                  <a:cubicBezTo>
                    <a:pt x="5704" y="34325"/>
                    <a:pt x="2969" y="33191"/>
                    <a:pt x="500" y="31657"/>
                  </a:cubicBezTo>
                  <a:cubicBezTo>
                    <a:pt x="500" y="31790"/>
                    <a:pt x="534" y="31890"/>
                    <a:pt x="534" y="32024"/>
                  </a:cubicBezTo>
                  <a:cubicBezTo>
                    <a:pt x="2202" y="33024"/>
                    <a:pt x="4003" y="33858"/>
                    <a:pt x="5838" y="34492"/>
                  </a:cubicBezTo>
                  <a:cubicBezTo>
                    <a:pt x="6705" y="34759"/>
                    <a:pt x="7639" y="35026"/>
                    <a:pt x="8540" y="35226"/>
                  </a:cubicBezTo>
                  <a:cubicBezTo>
                    <a:pt x="8673" y="37227"/>
                    <a:pt x="8806" y="39196"/>
                    <a:pt x="8840" y="41164"/>
                  </a:cubicBezTo>
                  <a:lnTo>
                    <a:pt x="8806" y="41164"/>
                  </a:lnTo>
                  <a:cubicBezTo>
                    <a:pt x="6438" y="40830"/>
                    <a:pt x="4170" y="40230"/>
                    <a:pt x="2002" y="39396"/>
                  </a:cubicBezTo>
                  <a:cubicBezTo>
                    <a:pt x="2002" y="39529"/>
                    <a:pt x="2035" y="39663"/>
                    <a:pt x="2068" y="39763"/>
                  </a:cubicBezTo>
                  <a:cubicBezTo>
                    <a:pt x="3369" y="40263"/>
                    <a:pt x="4703" y="40697"/>
                    <a:pt x="6038" y="40997"/>
                  </a:cubicBezTo>
                  <a:cubicBezTo>
                    <a:pt x="6905" y="41197"/>
                    <a:pt x="7839" y="41364"/>
                    <a:pt x="8740" y="41497"/>
                  </a:cubicBezTo>
                  <a:lnTo>
                    <a:pt x="8840" y="41497"/>
                  </a:lnTo>
                  <a:cubicBezTo>
                    <a:pt x="8840" y="42331"/>
                    <a:pt x="8873" y="43198"/>
                    <a:pt x="8873" y="44032"/>
                  </a:cubicBezTo>
                  <a:cubicBezTo>
                    <a:pt x="8906" y="47368"/>
                    <a:pt x="8873" y="50737"/>
                    <a:pt x="8673" y="54073"/>
                  </a:cubicBezTo>
                  <a:cubicBezTo>
                    <a:pt x="8773" y="54206"/>
                    <a:pt x="8840" y="54306"/>
                    <a:pt x="8840" y="54306"/>
                  </a:cubicBezTo>
                  <a:cubicBezTo>
                    <a:pt x="8906" y="54206"/>
                    <a:pt x="8940" y="54073"/>
                    <a:pt x="9007" y="54006"/>
                  </a:cubicBezTo>
                  <a:cubicBezTo>
                    <a:pt x="9140" y="51238"/>
                    <a:pt x="9207" y="48469"/>
                    <a:pt x="9207" y="45667"/>
                  </a:cubicBezTo>
                  <a:cubicBezTo>
                    <a:pt x="10074" y="45367"/>
                    <a:pt x="10908" y="45033"/>
                    <a:pt x="11742" y="44666"/>
                  </a:cubicBezTo>
                  <a:cubicBezTo>
                    <a:pt x="11909" y="44566"/>
                    <a:pt x="12109" y="44499"/>
                    <a:pt x="12276" y="44399"/>
                  </a:cubicBezTo>
                  <a:cubicBezTo>
                    <a:pt x="12342" y="44299"/>
                    <a:pt x="12342" y="44166"/>
                    <a:pt x="12376" y="44032"/>
                  </a:cubicBezTo>
                  <a:cubicBezTo>
                    <a:pt x="11342" y="44533"/>
                    <a:pt x="10274" y="45000"/>
                    <a:pt x="9207" y="45367"/>
                  </a:cubicBezTo>
                  <a:cubicBezTo>
                    <a:pt x="9207" y="42965"/>
                    <a:pt x="9140" y="40530"/>
                    <a:pt x="9007" y="38128"/>
                  </a:cubicBezTo>
                  <a:cubicBezTo>
                    <a:pt x="9840" y="37828"/>
                    <a:pt x="10674" y="37494"/>
                    <a:pt x="11442" y="37127"/>
                  </a:cubicBezTo>
                  <a:cubicBezTo>
                    <a:pt x="12075" y="36861"/>
                    <a:pt x="12676" y="36527"/>
                    <a:pt x="13243" y="36227"/>
                  </a:cubicBezTo>
                  <a:lnTo>
                    <a:pt x="13243" y="35893"/>
                  </a:lnTo>
                  <a:cubicBezTo>
                    <a:pt x="11875" y="36627"/>
                    <a:pt x="10474" y="37227"/>
                    <a:pt x="9007" y="37795"/>
                  </a:cubicBezTo>
                  <a:cubicBezTo>
                    <a:pt x="8973" y="36961"/>
                    <a:pt x="8873" y="36127"/>
                    <a:pt x="8840" y="35293"/>
                  </a:cubicBezTo>
                  <a:cubicBezTo>
                    <a:pt x="8840" y="35226"/>
                    <a:pt x="8840" y="35226"/>
                    <a:pt x="8873" y="35126"/>
                  </a:cubicBezTo>
                  <a:cubicBezTo>
                    <a:pt x="8873" y="34859"/>
                    <a:pt x="8873" y="34559"/>
                    <a:pt x="8840" y="34292"/>
                  </a:cubicBezTo>
                  <a:cubicBezTo>
                    <a:pt x="8806" y="33358"/>
                    <a:pt x="8706" y="32391"/>
                    <a:pt x="8640" y="31490"/>
                  </a:cubicBezTo>
                  <a:cubicBezTo>
                    <a:pt x="9507" y="31056"/>
                    <a:pt x="10374" y="30656"/>
                    <a:pt x="11208" y="30156"/>
                  </a:cubicBezTo>
                  <a:cubicBezTo>
                    <a:pt x="11842" y="29789"/>
                    <a:pt x="12476" y="29389"/>
                    <a:pt x="13043" y="28988"/>
                  </a:cubicBezTo>
                  <a:cubicBezTo>
                    <a:pt x="13043" y="28888"/>
                    <a:pt x="13009" y="28788"/>
                    <a:pt x="13009" y="28655"/>
                  </a:cubicBezTo>
                  <a:cubicBezTo>
                    <a:pt x="11642" y="29622"/>
                    <a:pt x="10141" y="30456"/>
                    <a:pt x="8573" y="31156"/>
                  </a:cubicBezTo>
                  <a:cubicBezTo>
                    <a:pt x="8406" y="28788"/>
                    <a:pt x="8173" y="26386"/>
                    <a:pt x="7872" y="24018"/>
                  </a:cubicBezTo>
                  <a:cubicBezTo>
                    <a:pt x="8740" y="23651"/>
                    <a:pt x="9640" y="23217"/>
                    <a:pt x="10474" y="22717"/>
                  </a:cubicBezTo>
                  <a:cubicBezTo>
                    <a:pt x="11008" y="22450"/>
                    <a:pt x="11508" y="22117"/>
                    <a:pt x="12009" y="21783"/>
                  </a:cubicBezTo>
                  <a:cubicBezTo>
                    <a:pt x="11975" y="21650"/>
                    <a:pt x="11975" y="21550"/>
                    <a:pt x="11909" y="21450"/>
                  </a:cubicBezTo>
                  <a:cubicBezTo>
                    <a:pt x="10641" y="22317"/>
                    <a:pt x="9240" y="23117"/>
                    <a:pt x="7839" y="23718"/>
                  </a:cubicBezTo>
                  <a:cubicBezTo>
                    <a:pt x="7806" y="23484"/>
                    <a:pt x="7806" y="23284"/>
                    <a:pt x="7739" y="23017"/>
                  </a:cubicBezTo>
                  <a:cubicBezTo>
                    <a:pt x="7505" y="21116"/>
                    <a:pt x="7239" y="19215"/>
                    <a:pt x="7005" y="17347"/>
                  </a:cubicBezTo>
                  <a:cubicBezTo>
                    <a:pt x="7739" y="16813"/>
                    <a:pt x="8406" y="16212"/>
                    <a:pt x="9073" y="15612"/>
                  </a:cubicBezTo>
                  <a:cubicBezTo>
                    <a:pt x="9474" y="15278"/>
                    <a:pt x="9840" y="14878"/>
                    <a:pt x="10174" y="14545"/>
                  </a:cubicBezTo>
                  <a:cubicBezTo>
                    <a:pt x="10141" y="14445"/>
                    <a:pt x="10074" y="14344"/>
                    <a:pt x="10041" y="14211"/>
                  </a:cubicBezTo>
                  <a:cubicBezTo>
                    <a:pt x="9073" y="15178"/>
                    <a:pt x="8039" y="16146"/>
                    <a:pt x="6972" y="16980"/>
                  </a:cubicBezTo>
                  <a:lnTo>
                    <a:pt x="6205" y="11709"/>
                  </a:lnTo>
                  <a:cubicBezTo>
                    <a:pt x="6138" y="11209"/>
                    <a:pt x="6038" y="10675"/>
                    <a:pt x="5971" y="10141"/>
                  </a:cubicBezTo>
                  <a:cubicBezTo>
                    <a:pt x="6538" y="9274"/>
                    <a:pt x="7072" y="8340"/>
                    <a:pt x="7639" y="7440"/>
                  </a:cubicBezTo>
                  <a:cubicBezTo>
                    <a:pt x="7539" y="7306"/>
                    <a:pt x="7505" y="7173"/>
                    <a:pt x="7472" y="7039"/>
                  </a:cubicBezTo>
                  <a:cubicBezTo>
                    <a:pt x="6972" y="7940"/>
                    <a:pt x="6471" y="8841"/>
                    <a:pt x="5871" y="9674"/>
                  </a:cubicBezTo>
                  <a:cubicBezTo>
                    <a:pt x="5404" y="6606"/>
                    <a:pt x="4904" y="3537"/>
                    <a:pt x="4403" y="468"/>
                  </a:cubicBezTo>
                  <a:cubicBezTo>
                    <a:pt x="4370" y="434"/>
                    <a:pt x="4370" y="368"/>
                    <a:pt x="4370" y="334"/>
                  </a:cubicBezTo>
                  <a:cubicBezTo>
                    <a:pt x="4303" y="134"/>
                    <a:pt x="4203" y="1"/>
                    <a:pt x="4203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9" name="Google Shape;1022;p32"/>
          <p:cNvGrpSpPr/>
          <p:nvPr/>
        </p:nvGrpSpPr>
        <p:grpSpPr bwMode="auto">
          <a:xfrm rot="2700000">
            <a:off x="327774" y="4120226"/>
            <a:ext cx="293778" cy="1196975"/>
            <a:chOff x="2815525" y="3515450"/>
            <a:chExt cx="332750" cy="1358500"/>
          </a:xfrm>
        </p:grpSpPr>
        <p:sp>
          <p:nvSpPr>
            <p:cNvPr id="30" name="Google Shape;1023;p32"/>
            <p:cNvSpPr/>
            <p:nvPr/>
          </p:nvSpPr>
          <p:spPr bwMode="auto">
            <a:xfrm>
              <a:off x="2816350" y="3515450"/>
              <a:ext cx="331925" cy="1358500"/>
            </a:xfrm>
            <a:custGeom>
              <a:avLst/>
              <a:gdLst>
                <a:gd name="T0" fmla="*/ 4170 w 13277"/>
                <a:gd name="T1" fmla="*/ 1 h 54340"/>
                <a:gd name="T2" fmla="*/ 4037 w 13277"/>
                <a:gd name="T3" fmla="*/ 368 h 54340"/>
                <a:gd name="T4" fmla="*/ 1835 w 13277"/>
                <a:gd name="T5" fmla="*/ 8173 h 54340"/>
                <a:gd name="T6" fmla="*/ 1735 w 13277"/>
                <a:gd name="T7" fmla="*/ 8607 h 54340"/>
                <a:gd name="T8" fmla="*/ 467 w 13277"/>
                <a:gd name="T9" fmla="*/ 16179 h 54340"/>
                <a:gd name="T10" fmla="*/ 434 w 13277"/>
                <a:gd name="T11" fmla="*/ 16546 h 54340"/>
                <a:gd name="T12" fmla="*/ 0 w 13277"/>
                <a:gd name="T13" fmla="*/ 24318 h 54340"/>
                <a:gd name="T14" fmla="*/ 0 w 13277"/>
                <a:gd name="T15" fmla="*/ 24685 h 54340"/>
                <a:gd name="T16" fmla="*/ 467 w 13277"/>
                <a:gd name="T17" fmla="*/ 31690 h 54340"/>
                <a:gd name="T18" fmla="*/ 501 w 13277"/>
                <a:gd name="T19" fmla="*/ 32057 h 54340"/>
                <a:gd name="T20" fmla="*/ 1969 w 13277"/>
                <a:gd name="T21" fmla="*/ 39462 h 54340"/>
                <a:gd name="T22" fmla="*/ 2035 w 13277"/>
                <a:gd name="T23" fmla="*/ 39829 h 54340"/>
                <a:gd name="T24" fmla="*/ 8640 w 13277"/>
                <a:gd name="T25" fmla="*/ 54140 h 54340"/>
                <a:gd name="T26" fmla="*/ 8807 w 13277"/>
                <a:gd name="T27" fmla="*/ 54340 h 54340"/>
                <a:gd name="T28" fmla="*/ 8974 w 13277"/>
                <a:gd name="T29" fmla="*/ 54040 h 54340"/>
                <a:gd name="T30" fmla="*/ 12276 w 13277"/>
                <a:gd name="T31" fmla="*/ 44399 h 54340"/>
                <a:gd name="T32" fmla="*/ 12343 w 13277"/>
                <a:gd name="T33" fmla="*/ 44032 h 54340"/>
                <a:gd name="T34" fmla="*/ 13210 w 13277"/>
                <a:gd name="T35" fmla="*/ 36227 h 54340"/>
                <a:gd name="T36" fmla="*/ 13210 w 13277"/>
                <a:gd name="T37" fmla="*/ 35893 h 54340"/>
                <a:gd name="T38" fmla="*/ 12976 w 13277"/>
                <a:gd name="T39" fmla="*/ 29055 h 54340"/>
                <a:gd name="T40" fmla="*/ 12943 w 13277"/>
                <a:gd name="T41" fmla="*/ 28721 h 54340"/>
                <a:gd name="T42" fmla="*/ 11976 w 13277"/>
                <a:gd name="T43" fmla="*/ 21783 h 54340"/>
                <a:gd name="T44" fmla="*/ 11876 w 13277"/>
                <a:gd name="T45" fmla="*/ 21450 h 54340"/>
                <a:gd name="T46" fmla="*/ 10141 w 13277"/>
                <a:gd name="T47" fmla="*/ 14545 h 54340"/>
                <a:gd name="T48" fmla="*/ 10008 w 13277"/>
                <a:gd name="T49" fmla="*/ 14211 h 54340"/>
                <a:gd name="T50" fmla="*/ 7606 w 13277"/>
                <a:gd name="T51" fmla="*/ 7440 h 54340"/>
                <a:gd name="T52" fmla="*/ 7439 w 13277"/>
                <a:gd name="T53" fmla="*/ 7039 h 54340"/>
                <a:gd name="T54" fmla="*/ 4337 w 13277"/>
                <a:gd name="T55" fmla="*/ 334 h 54340"/>
                <a:gd name="T56" fmla="*/ 4170 w 13277"/>
                <a:gd name="T57" fmla="*/ 1 h 54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77" h="54340" extrusionOk="0">
                  <a:moveTo>
                    <a:pt x="4170" y="1"/>
                  </a:moveTo>
                  <a:lnTo>
                    <a:pt x="4037" y="368"/>
                  </a:lnTo>
                  <a:cubicBezTo>
                    <a:pt x="3136" y="3036"/>
                    <a:pt x="2402" y="5672"/>
                    <a:pt x="1835" y="8173"/>
                  </a:cubicBezTo>
                  <a:cubicBezTo>
                    <a:pt x="1802" y="8307"/>
                    <a:pt x="1802" y="8474"/>
                    <a:pt x="1735" y="8607"/>
                  </a:cubicBezTo>
                  <a:cubicBezTo>
                    <a:pt x="1168" y="11209"/>
                    <a:pt x="734" y="13777"/>
                    <a:pt x="467" y="16179"/>
                  </a:cubicBezTo>
                  <a:cubicBezTo>
                    <a:pt x="467" y="16313"/>
                    <a:pt x="434" y="16446"/>
                    <a:pt x="434" y="16546"/>
                  </a:cubicBezTo>
                  <a:cubicBezTo>
                    <a:pt x="134" y="19281"/>
                    <a:pt x="0" y="21850"/>
                    <a:pt x="0" y="24318"/>
                  </a:cubicBezTo>
                  <a:lnTo>
                    <a:pt x="0" y="24685"/>
                  </a:lnTo>
                  <a:cubicBezTo>
                    <a:pt x="0" y="27187"/>
                    <a:pt x="167" y="29522"/>
                    <a:pt x="467" y="31690"/>
                  </a:cubicBezTo>
                  <a:cubicBezTo>
                    <a:pt x="467" y="31824"/>
                    <a:pt x="501" y="31957"/>
                    <a:pt x="501" y="32057"/>
                  </a:cubicBezTo>
                  <a:cubicBezTo>
                    <a:pt x="834" y="34792"/>
                    <a:pt x="1368" y="37227"/>
                    <a:pt x="1969" y="39462"/>
                  </a:cubicBezTo>
                  <a:cubicBezTo>
                    <a:pt x="1969" y="39562"/>
                    <a:pt x="2002" y="39696"/>
                    <a:pt x="2035" y="39829"/>
                  </a:cubicBezTo>
                  <a:cubicBezTo>
                    <a:pt x="4370" y="48169"/>
                    <a:pt x="7839" y="53072"/>
                    <a:pt x="8640" y="54140"/>
                  </a:cubicBezTo>
                  <a:cubicBezTo>
                    <a:pt x="8773" y="54240"/>
                    <a:pt x="8807" y="54340"/>
                    <a:pt x="8807" y="54340"/>
                  </a:cubicBezTo>
                  <a:cubicBezTo>
                    <a:pt x="8873" y="54240"/>
                    <a:pt x="8940" y="54140"/>
                    <a:pt x="8974" y="54040"/>
                  </a:cubicBezTo>
                  <a:cubicBezTo>
                    <a:pt x="10508" y="50904"/>
                    <a:pt x="11609" y="47668"/>
                    <a:pt x="12276" y="44399"/>
                  </a:cubicBezTo>
                  <a:cubicBezTo>
                    <a:pt x="12309" y="44299"/>
                    <a:pt x="12309" y="44166"/>
                    <a:pt x="12343" y="44032"/>
                  </a:cubicBezTo>
                  <a:cubicBezTo>
                    <a:pt x="12843" y="41464"/>
                    <a:pt x="13143" y="38829"/>
                    <a:pt x="13210" y="36227"/>
                  </a:cubicBezTo>
                  <a:lnTo>
                    <a:pt x="13210" y="35893"/>
                  </a:lnTo>
                  <a:cubicBezTo>
                    <a:pt x="13277" y="33558"/>
                    <a:pt x="13177" y="31323"/>
                    <a:pt x="12976" y="29055"/>
                  </a:cubicBezTo>
                  <a:cubicBezTo>
                    <a:pt x="12976" y="28988"/>
                    <a:pt x="12943" y="28855"/>
                    <a:pt x="12943" y="28721"/>
                  </a:cubicBezTo>
                  <a:cubicBezTo>
                    <a:pt x="12676" y="26353"/>
                    <a:pt x="12343" y="24018"/>
                    <a:pt x="11976" y="21783"/>
                  </a:cubicBezTo>
                  <a:cubicBezTo>
                    <a:pt x="11942" y="21650"/>
                    <a:pt x="11942" y="21550"/>
                    <a:pt x="11876" y="21450"/>
                  </a:cubicBezTo>
                  <a:cubicBezTo>
                    <a:pt x="11375" y="18981"/>
                    <a:pt x="10808" y="16679"/>
                    <a:pt x="10141" y="14545"/>
                  </a:cubicBezTo>
                  <a:cubicBezTo>
                    <a:pt x="10108" y="14445"/>
                    <a:pt x="10041" y="14344"/>
                    <a:pt x="10008" y="14211"/>
                  </a:cubicBezTo>
                  <a:cubicBezTo>
                    <a:pt x="9207" y="11676"/>
                    <a:pt x="8373" y="9374"/>
                    <a:pt x="7606" y="7440"/>
                  </a:cubicBezTo>
                  <a:cubicBezTo>
                    <a:pt x="7506" y="7306"/>
                    <a:pt x="7472" y="7173"/>
                    <a:pt x="7439" y="7039"/>
                  </a:cubicBezTo>
                  <a:cubicBezTo>
                    <a:pt x="6005" y="3603"/>
                    <a:pt x="4804" y="1168"/>
                    <a:pt x="4337" y="334"/>
                  </a:cubicBezTo>
                  <a:cubicBezTo>
                    <a:pt x="4270" y="134"/>
                    <a:pt x="4170" y="1"/>
                    <a:pt x="4170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1" name="Google Shape;1024;p32"/>
            <p:cNvSpPr/>
            <p:nvPr/>
          </p:nvSpPr>
          <p:spPr bwMode="auto">
            <a:xfrm>
              <a:off x="2815525" y="3515450"/>
              <a:ext cx="331075" cy="1357675"/>
            </a:xfrm>
            <a:custGeom>
              <a:avLst/>
              <a:gdLst>
                <a:gd name="T0" fmla="*/ 4070 w 13243"/>
                <a:gd name="T1" fmla="*/ 368 h 54307"/>
                <a:gd name="T2" fmla="*/ 6071 w 13243"/>
                <a:gd name="T3" fmla="*/ 13177 h 54307"/>
                <a:gd name="T4" fmla="*/ 1801 w 13243"/>
                <a:gd name="T5" fmla="*/ 8607 h 54307"/>
                <a:gd name="T6" fmla="*/ 6171 w 13243"/>
                <a:gd name="T7" fmla="*/ 13677 h 54307"/>
                <a:gd name="T8" fmla="*/ 500 w 13243"/>
                <a:gd name="T9" fmla="*/ 16146 h 54307"/>
                <a:gd name="T10" fmla="*/ 4804 w 13243"/>
                <a:gd name="T11" fmla="*/ 19682 h 54307"/>
                <a:gd name="T12" fmla="*/ 7205 w 13243"/>
                <a:gd name="T13" fmla="*/ 21483 h 54307"/>
                <a:gd name="T14" fmla="*/ 0 w 13243"/>
                <a:gd name="T15" fmla="*/ 24285 h 54307"/>
                <a:gd name="T16" fmla="*/ 5070 w 13243"/>
                <a:gd name="T17" fmla="*/ 26987 h 54307"/>
                <a:gd name="T18" fmla="*/ 8373 w 13243"/>
                <a:gd name="T19" fmla="*/ 32791 h 54307"/>
                <a:gd name="T20" fmla="*/ 500 w 13243"/>
                <a:gd name="T21" fmla="*/ 31657 h 54307"/>
                <a:gd name="T22" fmla="*/ 534 w 13243"/>
                <a:gd name="T23" fmla="*/ 32024 h 54307"/>
                <a:gd name="T24" fmla="*/ 8540 w 13243"/>
                <a:gd name="T25" fmla="*/ 35226 h 54307"/>
                <a:gd name="T26" fmla="*/ 8806 w 13243"/>
                <a:gd name="T27" fmla="*/ 41164 h 54307"/>
                <a:gd name="T28" fmla="*/ 2002 w 13243"/>
                <a:gd name="T29" fmla="*/ 39396 h 54307"/>
                <a:gd name="T30" fmla="*/ 6038 w 13243"/>
                <a:gd name="T31" fmla="*/ 40997 h 54307"/>
                <a:gd name="T32" fmla="*/ 8840 w 13243"/>
                <a:gd name="T33" fmla="*/ 41497 h 54307"/>
                <a:gd name="T34" fmla="*/ 8673 w 13243"/>
                <a:gd name="T35" fmla="*/ 54073 h 54307"/>
                <a:gd name="T36" fmla="*/ 9007 w 13243"/>
                <a:gd name="T37" fmla="*/ 54006 h 54307"/>
                <a:gd name="T38" fmla="*/ 11742 w 13243"/>
                <a:gd name="T39" fmla="*/ 44666 h 54307"/>
                <a:gd name="T40" fmla="*/ 12376 w 13243"/>
                <a:gd name="T41" fmla="*/ 44032 h 54307"/>
                <a:gd name="T42" fmla="*/ 9207 w 13243"/>
                <a:gd name="T43" fmla="*/ 45367 h 54307"/>
                <a:gd name="T44" fmla="*/ 11442 w 13243"/>
                <a:gd name="T45" fmla="*/ 37127 h 54307"/>
                <a:gd name="T46" fmla="*/ 13243 w 13243"/>
                <a:gd name="T47" fmla="*/ 35893 h 54307"/>
                <a:gd name="T48" fmla="*/ 8840 w 13243"/>
                <a:gd name="T49" fmla="*/ 35293 h 54307"/>
                <a:gd name="T50" fmla="*/ 8840 w 13243"/>
                <a:gd name="T51" fmla="*/ 34292 h 54307"/>
                <a:gd name="T52" fmla="*/ 11208 w 13243"/>
                <a:gd name="T53" fmla="*/ 30156 h 54307"/>
                <a:gd name="T54" fmla="*/ 13009 w 13243"/>
                <a:gd name="T55" fmla="*/ 28655 h 54307"/>
                <a:gd name="T56" fmla="*/ 7872 w 13243"/>
                <a:gd name="T57" fmla="*/ 24018 h 54307"/>
                <a:gd name="T58" fmla="*/ 12009 w 13243"/>
                <a:gd name="T59" fmla="*/ 21783 h 54307"/>
                <a:gd name="T60" fmla="*/ 7839 w 13243"/>
                <a:gd name="T61" fmla="*/ 23718 h 54307"/>
                <a:gd name="T62" fmla="*/ 7005 w 13243"/>
                <a:gd name="T63" fmla="*/ 17347 h 54307"/>
                <a:gd name="T64" fmla="*/ 10174 w 13243"/>
                <a:gd name="T65" fmla="*/ 14545 h 54307"/>
                <a:gd name="T66" fmla="*/ 6972 w 13243"/>
                <a:gd name="T67" fmla="*/ 16980 h 54307"/>
                <a:gd name="T68" fmla="*/ 5971 w 13243"/>
                <a:gd name="T69" fmla="*/ 10141 h 54307"/>
                <a:gd name="T70" fmla="*/ 7472 w 13243"/>
                <a:gd name="T71" fmla="*/ 7039 h 54307"/>
                <a:gd name="T72" fmla="*/ 4403 w 13243"/>
                <a:gd name="T73" fmla="*/ 468 h 54307"/>
                <a:gd name="T74" fmla="*/ 4203 w 13243"/>
                <a:gd name="T75" fmla="*/ 1 h 54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43" h="54307" extrusionOk="0">
                  <a:moveTo>
                    <a:pt x="4203" y="1"/>
                  </a:moveTo>
                  <a:lnTo>
                    <a:pt x="4070" y="368"/>
                  </a:lnTo>
                  <a:cubicBezTo>
                    <a:pt x="4637" y="3670"/>
                    <a:pt x="5170" y="7006"/>
                    <a:pt x="5671" y="10308"/>
                  </a:cubicBezTo>
                  <a:cubicBezTo>
                    <a:pt x="5804" y="11276"/>
                    <a:pt x="5971" y="12210"/>
                    <a:pt x="6071" y="13177"/>
                  </a:cubicBezTo>
                  <a:cubicBezTo>
                    <a:pt x="4537" y="11643"/>
                    <a:pt x="3136" y="9975"/>
                    <a:pt x="1868" y="8173"/>
                  </a:cubicBezTo>
                  <a:cubicBezTo>
                    <a:pt x="1835" y="8307"/>
                    <a:pt x="1835" y="8474"/>
                    <a:pt x="1801" y="8607"/>
                  </a:cubicBezTo>
                  <a:cubicBezTo>
                    <a:pt x="3069" y="10442"/>
                    <a:pt x="4537" y="12110"/>
                    <a:pt x="6138" y="13677"/>
                  </a:cubicBezTo>
                  <a:lnTo>
                    <a:pt x="6171" y="13677"/>
                  </a:lnTo>
                  <a:cubicBezTo>
                    <a:pt x="6505" y="16012"/>
                    <a:pt x="6838" y="18314"/>
                    <a:pt x="7139" y="20649"/>
                  </a:cubicBezTo>
                  <a:cubicBezTo>
                    <a:pt x="4703" y="19448"/>
                    <a:pt x="2502" y="17947"/>
                    <a:pt x="500" y="16146"/>
                  </a:cubicBezTo>
                  <a:cubicBezTo>
                    <a:pt x="500" y="16279"/>
                    <a:pt x="467" y="16379"/>
                    <a:pt x="467" y="16513"/>
                  </a:cubicBezTo>
                  <a:cubicBezTo>
                    <a:pt x="1835" y="17680"/>
                    <a:pt x="3236" y="18781"/>
                    <a:pt x="4804" y="19682"/>
                  </a:cubicBezTo>
                  <a:cubicBezTo>
                    <a:pt x="5537" y="20182"/>
                    <a:pt x="6338" y="20616"/>
                    <a:pt x="7172" y="21016"/>
                  </a:cubicBezTo>
                  <a:cubicBezTo>
                    <a:pt x="7172" y="21149"/>
                    <a:pt x="7172" y="21316"/>
                    <a:pt x="7205" y="21483"/>
                  </a:cubicBezTo>
                  <a:cubicBezTo>
                    <a:pt x="7472" y="23484"/>
                    <a:pt x="7672" y="25452"/>
                    <a:pt x="7872" y="27454"/>
                  </a:cubicBezTo>
                  <a:cubicBezTo>
                    <a:pt x="5070" y="26820"/>
                    <a:pt x="2402" y="25719"/>
                    <a:pt x="0" y="24285"/>
                  </a:cubicBezTo>
                  <a:lnTo>
                    <a:pt x="0" y="24652"/>
                  </a:lnTo>
                  <a:cubicBezTo>
                    <a:pt x="1635" y="25619"/>
                    <a:pt x="3336" y="26386"/>
                    <a:pt x="5070" y="26987"/>
                  </a:cubicBezTo>
                  <a:cubicBezTo>
                    <a:pt x="6004" y="27320"/>
                    <a:pt x="6972" y="27554"/>
                    <a:pt x="7906" y="27787"/>
                  </a:cubicBezTo>
                  <a:cubicBezTo>
                    <a:pt x="8073" y="29455"/>
                    <a:pt x="8239" y="31123"/>
                    <a:pt x="8373" y="32791"/>
                  </a:cubicBezTo>
                  <a:cubicBezTo>
                    <a:pt x="8473" y="33491"/>
                    <a:pt x="8506" y="34225"/>
                    <a:pt x="8540" y="34959"/>
                  </a:cubicBezTo>
                  <a:cubicBezTo>
                    <a:pt x="5704" y="34325"/>
                    <a:pt x="2969" y="33191"/>
                    <a:pt x="500" y="31657"/>
                  </a:cubicBezTo>
                  <a:cubicBezTo>
                    <a:pt x="500" y="31790"/>
                    <a:pt x="534" y="31890"/>
                    <a:pt x="534" y="32024"/>
                  </a:cubicBezTo>
                  <a:cubicBezTo>
                    <a:pt x="2202" y="33024"/>
                    <a:pt x="4003" y="33858"/>
                    <a:pt x="5838" y="34492"/>
                  </a:cubicBezTo>
                  <a:cubicBezTo>
                    <a:pt x="6705" y="34759"/>
                    <a:pt x="7639" y="35026"/>
                    <a:pt x="8540" y="35226"/>
                  </a:cubicBezTo>
                  <a:cubicBezTo>
                    <a:pt x="8673" y="37227"/>
                    <a:pt x="8806" y="39196"/>
                    <a:pt x="8840" y="41164"/>
                  </a:cubicBezTo>
                  <a:lnTo>
                    <a:pt x="8806" y="41164"/>
                  </a:lnTo>
                  <a:cubicBezTo>
                    <a:pt x="6438" y="40830"/>
                    <a:pt x="4170" y="40230"/>
                    <a:pt x="2002" y="39396"/>
                  </a:cubicBezTo>
                  <a:cubicBezTo>
                    <a:pt x="2002" y="39529"/>
                    <a:pt x="2035" y="39663"/>
                    <a:pt x="2068" y="39763"/>
                  </a:cubicBezTo>
                  <a:cubicBezTo>
                    <a:pt x="3369" y="40263"/>
                    <a:pt x="4703" y="40697"/>
                    <a:pt x="6038" y="40997"/>
                  </a:cubicBezTo>
                  <a:cubicBezTo>
                    <a:pt x="6905" y="41197"/>
                    <a:pt x="7839" y="41364"/>
                    <a:pt x="8740" y="41497"/>
                  </a:cubicBezTo>
                  <a:lnTo>
                    <a:pt x="8840" y="41497"/>
                  </a:lnTo>
                  <a:cubicBezTo>
                    <a:pt x="8840" y="42331"/>
                    <a:pt x="8873" y="43198"/>
                    <a:pt x="8873" y="44032"/>
                  </a:cubicBezTo>
                  <a:cubicBezTo>
                    <a:pt x="8906" y="47368"/>
                    <a:pt x="8873" y="50737"/>
                    <a:pt x="8673" y="54073"/>
                  </a:cubicBezTo>
                  <a:cubicBezTo>
                    <a:pt x="8773" y="54206"/>
                    <a:pt x="8840" y="54306"/>
                    <a:pt x="8840" y="54306"/>
                  </a:cubicBezTo>
                  <a:cubicBezTo>
                    <a:pt x="8906" y="54206"/>
                    <a:pt x="8940" y="54073"/>
                    <a:pt x="9007" y="54006"/>
                  </a:cubicBezTo>
                  <a:cubicBezTo>
                    <a:pt x="9140" y="51238"/>
                    <a:pt x="9207" y="48469"/>
                    <a:pt x="9207" y="45667"/>
                  </a:cubicBezTo>
                  <a:cubicBezTo>
                    <a:pt x="10074" y="45367"/>
                    <a:pt x="10908" y="45033"/>
                    <a:pt x="11742" y="44666"/>
                  </a:cubicBezTo>
                  <a:cubicBezTo>
                    <a:pt x="11909" y="44566"/>
                    <a:pt x="12109" y="44499"/>
                    <a:pt x="12276" y="44399"/>
                  </a:cubicBezTo>
                  <a:cubicBezTo>
                    <a:pt x="12342" y="44299"/>
                    <a:pt x="12342" y="44166"/>
                    <a:pt x="12376" y="44032"/>
                  </a:cubicBezTo>
                  <a:cubicBezTo>
                    <a:pt x="11342" y="44533"/>
                    <a:pt x="10274" y="45000"/>
                    <a:pt x="9207" y="45367"/>
                  </a:cubicBezTo>
                  <a:cubicBezTo>
                    <a:pt x="9207" y="42965"/>
                    <a:pt x="9140" y="40530"/>
                    <a:pt x="9007" y="38128"/>
                  </a:cubicBezTo>
                  <a:cubicBezTo>
                    <a:pt x="9840" y="37828"/>
                    <a:pt x="10674" y="37494"/>
                    <a:pt x="11442" y="37127"/>
                  </a:cubicBezTo>
                  <a:cubicBezTo>
                    <a:pt x="12075" y="36861"/>
                    <a:pt x="12676" y="36527"/>
                    <a:pt x="13243" y="36227"/>
                  </a:cubicBezTo>
                  <a:lnTo>
                    <a:pt x="13243" y="35893"/>
                  </a:lnTo>
                  <a:cubicBezTo>
                    <a:pt x="11875" y="36627"/>
                    <a:pt x="10474" y="37227"/>
                    <a:pt x="9007" y="37795"/>
                  </a:cubicBezTo>
                  <a:cubicBezTo>
                    <a:pt x="8973" y="36961"/>
                    <a:pt x="8873" y="36127"/>
                    <a:pt x="8840" y="35293"/>
                  </a:cubicBezTo>
                  <a:cubicBezTo>
                    <a:pt x="8840" y="35226"/>
                    <a:pt x="8840" y="35226"/>
                    <a:pt x="8873" y="35126"/>
                  </a:cubicBezTo>
                  <a:cubicBezTo>
                    <a:pt x="8873" y="34859"/>
                    <a:pt x="8873" y="34559"/>
                    <a:pt x="8840" y="34292"/>
                  </a:cubicBezTo>
                  <a:cubicBezTo>
                    <a:pt x="8806" y="33358"/>
                    <a:pt x="8706" y="32391"/>
                    <a:pt x="8640" y="31490"/>
                  </a:cubicBezTo>
                  <a:cubicBezTo>
                    <a:pt x="9507" y="31056"/>
                    <a:pt x="10374" y="30656"/>
                    <a:pt x="11208" y="30156"/>
                  </a:cubicBezTo>
                  <a:cubicBezTo>
                    <a:pt x="11842" y="29789"/>
                    <a:pt x="12476" y="29389"/>
                    <a:pt x="13043" y="28988"/>
                  </a:cubicBezTo>
                  <a:cubicBezTo>
                    <a:pt x="13043" y="28888"/>
                    <a:pt x="13009" y="28788"/>
                    <a:pt x="13009" y="28655"/>
                  </a:cubicBezTo>
                  <a:cubicBezTo>
                    <a:pt x="11642" y="29622"/>
                    <a:pt x="10141" y="30456"/>
                    <a:pt x="8573" y="31156"/>
                  </a:cubicBezTo>
                  <a:cubicBezTo>
                    <a:pt x="8406" y="28788"/>
                    <a:pt x="8173" y="26386"/>
                    <a:pt x="7872" y="24018"/>
                  </a:cubicBezTo>
                  <a:cubicBezTo>
                    <a:pt x="8740" y="23651"/>
                    <a:pt x="9640" y="23217"/>
                    <a:pt x="10474" y="22717"/>
                  </a:cubicBezTo>
                  <a:cubicBezTo>
                    <a:pt x="11008" y="22450"/>
                    <a:pt x="11508" y="22117"/>
                    <a:pt x="12009" y="21783"/>
                  </a:cubicBezTo>
                  <a:cubicBezTo>
                    <a:pt x="11975" y="21650"/>
                    <a:pt x="11975" y="21550"/>
                    <a:pt x="11909" y="21450"/>
                  </a:cubicBezTo>
                  <a:cubicBezTo>
                    <a:pt x="10641" y="22317"/>
                    <a:pt x="9240" y="23117"/>
                    <a:pt x="7839" y="23718"/>
                  </a:cubicBezTo>
                  <a:cubicBezTo>
                    <a:pt x="7806" y="23484"/>
                    <a:pt x="7806" y="23284"/>
                    <a:pt x="7739" y="23017"/>
                  </a:cubicBezTo>
                  <a:cubicBezTo>
                    <a:pt x="7505" y="21116"/>
                    <a:pt x="7239" y="19215"/>
                    <a:pt x="7005" y="17347"/>
                  </a:cubicBezTo>
                  <a:cubicBezTo>
                    <a:pt x="7739" y="16813"/>
                    <a:pt x="8406" y="16212"/>
                    <a:pt x="9073" y="15612"/>
                  </a:cubicBezTo>
                  <a:cubicBezTo>
                    <a:pt x="9474" y="15278"/>
                    <a:pt x="9840" y="14878"/>
                    <a:pt x="10174" y="14545"/>
                  </a:cubicBezTo>
                  <a:cubicBezTo>
                    <a:pt x="10141" y="14445"/>
                    <a:pt x="10074" y="14344"/>
                    <a:pt x="10041" y="14211"/>
                  </a:cubicBezTo>
                  <a:cubicBezTo>
                    <a:pt x="9073" y="15178"/>
                    <a:pt x="8039" y="16146"/>
                    <a:pt x="6972" y="16980"/>
                  </a:cubicBezTo>
                  <a:lnTo>
                    <a:pt x="6205" y="11709"/>
                  </a:lnTo>
                  <a:cubicBezTo>
                    <a:pt x="6138" y="11209"/>
                    <a:pt x="6038" y="10675"/>
                    <a:pt x="5971" y="10141"/>
                  </a:cubicBezTo>
                  <a:cubicBezTo>
                    <a:pt x="6538" y="9274"/>
                    <a:pt x="7072" y="8340"/>
                    <a:pt x="7639" y="7440"/>
                  </a:cubicBezTo>
                  <a:cubicBezTo>
                    <a:pt x="7539" y="7306"/>
                    <a:pt x="7505" y="7173"/>
                    <a:pt x="7472" y="7039"/>
                  </a:cubicBezTo>
                  <a:cubicBezTo>
                    <a:pt x="6972" y="7940"/>
                    <a:pt x="6471" y="8841"/>
                    <a:pt x="5871" y="9674"/>
                  </a:cubicBezTo>
                  <a:cubicBezTo>
                    <a:pt x="5404" y="6606"/>
                    <a:pt x="4904" y="3537"/>
                    <a:pt x="4403" y="468"/>
                  </a:cubicBezTo>
                  <a:cubicBezTo>
                    <a:pt x="4370" y="434"/>
                    <a:pt x="4370" y="368"/>
                    <a:pt x="4370" y="334"/>
                  </a:cubicBezTo>
                  <a:cubicBezTo>
                    <a:pt x="4303" y="134"/>
                    <a:pt x="4203" y="1"/>
                    <a:pt x="4203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32" name="Google Shape;1025;p32"/>
          <p:cNvSpPr/>
          <p:nvPr/>
        </p:nvSpPr>
        <p:spPr bwMode="auto">
          <a:xfrm flipH="1">
            <a:off x="311151" y="606613"/>
            <a:ext cx="327025" cy="322362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3" name="Google Shape;1026;p32"/>
          <p:cNvSpPr/>
          <p:nvPr/>
        </p:nvSpPr>
        <p:spPr bwMode="auto">
          <a:xfrm flipH="1">
            <a:off x="814389" y="3657142"/>
            <a:ext cx="187325" cy="181031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4" name="Google Shape;1027;p32"/>
          <p:cNvSpPr/>
          <p:nvPr/>
        </p:nvSpPr>
        <p:spPr bwMode="auto">
          <a:xfrm flipH="1">
            <a:off x="782639" y="4787791"/>
            <a:ext cx="187325" cy="181031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157895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9;p33"/>
          <p:cNvSpPr/>
          <p:nvPr/>
        </p:nvSpPr>
        <p:spPr bwMode="auto">
          <a:xfrm rot="20603314">
            <a:off x="7548564" y="3617442"/>
            <a:ext cx="1862137" cy="1732498"/>
          </a:xfrm>
          <a:custGeom>
            <a:avLst/>
            <a:gdLst>
              <a:gd name="T0" fmla="*/ 26233 w 29939"/>
              <a:gd name="T1" fmla="*/ 0 h 19643"/>
              <a:gd name="T2" fmla="*/ 26167 w 29939"/>
              <a:gd name="T3" fmla="*/ 1 h 19643"/>
              <a:gd name="T4" fmla="*/ 23808 w 29939"/>
              <a:gd name="T5" fmla="*/ 998 h 19643"/>
              <a:gd name="T6" fmla="*/ 21859 w 29939"/>
              <a:gd name="T7" fmla="*/ 1390 h 19643"/>
              <a:gd name="T8" fmla="*/ 16232 w 29939"/>
              <a:gd name="T9" fmla="*/ 533 h 19643"/>
              <a:gd name="T10" fmla="*/ 15999 w 29939"/>
              <a:gd name="T11" fmla="*/ 530 h 19643"/>
              <a:gd name="T12" fmla="*/ 9520 w 29939"/>
              <a:gd name="T13" fmla="*/ 4155 h 19643"/>
              <a:gd name="T14" fmla="*/ 6563 w 29939"/>
              <a:gd name="T15" fmla="*/ 9039 h 19643"/>
              <a:gd name="T16" fmla="*/ 3572 w 29939"/>
              <a:gd name="T17" fmla="*/ 10385 h 19643"/>
              <a:gd name="T18" fmla="*/ 682 w 29939"/>
              <a:gd name="T19" fmla="*/ 14671 h 19643"/>
              <a:gd name="T20" fmla="*/ 6297 w 29939"/>
              <a:gd name="T21" fmla="*/ 17363 h 19643"/>
              <a:gd name="T22" fmla="*/ 19156 w 29939"/>
              <a:gd name="T23" fmla="*/ 19643 h 19643"/>
              <a:gd name="T24" fmla="*/ 19704 w 29939"/>
              <a:gd name="T25" fmla="*/ 19639 h 19643"/>
              <a:gd name="T26" fmla="*/ 25253 w 29939"/>
              <a:gd name="T27" fmla="*/ 18260 h 19643"/>
              <a:gd name="T28" fmla="*/ 27795 w 29939"/>
              <a:gd name="T29" fmla="*/ 14921 h 19643"/>
              <a:gd name="T30" fmla="*/ 28942 w 29939"/>
              <a:gd name="T31" fmla="*/ 3042 h 19643"/>
              <a:gd name="T32" fmla="*/ 26233 w 29939"/>
              <a:gd name="T33" fmla="*/ 0 h 19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939" h="19643" extrusionOk="0">
                <a:moveTo>
                  <a:pt x="26233" y="0"/>
                </a:moveTo>
                <a:cubicBezTo>
                  <a:pt x="26211" y="0"/>
                  <a:pt x="26189" y="1"/>
                  <a:pt x="26167" y="1"/>
                </a:cubicBezTo>
                <a:cubicBezTo>
                  <a:pt x="25303" y="35"/>
                  <a:pt x="24605" y="649"/>
                  <a:pt x="23808" y="998"/>
                </a:cubicBezTo>
                <a:cubicBezTo>
                  <a:pt x="23179" y="1284"/>
                  <a:pt x="22526" y="1390"/>
                  <a:pt x="21859" y="1390"/>
                </a:cubicBezTo>
                <a:cubicBezTo>
                  <a:pt x="20043" y="1390"/>
                  <a:pt x="18115" y="606"/>
                  <a:pt x="16232" y="533"/>
                </a:cubicBezTo>
                <a:cubicBezTo>
                  <a:pt x="16154" y="531"/>
                  <a:pt x="16077" y="530"/>
                  <a:pt x="15999" y="530"/>
                </a:cubicBezTo>
                <a:cubicBezTo>
                  <a:pt x="13362" y="530"/>
                  <a:pt x="10908" y="1895"/>
                  <a:pt x="9520" y="4155"/>
                </a:cubicBezTo>
                <a:cubicBezTo>
                  <a:pt x="8523" y="5800"/>
                  <a:pt x="8125" y="7926"/>
                  <a:pt x="6563" y="9039"/>
                </a:cubicBezTo>
                <a:cubicBezTo>
                  <a:pt x="5682" y="9687"/>
                  <a:pt x="4553" y="9887"/>
                  <a:pt x="3572" y="10385"/>
                </a:cubicBezTo>
                <a:cubicBezTo>
                  <a:pt x="2360" y="10967"/>
                  <a:pt x="0" y="13110"/>
                  <a:pt x="682" y="14671"/>
                </a:cubicBezTo>
                <a:cubicBezTo>
                  <a:pt x="1230" y="15917"/>
                  <a:pt x="5084" y="16931"/>
                  <a:pt x="6297" y="17363"/>
                </a:cubicBezTo>
                <a:cubicBezTo>
                  <a:pt x="10412" y="18878"/>
                  <a:pt x="14772" y="19643"/>
                  <a:pt x="19156" y="19643"/>
                </a:cubicBezTo>
                <a:cubicBezTo>
                  <a:pt x="19339" y="19643"/>
                  <a:pt x="19521" y="19642"/>
                  <a:pt x="19704" y="19639"/>
                </a:cubicBezTo>
                <a:cubicBezTo>
                  <a:pt x="21648" y="19606"/>
                  <a:pt x="23675" y="19390"/>
                  <a:pt x="25253" y="18260"/>
                </a:cubicBezTo>
                <a:cubicBezTo>
                  <a:pt x="26400" y="17429"/>
                  <a:pt x="27197" y="16200"/>
                  <a:pt x="27795" y="14921"/>
                </a:cubicBezTo>
                <a:cubicBezTo>
                  <a:pt x="29540" y="11216"/>
                  <a:pt x="29938" y="7012"/>
                  <a:pt x="28942" y="3042"/>
                </a:cubicBezTo>
                <a:cubicBezTo>
                  <a:pt x="28581" y="1634"/>
                  <a:pt x="27689" y="0"/>
                  <a:pt x="26233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" name="Google Shape;1030;p33"/>
          <p:cNvSpPr/>
          <p:nvPr/>
        </p:nvSpPr>
        <p:spPr bwMode="auto">
          <a:xfrm rot="739462">
            <a:off x="-525463" y="-398586"/>
            <a:ext cx="1541463" cy="2709112"/>
          </a:xfrm>
          <a:custGeom>
            <a:avLst/>
            <a:gdLst>
              <a:gd name="T0" fmla="*/ 14182 w 23593"/>
              <a:gd name="T1" fmla="*/ 0 h 45172"/>
              <a:gd name="T2" fmla="*/ 11498 w 23593"/>
              <a:gd name="T3" fmla="*/ 496 h 45172"/>
              <a:gd name="T4" fmla="*/ 5749 w 23593"/>
              <a:gd name="T5" fmla="*/ 5663 h 45172"/>
              <a:gd name="T6" fmla="*/ 1363 w 23593"/>
              <a:gd name="T7" fmla="*/ 13505 h 45172"/>
              <a:gd name="T8" fmla="*/ 117 w 23593"/>
              <a:gd name="T9" fmla="*/ 25982 h 45172"/>
              <a:gd name="T10" fmla="*/ 948 w 23593"/>
              <a:gd name="T11" fmla="*/ 40070 h 45172"/>
              <a:gd name="T12" fmla="*/ 2559 w 23593"/>
              <a:gd name="T13" fmla="*/ 44257 h 45172"/>
              <a:gd name="T14" fmla="*/ 5143 w 23593"/>
              <a:gd name="T15" fmla="*/ 45171 h 45172"/>
              <a:gd name="T16" fmla="*/ 15203 w 23593"/>
              <a:gd name="T17" fmla="*/ 40967 h 45172"/>
              <a:gd name="T18" fmla="*/ 19140 w 23593"/>
              <a:gd name="T19" fmla="*/ 32478 h 45172"/>
              <a:gd name="T20" fmla="*/ 16665 w 23593"/>
              <a:gd name="T21" fmla="*/ 21546 h 45172"/>
              <a:gd name="T22" fmla="*/ 21051 w 23593"/>
              <a:gd name="T23" fmla="*/ 15083 h 45172"/>
              <a:gd name="T24" fmla="*/ 21566 w 23593"/>
              <a:gd name="T25" fmla="*/ 4118 h 45172"/>
              <a:gd name="T26" fmla="*/ 14182 w 23593"/>
              <a:gd name="T27" fmla="*/ 0 h 45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593" h="45172" extrusionOk="0">
                <a:moveTo>
                  <a:pt x="14182" y="0"/>
                </a:moveTo>
                <a:cubicBezTo>
                  <a:pt x="13269" y="0"/>
                  <a:pt x="12360" y="159"/>
                  <a:pt x="11498" y="496"/>
                </a:cubicBezTo>
                <a:cubicBezTo>
                  <a:pt x="9055" y="1443"/>
                  <a:pt x="7294" y="3553"/>
                  <a:pt x="5749" y="5663"/>
                </a:cubicBezTo>
                <a:cubicBezTo>
                  <a:pt x="3972" y="8089"/>
                  <a:pt x="2327" y="10647"/>
                  <a:pt x="1363" y="13505"/>
                </a:cubicBezTo>
                <a:cubicBezTo>
                  <a:pt x="1" y="17476"/>
                  <a:pt x="51" y="21779"/>
                  <a:pt x="117" y="25982"/>
                </a:cubicBezTo>
                <a:cubicBezTo>
                  <a:pt x="167" y="30684"/>
                  <a:pt x="234" y="35418"/>
                  <a:pt x="948" y="40070"/>
                </a:cubicBezTo>
                <a:cubicBezTo>
                  <a:pt x="1164" y="41582"/>
                  <a:pt x="1513" y="43160"/>
                  <a:pt x="2559" y="44257"/>
                </a:cubicBezTo>
                <a:cubicBezTo>
                  <a:pt x="3186" y="44907"/>
                  <a:pt x="4093" y="45171"/>
                  <a:pt x="5143" y="45171"/>
                </a:cubicBezTo>
                <a:cubicBezTo>
                  <a:pt x="8549" y="45171"/>
                  <a:pt x="13463" y="42390"/>
                  <a:pt x="15203" y="40967"/>
                </a:cubicBezTo>
                <a:cubicBezTo>
                  <a:pt x="17695" y="38907"/>
                  <a:pt x="19439" y="35718"/>
                  <a:pt x="19140" y="32478"/>
                </a:cubicBezTo>
                <a:cubicBezTo>
                  <a:pt x="18791" y="28706"/>
                  <a:pt x="15801" y="25234"/>
                  <a:pt x="16665" y="21546"/>
                </a:cubicBezTo>
                <a:cubicBezTo>
                  <a:pt x="17279" y="19004"/>
                  <a:pt x="19555" y="17260"/>
                  <a:pt x="21051" y="15083"/>
                </a:cubicBezTo>
                <a:cubicBezTo>
                  <a:pt x="23227" y="11893"/>
                  <a:pt x="23593" y="7424"/>
                  <a:pt x="21566" y="4118"/>
                </a:cubicBezTo>
                <a:cubicBezTo>
                  <a:pt x="20023" y="1602"/>
                  <a:pt x="17086" y="0"/>
                  <a:pt x="14182" y="0"/>
                </a:cubicBezTo>
                <a:close/>
              </a:path>
            </a:pathLst>
          </a:custGeom>
          <a:solidFill>
            <a:srgbClr val="BBE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grpSp>
        <p:nvGrpSpPr>
          <p:cNvPr id="4" name="Google Shape;1031;p33"/>
          <p:cNvGrpSpPr/>
          <p:nvPr/>
        </p:nvGrpSpPr>
        <p:grpSpPr bwMode="auto">
          <a:xfrm>
            <a:off x="7712076" y="3188684"/>
            <a:ext cx="1489075" cy="1956404"/>
            <a:chOff x="1324450" y="3346550"/>
            <a:chExt cx="974050" cy="1279575"/>
          </a:xfrm>
        </p:grpSpPr>
        <p:sp>
          <p:nvSpPr>
            <p:cNvPr id="5" name="Google Shape;1032;p33"/>
            <p:cNvSpPr/>
            <p:nvPr/>
          </p:nvSpPr>
          <p:spPr bwMode="auto">
            <a:xfrm>
              <a:off x="1590475" y="3463500"/>
              <a:ext cx="243275" cy="283825"/>
            </a:xfrm>
            <a:custGeom>
              <a:avLst/>
              <a:gdLst>
                <a:gd name="T0" fmla="*/ 5113 w 9731"/>
                <a:gd name="T1" fmla="*/ 1 h 11353"/>
                <a:gd name="T2" fmla="*/ 4871 w 9731"/>
                <a:gd name="T3" fmla="*/ 11 h 11353"/>
                <a:gd name="T4" fmla="*/ 7506 w 9731"/>
                <a:gd name="T5" fmla="*/ 11352 h 11353"/>
                <a:gd name="T6" fmla="*/ 5113 w 9731"/>
                <a:gd name="T7" fmla="*/ 1 h 1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31" h="11353" extrusionOk="0">
                  <a:moveTo>
                    <a:pt x="5113" y="1"/>
                  </a:moveTo>
                  <a:cubicBezTo>
                    <a:pt x="5034" y="1"/>
                    <a:pt x="4953" y="4"/>
                    <a:pt x="4871" y="11"/>
                  </a:cubicBezTo>
                  <a:cubicBezTo>
                    <a:pt x="0" y="378"/>
                    <a:pt x="7506" y="11352"/>
                    <a:pt x="7506" y="11352"/>
                  </a:cubicBezTo>
                  <a:cubicBezTo>
                    <a:pt x="7506" y="11352"/>
                    <a:pt x="9731" y="1"/>
                    <a:pt x="5113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" name="Google Shape;1033;p33"/>
            <p:cNvSpPr/>
            <p:nvPr/>
          </p:nvSpPr>
          <p:spPr bwMode="auto">
            <a:xfrm>
              <a:off x="1749200" y="3608725"/>
              <a:ext cx="242425" cy="290375"/>
            </a:xfrm>
            <a:custGeom>
              <a:avLst/>
              <a:gdLst>
                <a:gd name="T0" fmla="*/ 4613 w 9697"/>
                <a:gd name="T1" fmla="*/ 0 h 11615"/>
                <a:gd name="T2" fmla="*/ 5693 w 9697"/>
                <a:gd name="T3" fmla="*/ 11614 h 11615"/>
                <a:gd name="T4" fmla="*/ 4793 w 9697"/>
                <a:gd name="T5" fmla="*/ 6 h 11615"/>
                <a:gd name="T6" fmla="*/ 4613 w 9697"/>
                <a:gd name="T7" fmla="*/ 0 h 1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97" h="11615" extrusionOk="0">
                  <a:moveTo>
                    <a:pt x="4613" y="0"/>
                  </a:moveTo>
                  <a:cubicBezTo>
                    <a:pt x="0" y="0"/>
                    <a:pt x="5693" y="11614"/>
                    <a:pt x="5693" y="11614"/>
                  </a:cubicBezTo>
                  <a:cubicBezTo>
                    <a:pt x="5693" y="11614"/>
                    <a:pt x="9696" y="373"/>
                    <a:pt x="4793" y="6"/>
                  </a:cubicBezTo>
                  <a:cubicBezTo>
                    <a:pt x="4731" y="2"/>
                    <a:pt x="4671" y="0"/>
                    <a:pt x="4613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1034;p33"/>
            <p:cNvSpPr/>
            <p:nvPr/>
          </p:nvSpPr>
          <p:spPr bwMode="auto">
            <a:xfrm>
              <a:off x="1903575" y="3725100"/>
              <a:ext cx="228150" cy="290750"/>
            </a:xfrm>
            <a:custGeom>
              <a:avLst/>
              <a:gdLst>
                <a:gd name="T0" fmla="*/ 3714 w 9126"/>
                <a:gd name="T1" fmla="*/ 0 h 11630"/>
                <a:gd name="T2" fmla="*/ 2654 w 9126"/>
                <a:gd name="T3" fmla="*/ 11629 h 11630"/>
                <a:gd name="T4" fmla="*/ 4422 w 9126"/>
                <a:gd name="T5" fmla="*/ 121 h 11630"/>
                <a:gd name="T6" fmla="*/ 3714 w 9126"/>
                <a:gd name="T7" fmla="*/ 0 h 1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6" h="11630" extrusionOk="0">
                  <a:moveTo>
                    <a:pt x="3714" y="0"/>
                  </a:moveTo>
                  <a:cubicBezTo>
                    <a:pt x="0" y="0"/>
                    <a:pt x="2654" y="11629"/>
                    <a:pt x="2654" y="11629"/>
                  </a:cubicBezTo>
                  <a:cubicBezTo>
                    <a:pt x="2654" y="11629"/>
                    <a:pt x="9125" y="1622"/>
                    <a:pt x="4422" y="121"/>
                  </a:cubicBezTo>
                  <a:cubicBezTo>
                    <a:pt x="4164" y="39"/>
                    <a:pt x="3928" y="0"/>
                    <a:pt x="3714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1035;p33"/>
            <p:cNvSpPr/>
            <p:nvPr/>
          </p:nvSpPr>
          <p:spPr bwMode="auto">
            <a:xfrm>
              <a:off x="2026150" y="3841500"/>
              <a:ext cx="215650" cy="281075"/>
            </a:xfrm>
            <a:custGeom>
              <a:avLst/>
              <a:gdLst>
                <a:gd name="T0" fmla="*/ 3334 w 8626"/>
                <a:gd name="T1" fmla="*/ 0 h 11243"/>
                <a:gd name="T2" fmla="*/ 453 w 8626"/>
                <a:gd name="T3" fmla="*/ 11243 h 11243"/>
                <a:gd name="T4" fmla="*/ 4289 w 8626"/>
                <a:gd name="T5" fmla="*/ 268 h 11243"/>
                <a:gd name="T6" fmla="*/ 3334 w 8626"/>
                <a:gd name="T7" fmla="*/ 0 h 1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26" h="11243" extrusionOk="0">
                  <a:moveTo>
                    <a:pt x="3334" y="0"/>
                  </a:moveTo>
                  <a:cubicBezTo>
                    <a:pt x="1" y="0"/>
                    <a:pt x="453" y="11243"/>
                    <a:pt x="453" y="11243"/>
                  </a:cubicBezTo>
                  <a:cubicBezTo>
                    <a:pt x="453" y="11243"/>
                    <a:pt x="8625" y="2570"/>
                    <a:pt x="4289" y="268"/>
                  </a:cubicBezTo>
                  <a:cubicBezTo>
                    <a:pt x="3940" y="85"/>
                    <a:pt x="3623" y="0"/>
                    <a:pt x="3334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" name="Google Shape;1036;p33"/>
            <p:cNvSpPr/>
            <p:nvPr/>
          </p:nvSpPr>
          <p:spPr bwMode="auto">
            <a:xfrm>
              <a:off x="2093450" y="4010475"/>
              <a:ext cx="173375" cy="224700"/>
            </a:xfrm>
            <a:custGeom>
              <a:avLst/>
              <a:gdLst>
                <a:gd name="T0" fmla="*/ 2668 w 6935"/>
                <a:gd name="T1" fmla="*/ 1 h 8988"/>
                <a:gd name="T2" fmla="*/ 396 w 6935"/>
                <a:gd name="T3" fmla="*/ 8987 h 8988"/>
                <a:gd name="T4" fmla="*/ 3432 w 6935"/>
                <a:gd name="T5" fmla="*/ 214 h 8988"/>
                <a:gd name="T6" fmla="*/ 2668 w 6935"/>
                <a:gd name="T7" fmla="*/ 1 h 8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35" h="8988" extrusionOk="0">
                  <a:moveTo>
                    <a:pt x="2668" y="1"/>
                  </a:moveTo>
                  <a:cubicBezTo>
                    <a:pt x="0" y="1"/>
                    <a:pt x="396" y="8987"/>
                    <a:pt x="396" y="8987"/>
                  </a:cubicBezTo>
                  <a:cubicBezTo>
                    <a:pt x="396" y="8987"/>
                    <a:pt x="6934" y="2049"/>
                    <a:pt x="3432" y="214"/>
                  </a:cubicBezTo>
                  <a:cubicBezTo>
                    <a:pt x="3153" y="68"/>
                    <a:pt x="2899" y="1"/>
                    <a:pt x="2668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" name="Google Shape;1037;p33"/>
            <p:cNvSpPr/>
            <p:nvPr/>
          </p:nvSpPr>
          <p:spPr bwMode="auto">
            <a:xfrm>
              <a:off x="2147125" y="4158450"/>
              <a:ext cx="136375" cy="177625"/>
            </a:xfrm>
            <a:custGeom>
              <a:avLst/>
              <a:gdLst>
                <a:gd name="T0" fmla="*/ 2120 w 5455"/>
                <a:gd name="T1" fmla="*/ 1 h 7105"/>
                <a:gd name="T2" fmla="*/ 284 w 5455"/>
                <a:gd name="T3" fmla="*/ 7104 h 7105"/>
                <a:gd name="T4" fmla="*/ 2719 w 5455"/>
                <a:gd name="T5" fmla="*/ 166 h 7105"/>
                <a:gd name="T6" fmla="*/ 2120 w 5455"/>
                <a:gd name="T7" fmla="*/ 1 h 7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55" h="7105" extrusionOk="0">
                  <a:moveTo>
                    <a:pt x="2120" y="1"/>
                  </a:moveTo>
                  <a:cubicBezTo>
                    <a:pt x="1" y="1"/>
                    <a:pt x="284" y="7104"/>
                    <a:pt x="284" y="7104"/>
                  </a:cubicBezTo>
                  <a:cubicBezTo>
                    <a:pt x="284" y="7104"/>
                    <a:pt x="5454" y="1634"/>
                    <a:pt x="2719" y="166"/>
                  </a:cubicBezTo>
                  <a:cubicBezTo>
                    <a:pt x="2501" y="53"/>
                    <a:pt x="2301" y="1"/>
                    <a:pt x="2120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" name="Google Shape;1038;p33"/>
            <p:cNvSpPr/>
            <p:nvPr/>
          </p:nvSpPr>
          <p:spPr bwMode="auto">
            <a:xfrm>
              <a:off x="1511000" y="3639075"/>
              <a:ext cx="295475" cy="147500"/>
            </a:xfrm>
            <a:custGeom>
              <a:avLst/>
              <a:gdLst>
                <a:gd name="T0" fmla="*/ 2745 w 11819"/>
                <a:gd name="T1" fmla="*/ 0 h 5900"/>
                <a:gd name="T2" fmla="*/ 1111 w 11819"/>
                <a:gd name="T3" fmla="*/ 1360 h 5900"/>
                <a:gd name="T4" fmla="*/ 11486 w 11819"/>
                <a:gd name="T5" fmla="*/ 5900 h 5900"/>
                <a:gd name="T6" fmla="*/ 11819 w 11819"/>
                <a:gd name="T7" fmla="*/ 5897 h 5900"/>
                <a:gd name="T8" fmla="*/ 2745 w 11819"/>
                <a:gd name="T9" fmla="*/ 0 h 5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19" h="5900" extrusionOk="0">
                  <a:moveTo>
                    <a:pt x="2745" y="0"/>
                  </a:moveTo>
                  <a:cubicBezTo>
                    <a:pt x="1958" y="0"/>
                    <a:pt x="1363" y="387"/>
                    <a:pt x="1111" y="1360"/>
                  </a:cubicBezTo>
                  <a:cubicBezTo>
                    <a:pt x="0" y="5683"/>
                    <a:pt x="9562" y="5900"/>
                    <a:pt x="11486" y="5900"/>
                  </a:cubicBezTo>
                  <a:cubicBezTo>
                    <a:pt x="11700" y="5900"/>
                    <a:pt x="11819" y="5897"/>
                    <a:pt x="11819" y="5897"/>
                  </a:cubicBezTo>
                  <a:cubicBezTo>
                    <a:pt x="11819" y="5897"/>
                    <a:pt x="5816" y="0"/>
                    <a:pt x="2745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" name="Google Shape;1039;p33"/>
            <p:cNvSpPr/>
            <p:nvPr/>
          </p:nvSpPr>
          <p:spPr bwMode="auto">
            <a:xfrm>
              <a:off x="1624675" y="3791100"/>
              <a:ext cx="298550" cy="158025"/>
            </a:xfrm>
            <a:custGeom>
              <a:avLst/>
              <a:gdLst>
                <a:gd name="T0" fmla="*/ 3045 w 11942"/>
                <a:gd name="T1" fmla="*/ 1 h 6321"/>
                <a:gd name="T2" fmla="*/ 1468 w 11942"/>
                <a:gd name="T3" fmla="*/ 1284 h 6321"/>
                <a:gd name="T4" fmla="*/ 11942 w 11942"/>
                <a:gd name="T5" fmla="*/ 6321 h 6321"/>
                <a:gd name="T6" fmla="*/ 3045 w 11942"/>
                <a:gd name="T7" fmla="*/ 1 h 6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2" h="6321" extrusionOk="0">
                  <a:moveTo>
                    <a:pt x="3045" y="1"/>
                  </a:moveTo>
                  <a:cubicBezTo>
                    <a:pt x="2313" y="1"/>
                    <a:pt x="1747" y="369"/>
                    <a:pt x="1468" y="1284"/>
                  </a:cubicBezTo>
                  <a:cubicBezTo>
                    <a:pt x="0" y="5987"/>
                    <a:pt x="11942" y="6321"/>
                    <a:pt x="11942" y="6321"/>
                  </a:cubicBezTo>
                  <a:cubicBezTo>
                    <a:pt x="11942" y="6321"/>
                    <a:pt x="6076" y="1"/>
                    <a:pt x="3045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" name="Google Shape;1040;p33"/>
            <p:cNvSpPr/>
            <p:nvPr/>
          </p:nvSpPr>
          <p:spPr bwMode="auto">
            <a:xfrm>
              <a:off x="1703850" y="3945525"/>
              <a:ext cx="287775" cy="119525"/>
            </a:xfrm>
            <a:custGeom>
              <a:avLst/>
              <a:gdLst>
                <a:gd name="T0" fmla="*/ 2065 w 11511"/>
                <a:gd name="T1" fmla="*/ 0 h 4781"/>
                <a:gd name="T2" fmla="*/ 169 w 11511"/>
                <a:gd name="T3" fmla="*/ 1678 h 4781"/>
                <a:gd name="T4" fmla="*/ 5773 w 11511"/>
                <a:gd name="T5" fmla="*/ 4780 h 4781"/>
                <a:gd name="T6" fmla="*/ 11510 w 11511"/>
                <a:gd name="T7" fmla="*/ 4180 h 4781"/>
                <a:gd name="T8" fmla="*/ 2065 w 11511"/>
                <a:gd name="T9" fmla="*/ 0 h 4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11" h="4781" extrusionOk="0">
                  <a:moveTo>
                    <a:pt x="2065" y="0"/>
                  </a:moveTo>
                  <a:cubicBezTo>
                    <a:pt x="995" y="0"/>
                    <a:pt x="252" y="458"/>
                    <a:pt x="169" y="1678"/>
                  </a:cubicBezTo>
                  <a:cubicBezTo>
                    <a:pt x="1" y="4163"/>
                    <a:pt x="2876" y="4780"/>
                    <a:pt x="5773" y="4780"/>
                  </a:cubicBezTo>
                  <a:cubicBezTo>
                    <a:pt x="8631" y="4780"/>
                    <a:pt x="11510" y="4180"/>
                    <a:pt x="11510" y="4180"/>
                  </a:cubicBezTo>
                  <a:cubicBezTo>
                    <a:pt x="11510" y="4180"/>
                    <a:pt x="5297" y="0"/>
                    <a:pt x="2065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1041;p33"/>
            <p:cNvSpPr/>
            <p:nvPr/>
          </p:nvSpPr>
          <p:spPr bwMode="auto">
            <a:xfrm>
              <a:off x="1760025" y="4087225"/>
              <a:ext cx="295800" cy="109250"/>
            </a:xfrm>
            <a:custGeom>
              <a:avLst/>
              <a:gdLst>
                <a:gd name="T0" fmla="*/ 2678 w 11832"/>
                <a:gd name="T1" fmla="*/ 1 h 4370"/>
                <a:gd name="T2" fmla="*/ 190 w 11832"/>
                <a:gd name="T3" fmla="*/ 2081 h 4370"/>
                <a:gd name="T4" fmla="*/ 3762 w 11832"/>
                <a:gd name="T5" fmla="*/ 4369 h 4370"/>
                <a:gd name="T6" fmla="*/ 11832 w 11832"/>
                <a:gd name="T7" fmla="*/ 2481 h 4370"/>
                <a:gd name="T8" fmla="*/ 2678 w 11832"/>
                <a:gd name="T9" fmla="*/ 1 h 4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32" h="4370" extrusionOk="0">
                  <a:moveTo>
                    <a:pt x="2678" y="1"/>
                  </a:moveTo>
                  <a:cubicBezTo>
                    <a:pt x="1094" y="1"/>
                    <a:pt x="0" y="531"/>
                    <a:pt x="190" y="2081"/>
                  </a:cubicBezTo>
                  <a:cubicBezTo>
                    <a:pt x="390" y="3810"/>
                    <a:pt x="1896" y="4369"/>
                    <a:pt x="3762" y="4369"/>
                  </a:cubicBezTo>
                  <a:cubicBezTo>
                    <a:pt x="7189" y="4369"/>
                    <a:pt x="11832" y="2481"/>
                    <a:pt x="11832" y="2481"/>
                  </a:cubicBezTo>
                  <a:cubicBezTo>
                    <a:pt x="11832" y="2481"/>
                    <a:pt x="6106" y="1"/>
                    <a:pt x="2678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" name="Google Shape;1042;p33"/>
            <p:cNvSpPr/>
            <p:nvPr/>
          </p:nvSpPr>
          <p:spPr bwMode="auto">
            <a:xfrm>
              <a:off x="1879225" y="4205975"/>
              <a:ext cx="235825" cy="87325"/>
            </a:xfrm>
            <a:custGeom>
              <a:avLst/>
              <a:gdLst>
                <a:gd name="T0" fmla="*/ 2124 w 9433"/>
                <a:gd name="T1" fmla="*/ 1 h 3493"/>
                <a:gd name="T2" fmla="*/ 159 w 9433"/>
                <a:gd name="T3" fmla="*/ 1667 h 3493"/>
                <a:gd name="T4" fmla="*/ 3008 w 9433"/>
                <a:gd name="T5" fmla="*/ 3493 h 3493"/>
                <a:gd name="T6" fmla="*/ 9432 w 9433"/>
                <a:gd name="T7" fmla="*/ 2001 h 3493"/>
                <a:gd name="T8" fmla="*/ 2124 w 9433"/>
                <a:gd name="T9" fmla="*/ 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33" h="3493" extrusionOk="0">
                  <a:moveTo>
                    <a:pt x="2124" y="1"/>
                  </a:moveTo>
                  <a:cubicBezTo>
                    <a:pt x="866" y="1"/>
                    <a:pt x="1" y="426"/>
                    <a:pt x="159" y="1667"/>
                  </a:cubicBezTo>
                  <a:cubicBezTo>
                    <a:pt x="312" y="3047"/>
                    <a:pt x="1516" y="3493"/>
                    <a:pt x="3008" y="3493"/>
                  </a:cubicBezTo>
                  <a:cubicBezTo>
                    <a:pt x="5737" y="3493"/>
                    <a:pt x="9432" y="2001"/>
                    <a:pt x="9432" y="2001"/>
                  </a:cubicBezTo>
                  <a:cubicBezTo>
                    <a:pt x="9432" y="2001"/>
                    <a:pt x="4853" y="1"/>
                    <a:pt x="2124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" name="Google Shape;1043;p33"/>
            <p:cNvSpPr/>
            <p:nvPr/>
          </p:nvSpPr>
          <p:spPr bwMode="auto">
            <a:xfrm>
              <a:off x="1986600" y="4299800"/>
              <a:ext cx="181800" cy="72850"/>
            </a:xfrm>
            <a:custGeom>
              <a:avLst/>
              <a:gdLst>
                <a:gd name="T0" fmla="*/ 1292 w 7272"/>
                <a:gd name="T1" fmla="*/ 0 h 2914"/>
                <a:gd name="T2" fmla="*/ 0 w 7272"/>
                <a:gd name="T3" fmla="*/ 1150 h 2914"/>
                <a:gd name="T4" fmla="*/ 2977 w 7272"/>
                <a:gd name="T5" fmla="*/ 2914 h 2914"/>
                <a:gd name="T6" fmla="*/ 7272 w 7272"/>
                <a:gd name="T7" fmla="*/ 2284 h 2914"/>
                <a:gd name="T8" fmla="*/ 1292 w 7272"/>
                <a:gd name="T9" fmla="*/ 0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72" h="2914" extrusionOk="0">
                  <a:moveTo>
                    <a:pt x="1292" y="0"/>
                  </a:moveTo>
                  <a:cubicBezTo>
                    <a:pt x="525" y="0"/>
                    <a:pt x="0" y="308"/>
                    <a:pt x="0" y="1150"/>
                  </a:cubicBezTo>
                  <a:cubicBezTo>
                    <a:pt x="0" y="2527"/>
                    <a:pt x="1403" y="2914"/>
                    <a:pt x="2977" y="2914"/>
                  </a:cubicBezTo>
                  <a:cubicBezTo>
                    <a:pt x="4985" y="2914"/>
                    <a:pt x="7272" y="2284"/>
                    <a:pt x="7272" y="2284"/>
                  </a:cubicBezTo>
                  <a:cubicBezTo>
                    <a:pt x="7272" y="2284"/>
                    <a:pt x="3382" y="0"/>
                    <a:pt x="1292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" name="Google Shape;1044;p33"/>
            <p:cNvSpPr/>
            <p:nvPr/>
          </p:nvSpPr>
          <p:spPr bwMode="auto">
            <a:xfrm>
              <a:off x="1577975" y="3516925"/>
              <a:ext cx="720525" cy="1109200"/>
            </a:xfrm>
            <a:custGeom>
              <a:avLst/>
              <a:gdLst>
                <a:gd name="T0" fmla="*/ 234 w 28821"/>
                <a:gd name="T1" fmla="*/ 0 h 44368"/>
                <a:gd name="T2" fmla="*/ 100 w 28821"/>
                <a:gd name="T3" fmla="*/ 75 h 44368"/>
                <a:gd name="T4" fmla="*/ 100 w 28821"/>
                <a:gd name="T5" fmla="*/ 342 h 44368"/>
                <a:gd name="T6" fmla="*/ 28354 w 28821"/>
                <a:gd name="T7" fmla="*/ 44240 h 44368"/>
                <a:gd name="T8" fmla="*/ 28544 w 28821"/>
                <a:gd name="T9" fmla="*/ 44367 h 44368"/>
                <a:gd name="T10" fmla="*/ 28654 w 28821"/>
                <a:gd name="T11" fmla="*/ 44340 h 44368"/>
                <a:gd name="T12" fmla="*/ 28721 w 28821"/>
                <a:gd name="T13" fmla="*/ 44073 h 44368"/>
                <a:gd name="T14" fmla="*/ 367 w 28821"/>
                <a:gd name="T15" fmla="*/ 75 h 44368"/>
                <a:gd name="T16" fmla="*/ 234 w 28821"/>
                <a:gd name="T17" fmla="*/ 0 h 44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21" h="44368" extrusionOk="0">
                  <a:moveTo>
                    <a:pt x="234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0" y="142"/>
                    <a:pt x="0" y="275"/>
                    <a:pt x="100" y="342"/>
                  </a:cubicBezTo>
                  <a:cubicBezTo>
                    <a:pt x="11975" y="13285"/>
                    <a:pt x="21482" y="28029"/>
                    <a:pt x="28354" y="44240"/>
                  </a:cubicBezTo>
                  <a:cubicBezTo>
                    <a:pt x="28378" y="44312"/>
                    <a:pt x="28454" y="44367"/>
                    <a:pt x="28544" y="44367"/>
                  </a:cubicBezTo>
                  <a:cubicBezTo>
                    <a:pt x="28579" y="44367"/>
                    <a:pt x="28617" y="44359"/>
                    <a:pt x="28654" y="44340"/>
                  </a:cubicBezTo>
                  <a:cubicBezTo>
                    <a:pt x="28721" y="44307"/>
                    <a:pt x="28821" y="44174"/>
                    <a:pt x="28721" y="44073"/>
                  </a:cubicBezTo>
                  <a:cubicBezTo>
                    <a:pt x="21816" y="27828"/>
                    <a:pt x="12276" y="13085"/>
                    <a:pt x="367" y="75"/>
                  </a:cubicBezTo>
                  <a:cubicBezTo>
                    <a:pt x="334" y="25"/>
                    <a:pt x="284" y="0"/>
                    <a:pt x="234" y="0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" name="Google Shape;1045;p33"/>
            <p:cNvSpPr/>
            <p:nvPr/>
          </p:nvSpPr>
          <p:spPr bwMode="auto">
            <a:xfrm>
              <a:off x="1324450" y="3346550"/>
              <a:ext cx="356125" cy="280675"/>
            </a:xfrm>
            <a:custGeom>
              <a:avLst/>
              <a:gdLst>
                <a:gd name="T0" fmla="*/ 6600 w 14245"/>
                <a:gd name="T1" fmla="*/ 0 h 11227"/>
                <a:gd name="T2" fmla="*/ 5104 w 14245"/>
                <a:gd name="T3" fmla="*/ 452 h 11227"/>
                <a:gd name="T4" fmla="*/ 14244 w 14245"/>
                <a:gd name="T5" fmla="*/ 11227 h 11227"/>
                <a:gd name="T6" fmla="*/ 6600 w 14245"/>
                <a:gd name="T7" fmla="*/ 0 h 1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45" h="11227" extrusionOk="0">
                  <a:moveTo>
                    <a:pt x="6600" y="0"/>
                  </a:moveTo>
                  <a:cubicBezTo>
                    <a:pt x="6114" y="0"/>
                    <a:pt x="5614" y="140"/>
                    <a:pt x="5104" y="452"/>
                  </a:cubicBezTo>
                  <a:cubicBezTo>
                    <a:pt x="1" y="3621"/>
                    <a:pt x="14244" y="11227"/>
                    <a:pt x="14244" y="11227"/>
                  </a:cubicBezTo>
                  <a:cubicBezTo>
                    <a:pt x="14244" y="11227"/>
                    <a:pt x="10952" y="0"/>
                    <a:pt x="6600" y="0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9" name="Google Shape;1046;p33"/>
          <p:cNvGrpSpPr/>
          <p:nvPr/>
        </p:nvGrpSpPr>
        <p:grpSpPr bwMode="auto">
          <a:xfrm rot="10102190">
            <a:off x="-31750" y="-30172"/>
            <a:ext cx="333375" cy="1359321"/>
            <a:chOff x="2815525" y="3515450"/>
            <a:chExt cx="332750" cy="1358500"/>
          </a:xfrm>
        </p:grpSpPr>
        <p:sp>
          <p:nvSpPr>
            <p:cNvPr id="20" name="Google Shape;1047;p33"/>
            <p:cNvSpPr/>
            <p:nvPr/>
          </p:nvSpPr>
          <p:spPr bwMode="auto">
            <a:xfrm>
              <a:off x="2816350" y="3515450"/>
              <a:ext cx="331925" cy="1358500"/>
            </a:xfrm>
            <a:custGeom>
              <a:avLst/>
              <a:gdLst>
                <a:gd name="T0" fmla="*/ 4170 w 13277"/>
                <a:gd name="T1" fmla="*/ 1 h 54340"/>
                <a:gd name="T2" fmla="*/ 4037 w 13277"/>
                <a:gd name="T3" fmla="*/ 368 h 54340"/>
                <a:gd name="T4" fmla="*/ 1835 w 13277"/>
                <a:gd name="T5" fmla="*/ 8173 h 54340"/>
                <a:gd name="T6" fmla="*/ 1735 w 13277"/>
                <a:gd name="T7" fmla="*/ 8607 h 54340"/>
                <a:gd name="T8" fmla="*/ 467 w 13277"/>
                <a:gd name="T9" fmla="*/ 16179 h 54340"/>
                <a:gd name="T10" fmla="*/ 434 w 13277"/>
                <a:gd name="T11" fmla="*/ 16546 h 54340"/>
                <a:gd name="T12" fmla="*/ 0 w 13277"/>
                <a:gd name="T13" fmla="*/ 24318 h 54340"/>
                <a:gd name="T14" fmla="*/ 0 w 13277"/>
                <a:gd name="T15" fmla="*/ 24685 h 54340"/>
                <a:gd name="T16" fmla="*/ 467 w 13277"/>
                <a:gd name="T17" fmla="*/ 31690 h 54340"/>
                <a:gd name="T18" fmla="*/ 501 w 13277"/>
                <a:gd name="T19" fmla="*/ 32057 h 54340"/>
                <a:gd name="T20" fmla="*/ 1969 w 13277"/>
                <a:gd name="T21" fmla="*/ 39462 h 54340"/>
                <a:gd name="T22" fmla="*/ 2035 w 13277"/>
                <a:gd name="T23" fmla="*/ 39829 h 54340"/>
                <a:gd name="T24" fmla="*/ 8640 w 13277"/>
                <a:gd name="T25" fmla="*/ 54140 h 54340"/>
                <a:gd name="T26" fmla="*/ 8807 w 13277"/>
                <a:gd name="T27" fmla="*/ 54340 h 54340"/>
                <a:gd name="T28" fmla="*/ 8974 w 13277"/>
                <a:gd name="T29" fmla="*/ 54040 h 54340"/>
                <a:gd name="T30" fmla="*/ 12276 w 13277"/>
                <a:gd name="T31" fmla="*/ 44399 h 54340"/>
                <a:gd name="T32" fmla="*/ 12343 w 13277"/>
                <a:gd name="T33" fmla="*/ 44032 h 54340"/>
                <a:gd name="T34" fmla="*/ 13210 w 13277"/>
                <a:gd name="T35" fmla="*/ 36227 h 54340"/>
                <a:gd name="T36" fmla="*/ 13210 w 13277"/>
                <a:gd name="T37" fmla="*/ 35893 h 54340"/>
                <a:gd name="T38" fmla="*/ 12976 w 13277"/>
                <a:gd name="T39" fmla="*/ 29055 h 54340"/>
                <a:gd name="T40" fmla="*/ 12943 w 13277"/>
                <a:gd name="T41" fmla="*/ 28721 h 54340"/>
                <a:gd name="T42" fmla="*/ 11976 w 13277"/>
                <a:gd name="T43" fmla="*/ 21783 h 54340"/>
                <a:gd name="T44" fmla="*/ 11876 w 13277"/>
                <a:gd name="T45" fmla="*/ 21450 h 54340"/>
                <a:gd name="T46" fmla="*/ 10141 w 13277"/>
                <a:gd name="T47" fmla="*/ 14545 h 54340"/>
                <a:gd name="T48" fmla="*/ 10008 w 13277"/>
                <a:gd name="T49" fmla="*/ 14211 h 54340"/>
                <a:gd name="T50" fmla="*/ 7606 w 13277"/>
                <a:gd name="T51" fmla="*/ 7440 h 54340"/>
                <a:gd name="T52" fmla="*/ 7439 w 13277"/>
                <a:gd name="T53" fmla="*/ 7039 h 54340"/>
                <a:gd name="T54" fmla="*/ 4337 w 13277"/>
                <a:gd name="T55" fmla="*/ 334 h 54340"/>
                <a:gd name="T56" fmla="*/ 4170 w 13277"/>
                <a:gd name="T57" fmla="*/ 1 h 54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77" h="54340" extrusionOk="0">
                  <a:moveTo>
                    <a:pt x="4170" y="1"/>
                  </a:moveTo>
                  <a:lnTo>
                    <a:pt x="4037" y="368"/>
                  </a:lnTo>
                  <a:cubicBezTo>
                    <a:pt x="3136" y="3036"/>
                    <a:pt x="2402" y="5672"/>
                    <a:pt x="1835" y="8173"/>
                  </a:cubicBezTo>
                  <a:cubicBezTo>
                    <a:pt x="1802" y="8307"/>
                    <a:pt x="1802" y="8474"/>
                    <a:pt x="1735" y="8607"/>
                  </a:cubicBezTo>
                  <a:cubicBezTo>
                    <a:pt x="1168" y="11209"/>
                    <a:pt x="734" y="13777"/>
                    <a:pt x="467" y="16179"/>
                  </a:cubicBezTo>
                  <a:cubicBezTo>
                    <a:pt x="467" y="16313"/>
                    <a:pt x="434" y="16446"/>
                    <a:pt x="434" y="16546"/>
                  </a:cubicBezTo>
                  <a:cubicBezTo>
                    <a:pt x="134" y="19281"/>
                    <a:pt x="0" y="21850"/>
                    <a:pt x="0" y="24318"/>
                  </a:cubicBezTo>
                  <a:lnTo>
                    <a:pt x="0" y="24685"/>
                  </a:lnTo>
                  <a:cubicBezTo>
                    <a:pt x="0" y="27187"/>
                    <a:pt x="167" y="29522"/>
                    <a:pt x="467" y="31690"/>
                  </a:cubicBezTo>
                  <a:cubicBezTo>
                    <a:pt x="467" y="31824"/>
                    <a:pt x="501" y="31957"/>
                    <a:pt x="501" y="32057"/>
                  </a:cubicBezTo>
                  <a:cubicBezTo>
                    <a:pt x="834" y="34792"/>
                    <a:pt x="1368" y="37227"/>
                    <a:pt x="1969" y="39462"/>
                  </a:cubicBezTo>
                  <a:cubicBezTo>
                    <a:pt x="1969" y="39562"/>
                    <a:pt x="2002" y="39696"/>
                    <a:pt x="2035" y="39829"/>
                  </a:cubicBezTo>
                  <a:cubicBezTo>
                    <a:pt x="4370" y="48169"/>
                    <a:pt x="7839" y="53072"/>
                    <a:pt x="8640" y="54140"/>
                  </a:cubicBezTo>
                  <a:cubicBezTo>
                    <a:pt x="8773" y="54240"/>
                    <a:pt x="8807" y="54340"/>
                    <a:pt x="8807" y="54340"/>
                  </a:cubicBezTo>
                  <a:cubicBezTo>
                    <a:pt x="8873" y="54240"/>
                    <a:pt x="8940" y="54140"/>
                    <a:pt x="8974" y="54040"/>
                  </a:cubicBezTo>
                  <a:cubicBezTo>
                    <a:pt x="10508" y="50904"/>
                    <a:pt x="11609" y="47668"/>
                    <a:pt x="12276" y="44399"/>
                  </a:cubicBezTo>
                  <a:cubicBezTo>
                    <a:pt x="12309" y="44299"/>
                    <a:pt x="12309" y="44166"/>
                    <a:pt x="12343" y="44032"/>
                  </a:cubicBezTo>
                  <a:cubicBezTo>
                    <a:pt x="12843" y="41464"/>
                    <a:pt x="13143" y="38829"/>
                    <a:pt x="13210" y="36227"/>
                  </a:cubicBezTo>
                  <a:lnTo>
                    <a:pt x="13210" y="35893"/>
                  </a:lnTo>
                  <a:cubicBezTo>
                    <a:pt x="13277" y="33558"/>
                    <a:pt x="13177" y="31323"/>
                    <a:pt x="12976" y="29055"/>
                  </a:cubicBezTo>
                  <a:cubicBezTo>
                    <a:pt x="12976" y="28988"/>
                    <a:pt x="12943" y="28855"/>
                    <a:pt x="12943" y="28721"/>
                  </a:cubicBezTo>
                  <a:cubicBezTo>
                    <a:pt x="12676" y="26353"/>
                    <a:pt x="12343" y="24018"/>
                    <a:pt x="11976" y="21783"/>
                  </a:cubicBezTo>
                  <a:cubicBezTo>
                    <a:pt x="11942" y="21650"/>
                    <a:pt x="11942" y="21550"/>
                    <a:pt x="11876" y="21450"/>
                  </a:cubicBezTo>
                  <a:cubicBezTo>
                    <a:pt x="11375" y="18981"/>
                    <a:pt x="10808" y="16679"/>
                    <a:pt x="10141" y="14545"/>
                  </a:cubicBezTo>
                  <a:cubicBezTo>
                    <a:pt x="10108" y="14445"/>
                    <a:pt x="10041" y="14344"/>
                    <a:pt x="10008" y="14211"/>
                  </a:cubicBezTo>
                  <a:cubicBezTo>
                    <a:pt x="9207" y="11676"/>
                    <a:pt x="8373" y="9374"/>
                    <a:pt x="7606" y="7440"/>
                  </a:cubicBezTo>
                  <a:cubicBezTo>
                    <a:pt x="7506" y="7306"/>
                    <a:pt x="7472" y="7173"/>
                    <a:pt x="7439" y="7039"/>
                  </a:cubicBezTo>
                  <a:cubicBezTo>
                    <a:pt x="6005" y="3603"/>
                    <a:pt x="4804" y="1168"/>
                    <a:pt x="4337" y="334"/>
                  </a:cubicBezTo>
                  <a:cubicBezTo>
                    <a:pt x="4270" y="134"/>
                    <a:pt x="4170" y="1"/>
                    <a:pt x="4170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1048;p33"/>
            <p:cNvSpPr/>
            <p:nvPr/>
          </p:nvSpPr>
          <p:spPr bwMode="auto">
            <a:xfrm>
              <a:off x="2815525" y="3515450"/>
              <a:ext cx="331075" cy="1357675"/>
            </a:xfrm>
            <a:custGeom>
              <a:avLst/>
              <a:gdLst>
                <a:gd name="T0" fmla="*/ 4070 w 13243"/>
                <a:gd name="T1" fmla="*/ 368 h 54307"/>
                <a:gd name="T2" fmla="*/ 6071 w 13243"/>
                <a:gd name="T3" fmla="*/ 13177 h 54307"/>
                <a:gd name="T4" fmla="*/ 1801 w 13243"/>
                <a:gd name="T5" fmla="*/ 8607 h 54307"/>
                <a:gd name="T6" fmla="*/ 6171 w 13243"/>
                <a:gd name="T7" fmla="*/ 13677 h 54307"/>
                <a:gd name="T8" fmla="*/ 500 w 13243"/>
                <a:gd name="T9" fmla="*/ 16146 h 54307"/>
                <a:gd name="T10" fmla="*/ 4804 w 13243"/>
                <a:gd name="T11" fmla="*/ 19682 h 54307"/>
                <a:gd name="T12" fmla="*/ 7205 w 13243"/>
                <a:gd name="T13" fmla="*/ 21483 h 54307"/>
                <a:gd name="T14" fmla="*/ 0 w 13243"/>
                <a:gd name="T15" fmla="*/ 24285 h 54307"/>
                <a:gd name="T16" fmla="*/ 5070 w 13243"/>
                <a:gd name="T17" fmla="*/ 26987 h 54307"/>
                <a:gd name="T18" fmla="*/ 8373 w 13243"/>
                <a:gd name="T19" fmla="*/ 32791 h 54307"/>
                <a:gd name="T20" fmla="*/ 500 w 13243"/>
                <a:gd name="T21" fmla="*/ 31657 h 54307"/>
                <a:gd name="T22" fmla="*/ 534 w 13243"/>
                <a:gd name="T23" fmla="*/ 32024 h 54307"/>
                <a:gd name="T24" fmla="*/ 8540 w 13243"/>
                <a:gd name="T25" fmla="*/ 35226 h 54307"/>
                <a:gd name="T26" fmla="*/ 8806 w 13243"/>
                <a:gd name="T27" fmla="*/ 41164 h 54307"/>
                <a:gd name="T28" fmla="*/ 2002 w 13243"/>
                <a:gd name="T29" fmla="*/ 39396 h 54307"/>
                <a:gd name="T30" fmla="*/ 6038 w 13243"/>
                <a:gd name="T31" fmla="*/ 40997 h 54307"/>
                <a:gd name="T32" fmla="*/ 8840 w 13243"/>
                <a:gd name="T33" fmla="*/ 41497 h 54307"/>
                <a:gd name="T34" fmla="*/ 8673 w 13243"/>
                <a:gd name="T35" fmla="*/ 54073 h 54307"/>
                <a:gd name="T36" fmla="*/ 9007 w 13243"/>
                <a:gd name="T37" fmla="*/ 54006 h 54307"/>
                <a:gd name="T38" fmla="*/ 11742 w 13243"/>
                <a:gd name="T39" fmla="*/ 44666 h 54307"/>
                <a:gd name="T40" fmla="*/ 12376 w 13243"/>
                <a:gd name="T41" fmla="*/ 44032 h 54307"/>
                <a:gd name="T42" fmla="*/ 9207 w 13243"/>
                <a:gd name="T43" fmla="*/ 45367 h 54307"/>
                <a:gd name="T44" fmla="*/ 11442 w 13243"/>
                <a:gd name="T45" fmla="*/ 37127 h 54307"/>
                <a:gd name="T46" fmla="*/ 13243 w 13243"/>
                <a:gd name="T47" fmla="*/ 35893 h 54307"/>
                <a:gd name="T48" fmla="*/ 8840 w 13243"/>
                <a:gd name="T49" fmla="*/ 35293 h 54307"/>
                <a:gd name="T50" fmla="*/ 8840 w 13243"/>
                <a:gd name="T51" fmla="*/ 34292 h 54307"/>
                <a:gd name="T52" fmla="*/ 11208 w 13243"/>
                <a:gd name="T53" fmla="*/ 30156 h 54307"/>
                <a:gd name="T54" fmla="*/ 13009 w 13243"/>
                <a:gd name="T55" fmla="*/ 28655 h 54307"/>
                <a:gd name="T56" fmla="*/ 7872 w 13243"/>
                <a:gd name="T57" fmla="*/ 24018 h 54307"/>
                <a:gd name="T58" fmla="*/ 12009 w 13243"/>
                <a:gd name="T59" fmla="*/ 21783 h 54307"/>
                <a:gd name="T60" fmla="*/ 7839 w 13243"/>
                <a:gd name="T61" fmla="*/ 23718 h 54307"/>
                <a:gd name="T62" fmla="*/ 7005 w 13243"/>
                <a:gd name="T63" fmla="*/ 17347 h 54307"/>
                <a:gd name="T64" fmla="*/ 10174 w 13243"/>
                <a:gd name="T65" fmla="*/ 14545 h 54307"/>
                <a:gd name="T66" fmla="*/ 6972 w 13243"/>
                <a:gd name="T67" fmla="*/ 16980 h 54307"/>
                <a:gd name="T68" fmla="*/ 5971 w 13243"/>
                <a:gd name="T69" fmla="*/ 10141 h 54307"/>
                <a:gd name="T70" fmla="*/ 7472 w 13243"/>
                <a:gd name="T71" fmla="*/ 7039 h 54307"/>
                <a:gd name="T72" fmla="*/ 4403 w 13243"/>
                <a:gd name="T73" fmla="*/ 468 h 54307"/>
                <a:gd name="T74" fmla="*/ 4203 w 13243"/>
                <a:gd name="T75" fmla="*/ 1 h 54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43" h="54307" extrusionOk="0">
                  <a:moveTo>
                    <a:pt x="4203" y="1"/>
                  </a:moveTo>
                  <a:lnTo>
                    <a:pt x="4070" y="368"/>
                  </a:lnTo>
                  <a:cubicBezTo>
                    <a:pt x="4637" y="3670"/>
                    <a:pt x="5170" y="7006"/>
                    <a:pt x="5671" y="10308"/>
                  </a:cubicBezTo>
                  <a:cubicBezTo>
                    <a:pt x="5804" y="11276"/>
                    <a:pt x="5971" y="12210"/>
                    <a:pt x="6071" y="13177"/>
                  </a:cubicBezTo>
                  <a:cubicBezTo>
                    <a:pt x="4537" y="11643"/>
                    <a:pt x="3136" y="9975"/>
                    <a:pt x="1868" y="8173"/>
                  </a:cubicBezTo>
                  <a:cubicBezTo>
                    <a:pt x="1835" y="8307"/>
                    <a:pt x="1835" y="8474"/>
                    <a:pt x="1801" y="8607"/>
                  </a:cubicBezTo>
                  <a:cubicBezTo>
                    <a:pt x="3069" y="10442"/>
                    <a:pt x="4537" y="12110"/>
                    <a:pt x="6138" y="13677"/>
                  </a:cubicBezTo>
                  <a:lnTo>
                    <a:pt x="6171" y="13677"/>
                  </a:lnTo>
                  <a:cubicBezTo>
                    <a:pt x="6505" y="16012"/>
                    <a:pt x="6838" y="18314"/>
                    <a:pt x="7139" y="20649"/>
                  </a:cubicBezTo>
                  <a:cubicBezTo>
                    <a:pt x="4703" y="19448"/>
                    <a:pt x="2502" y="17947"/>
                    <a:pt x="500" y="16146"/>
                  </a:cubicBezTo>
                  <a:cubicBezTo>
                    <a:pt x="500" y="16279"/>
                    <a:pt x="467" y="16379"/>
                    <a:pt x="467" y="16513"/>
                  </a:cubicBezTo>
                  <a:cubicBezTo>
                    <a:pt x="1835" y="17680"/>
                    <a:pt x="3236" y="18781"/>
                    <a:pt x="4804" y="19682"/>
                  </a:cubicBezTo>
                  <a:cubicBezTo>
                    <a:pt x="5537" y="20182"/>
                    <a:pt x="6338" y="20616"/>
                    <a:pt x="7172" y="21016"/>
                  </a:cubicBezTo>
                  <a:cubicBezTo>
                    <a:pt x="7172" y="21149"/>
                    <a:pt x="7172" y="21316"/>
                    <a:pt x="7205" y="21483"/>
                  </a:cubicBezTo>
                  <a:cubicBezTo>
                    <a:pt x="7472" y="23484"/>
                    <a:pt x="7672" y="25452"/>
                    <a:pt x="7872" y="27454"/>
                  </a:cubicBezTo>
                  <a:cubicBezTo>
                    <a:pt x="5070" y="26820"/>
                    <a:pt x="2402" y="25719"/>
                    <a:pt x="0" y="24285"/>
                  </a:cubicBezTo>
                  <a:lnTo>
                    <a:pt x="0" y="24652"/>
                  </a:lnTo>
                  <a:cubicBezTo>
                    <a:pt x="1635" y="25619"/>
                    <a:pt x="3336" y="26386"/>
                    <a:pt x="5070" y="26987"/>
                  </a:cubicBezTo>
                  <a:cubicBezTo>
                    <a:pt x="6004" y="27320"/>
                    <a:pt x="6972" y="27554"/>
                    <a:pt x="7906" y="27787"/>
                  </a:cubicBezTo>
                  <a:cubicBezTo>
                    <a:pt x="8073" y="29455"/>
                    <a:pt x="8239" y="31123"/>
                    <a:pt x="8373" y="32791"/>
                  </a:cubicBezTo>
                  <a:cubicBezTo>
                    <a:pt x="8473" y="33491"/>
                    <a:pt x="8506" y="34225"/>
                    <a:pt x="8540" y="34959"/>
                  </a:cubicBezTo>
                  <a:cubicBezTo>
                    <a:pt x="5704" y="34325"/>
                    <a:pt x="2969" y="33191"/>
                    <a:pt x="500" y="31657"/>
                  </a:cubicBezTo>
                  <a:cubicBezTo>
                    <a:pt x="500" y="31790"/>
                    <a:pt x="534" y="31890"/>
                    <a:pt x="534" y="32024"/>
                  </a:cubicBezTo>
                  <a:cubicBezTo>
                    <a:pt x="2202" y="33024"/>
                    <a:pt x="4003" y="33858"/>
                    <a:pt x="5838" y="34492"/>
                  </a:cubicBezTo>
                  <a:cubicBezTo>
                    <a:pt x="6705" y="34759"/>
                    <a:pt x="7639" y="35026"/>
                    <a:pt x="8540" y="35226"/>
                  </a:cubicBezTo>
                  <a:cubicBezTo>
                    <a:pt x="8673" y="37227"/>
                    <a:pt x="8806" y="39196"/>
                    <a:pt x="8840" y="41164"/>
                  </a:cubicBezTo>
                  <a:lnTo>
                    <a:pt x="8806" y="41164"/>
                  </a:lnTo>
                  <a:cubicBezTo>
                    <a:pt x="6438" y="40830"/>
                    <a:pt x="4170" y="40230"/>
                    <a:pt x="2002" y="39396"/>
                  </a:cubicBezTo>
                  <a:cubicBezTo>
                    <a:pt x="2002" y="39529"/>
                    <a:pt x="2035" y="39663"/>
                    <a:pt x="2068" y="39763"/>
                  </a:cubicBezTo>
                  <a:cubicBezTo>
                    <a:pt x="3369" y="40263"/>
                    <a:pt x="4703" y="40697"/>
                    <a:pt x="6038" y="40997"/>
                  </a:cubicBezTo>
                  <a:cubicBezTo>
                    <a:pt x="6905" y="41197"/>
                    <a:pt x="7839" y="41364"/>
                    <a:pt x="8740" y="41497"/>
                  </a:cubicBezTo>
                  <a:lnTo>
                    <a:pt x="8840" y="41497"/>
                  </a:lnTo>
                  <a:cubicBezTo>
                    <a:pt x="8840" y="42331"/>
                    <a:pt x="8873" y="43198"/>
                    <a:pt x="8873" y="44032"/>
                  </a:cubicBezTo>
                  <a:cubicBezTo>
                    <a:pt x="8906" y="47368"/>
                    <a:pt x="8873" y="50737"/>
                    <a:pt x="8673" y="54073"/>
                  </a:cubicBezTo>
                  <a:cubicBezTo>
                    <a:pt x="8773" y="54206"/>
                    <a:pt x="8840" y="54306"/>
                    <a:pt x="8840" y="54306"/>
                  </a:cubicBezTo>
                  <a:cubicBezTo>
                    <a:pt x="8906" y="54206"/>
                    <a:pt x="8940" y="54073"/>
                    <a:pt x="9007" y="54006"/>
                  </a:cubicBezTo>
                  <a:cubicBezTo>
                    <a:pt x="9140" y="51238"/>
                    <a:pt x="9207" y="48469"/>
                    <a:pt x="9207" y="45667"/>
                  </a:cubicBezTo>
                  <a:cubicBezTo>
                    <a:pt x="10074" y="45367"/>
                    <a:pt x="10908" y="45033"/>
                    <a:pt x="11742" y="44666"/>
                  </a:cubicBezTo>
                  <a:cubicBezTo>
                    <a:pt x="11909" y="44566"/>
                    <a:pt x="12109" y="44499"/>
                    <a:pt x="12276" y="44399"/>
                  </a:cubicBezTo>
                  <a:cubicBezTo>
                    <a:pt x="12342" y="44299"/>
                    <a:pt x="12342" y="44166"/>
                    <a:pt x="12376" y="44032"/>
                  </a:cubicBezTo>
                  <a:cubicBezTo>
                    <a:pt x="11342" y="44533"/>
                    <a:pt x="10274" y="45000"/>
                    <a:pt x="9207" y="45367"/>
                  </a:cubicBezTo>
                  <a:cubicBezTo>
                    <a:pt x="9207" y="42965"/>
                    <a:pt x="9140" y="40530"/>
                    <a:pt x="9007" y="38128"/>
                  </a:cubicBezTo>
                  <a:cubicBezTo>
                    <a:pt x="9840" y="37828"/>
                    <a:pt x="10674" y="37494"/>
                    <a:pt x="11442" y="37127"/>
                  </a:cubicBezTo>
                  <a:cubicBezTo>
                    <a:pt x="12075" y="36861"/>
                    <a:pt x="12676" y="36527"/>
                    <a:pt x="13243" y="36227"/>
                  </a:cubicBezTo>
                  <a:lnTo>
                    <a:pt x="13243" y="35893"/>
                  </a:lnTo>
                  <a:cubicBezTo>
                    <a:pt x="11875" y="36627"/>
                    <a:pt x="10474" y="37227"/>
                    <a:pt x="9007" y="37795"/>
                  </a:cubicBezTo>
                  <a:cubicBezTo>
                    <a:pt x="8973" y="36961"/>
                    <a:pt x="8873" y="36127"/>
                    <a:pt x="8840" y="35293"/>
                  </a:cubicBezTo>
                  <a:cubicBezTo>
                    <a:pt x="8840" y="35226"/>
                    <a:pt x="8840" y="35226"/>
                    <a:pt x="8873" y="35126"/>
                  </a:cubicBezTo>
                  <a:cubicBezTo>
                    <a:pt x="8873" y="34859"/>
                    <a:pt x="8873" y="34559"/>
                    <a:pt x="8840" y="34292"/>
                  </a:cubicBezTo>
                  <a:cubicBezTo>
                    <a:pt x="8806" y="33358"/>
                    <a:pt x="8706" y="32391"/>
                    <a:pt x="8640" y="31490"/>
                  </a:cubicBezTo>
                  <a:cubicBezTo>
                    <a:pt x="9507" y="31056"/>
                    <a:pt x="10374" y="30656"/>
                    <a:pt x="11208" y="30156"/>
                  </a:cubicBezTo>
                  <a:cubicBezTo>
                    <a:pt x="11842" y="29789"/>
                    <a:pt x="12476" y="29389"/>
                    <a:pt x="13043" y="28988"/>
                  </a:cubicBezTo>
                  <a:cubicBezTo>
                    <a:pt x="13043" y="28888"/>
                    <a:pt x="13009" y="28788"/>
                    <a:pt x="13009" y="28655"/>
                  </a:cubicBezTo>
                  <a:cubicBezTo>
                    <a:pt x="11642" y="29622"/>
                    <a:pt x="10141" y="30456"/>
                    <a:pt x="8573" y="31156"/>
                  </a:cubicBezTo>
                  <a:cubicBezTo>
                    <a:pt x="8406" y="28788"/>
                    <a:pt x="8173" y="26386"/>
                    <a:pt x="7872" y="24018"/>
                  </a:cubicBezTo>
                  <a:cubicBezTo>
                    <a:pt x="8740" y="23651"/>
                    <a:pt x="9640" y="23217"/>
                    <a:pt x="10474" y="22717"/>
                  </a:cubicBezTo>
                  <a:cubicBezTo>
                    <a:pt x="11008" y="22450"/>
                    <a:pt x="11508" y="22117"/>
                    <a:pt x="12009" y="21783"/>
                  </a:cubicBezTo>
                  <a:cubicBezTo>
                    <a:pt x="11975" y="21650"/>
                    <a:pt x="11975" y="21550"/>
                    <a:pt x="11909" y="21450"/>
                  </a:cubicBezTo>
                  <a:cubicBezTo>
                    <a:pt x="10641" y="22317"/>
                    <a:pt x="9240" y="23117"/>
                    <a:pt x="7839" y="23718"/>
                  </a:cubicBezTo>
                  <a:cubicBezTo>
                    <a:pt x="7806" y="23484"/>
                    <a:pt x="7806" y="23284"/>
                    <a:pt x="7739" y="23017"/>
                  </a:cubicBezTo>
                  <a:cubicBezTo>
                    <a:pt x="7505" y="21116"/>
                    <a:pt x="7239" y="19215"/>
                    <a:pt x="7005" y="17347"/>
                  </a:cubicBezTo>
                  <a:cubicBezTo>
                    <a:pt x="7739" y="16813"/>
                    <a:pt x="8406" y="16212"/>
                    <a:pt x="9073" y="15612"/>
                  </a:cubicBezTo>
                  <a:cubicBezTo>
                    <a:pt x="9474" y="15278"/>
                    <a:pt x="9840" y="14878"/>
                    <a:pt x="10174" y="14545"/>
                  </a:cubicBezTo>
                  <a:cubicBezTo>
                    <a:pt x="10141" y="14445"/>
                    <a:pt x="10074" y="14344"/>
                    <a:pt x="10041" y="14211"/>
                  </a:cubicBezTo>
                  <a:cubicBezTo>
                    <a:pt x="9073" y="15178"/>
                    <a:pt x="8039" y="16146"/>
                    <a:pt x="6972" y="16980"/>
                  </a:cubicBezTo>
                  <a:lnTo>
                    <a:pt x="6205" y="11709"/>
                  </a:lnTo>
                  <a:cubicBezTo>
                    <a:pt x="6138" y="11209"/>
                    <a:pt x="6038" y="10675"/>
                    <a:pt x="5971" y="10141"/>
                  </a:cubicBezTo>
                  <a:cubicBezTo>
                    <a:pt x="6538" y="9274"/>
                    <a:pt x="7072" y="8340"/>
                    <a:pt x="7639" y="7440"/>
                  </a:cubicBezTo>
                  <a:cubicBezTo>
                    <a:pt x="7539" y="7306"/>
                    <a:pt x="7505" y="7173"/>
                    <a:pt x="7472" y="7039"/>
                  </a:cubicBezTo>
                  <a:cubicBezTo>
                    <a:pt x="6972" y="7940"/>
                    <a:pt x="6471" y="8841"/>
                    <a:pt x="5871" y="9674"/>
                  </a:cubicBezTo>
                  <a:cubicBezTo>
                    <a:pt x="5404" y="6606"/>
                    <a:pt x="4904" y="3537"/>
                    <a:pt x="4403" y="468"/>
                  </a:cubicBezTo>
                  <a:cubicBezTo>
                    <a:pt x="4370" y="434"/>
                    <a:pt x="4370" y="368"/>
                    <a:pt x="4370" y="334"/>
                  </a:cubicBezTo>
                  <a:cubicBezTo>
                    <a:pt x="4303" y="134"/>
                    <a:pt x="4203" y="1"/>
                    <a:pt x="4203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2" name="Google Shape;1049;p33"/>
          <p:cNvGrpSpPr/>
          <p:nvPr/>
        </p:nvGrpSpPr>
        <p:grpSpPr bwMode="auto">
          <a:xfrm rot="8812731">
            <a:off x="312738" y="-266782"/>
            <a:ext cx="581025" cy="1613398"/>
            <a:chOff x="2295150" y="3140200"/>
            <a:chExt cx="580425" cy="1612825"/>
          </a:xfrm>
        </p:grpSpPr>
        <p:sp>
          <p:nvSpPr>
            <p:cNvPr id="23" name="Google Shape;1050;p33"/>
            <p:cNvSpPr/>
            <p:nvPr/>
          </p:nvSpPr>
          <p:spPr bwMode="auto">
            <a:xfrm>
              <a:off x="2295150" y="3140200"/>
              <a:ext cx="580425" cy="1612000"/>
            </a:xfrm>
            <a:custGeom>
              <a:avLst/>
              <a:gdLst>
                <a:gd name="T0" fmla="*/ 501 w 23217"/>
                <a:gd name="T1" fmla="*/ 0 h 64480"/>
                <a:gd name="T2" fmla="*/ 467 w 23217"/>
                <a:gd name="T3" fmla="*/ 500 h 64480"/>
                <a:gd name="T4" fmla="*/ 34 w 23217"/>
                <a:gd name="T5" fmla="*/ 10608 h 64480"/>
                <a:gd name="T6" fmla="*/ 34 w 23217"/>
                <a:gd name="T7" fmla="*/ 11141 h 64480"/>
                <a:gd name="T8" fmla="*/ 667 w 23217"/>
                <a:gd name="T9" fmla="*/ 20682 h 64480"/>
                <a:gd name="T10" fmla="*/ 701 w 23217"/>
                <a:gd name="T11" fmla="*/ 21149 h 64480"/>
                <a:gd name="T12" fmla="*/ 2469 w 23217"/>
                <a:gd name="T13" fmla="*/ 30689 h 64480"/>
                <a:gd name="T14" fmla="*/ 2602 w 23217"/>
                <a:gd name="T15" fmla="*/ 31122 h 64480"/>
                <a:gd name="T16" fmla="*/ 5171 w 23217"/>
                <a:gd name="T17" fmla="*/ 39462 h 64480"/>
                <a:gd name="T18" fmla="*/ 5337 w 23217"/>
                <a:gd name="T19" fmla="*/ 39895 h 64480"/>
                <a:gd name="T20" fmla="*/ 9274 w 23217"/>
                <a:gd name="T21" fmla="*/ 48401 h 64480"/>
                <a:gd name="T22" fmla="*/ 9474 w 23217"/>
                <a:gd name="T23" fmla="*/ 48835 h 64480"/>
                <a:gd name="T24" fmla="*/ 21549 w 23217"/>
                <a:gd name="T25" fmla="*/ 64246 h 64480"/>
                <a:gd name="T26" fmla="*/ 21816 w 23217"/>
                <a:gd name="T27" fmla="*/ 64480 h 64480"/>
                <a:gd name="T28" fmla="*/ 21883 w 23217"/>
                <a:gd name="T29" fmla="*/ 64046 h 64480"/>
                <a:gd name="T30" fmla="*/ 23117 w 23217"/>
                <a:gd name="T31" fmla="*/ 51404 h 64480"/>
                <a:gd name="T32" fmla="*/ 23117 w 23217"/>
                <a:gd name="T33" fmla="*/ 50903 h 64480"/>
                <a:gd name="T34" fmla="*/ 21949 w 23217"/>
                <a:gd name="T35" fmla="*/ 41196 h 64480"/>
                <a:gd name="T36" fmla="*/ 21849 w 23217"/>
                <a:gd name="T37" fmla="*/ 40796 h 64480"/>
                <a:gd name="T38" fmla="*/ 19614 w 23217"/>
                <a:gd name="T39" fmla="*/ 32557 h 64480"/>
                <a:gd name="T40" fmla="*/ 19481 w 23217"/>
                <a:gd name="T41" fmla="*/ 32156 h 64480"/>
                <a:gd name="T42" fmla="*/ 16178 w 23217"/>
                <a:gd name="T43" fmla="*/ 24151 h 64480"/>
                <a:gd name="T44" fmla="*/ 16012 w 23217"/>
                <a:gd name="T45" fmla="*/ 23784 h 64480"/>
                <a:gd name="T46" fmla="*/ 11875 w 23217"/>
                <a:gd name="T47" fmla="*/ 15945 h 64480"/>
                <a:gd name="T48" fmla="*/ 11675 w 23217"/>
                <a:gd name="T49" fmla="*/ 15545 h 64480"/>
                <a:gd name="T50" fmla="*/ 6805 w 23217"/>
                <a:gd name="T51" fmla="*/ 8006 h 64480"/>
                <a:gd name="T52" fmla="*/ 6505 w 23217"/>
                <a:gd name="T53" fmla="*/ 7606 h 64480"/>
                <a:gd name="T54" fmla="*/ 834 w 23217"/>
                <a:gd name="T55" fmla="*/ 334 h 64480"/>
                <a:gd name="T56" fmla="*/ 501 w 23217"/>
                <a:gd name="T57" fmla="*/ 0 h 64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217" h="64480" extrusionOk="0">
                  <a:moveTo>
                    <a:pt x="501" y="0"/>
                  </a:moveTo>
                  <a:cubicBezTo>
                    <a:pt x="501" y="167"/>
                    <a:pt x="467" y="334"/>
                    <a:pt x="467" y="500"/>
                  </a:cubicBezTo>
                  <a:cubicBezTo>
                    <a:pt x="134" y="4003"/>
                    <a:pt x="0" y="7372"/>
                    <a:pt x="34" y="10608"/>
                  </a:cubicBezTo>
                  <a:lnTo>
                    <a:pt x="34" y="11141"/>
                  </a:lnTo>
                  <a:cubicBezTo>
                    <a:pt x="100" y="14477"/>
                    <a:pt x="334" y="17679"/>
                    <a:pt x="667" y="20682"/>
                  </a:cubicBezTo>
                  <a:cubicBezTo>
                    <a:pt x="667" y="20848"/>
                    <a:pt x="701" y="20982"/>
                    <a:pt x="701" y="21149"/>
                  </a:cubicBezTo>
                  <a:cubicBezTo>
                    <a:pt x="1134" y="24518"/>
                    <a:pt x="1768" y="27720"/>
                    <a:pt x="2469" y="30689"/>
                  </a:cubicBezTo>
                  <a:cubicBezTo>
                    <a:pt x="2502" y="30822"/>
                    <a:pt x="2535" y="30989"/>
                    <a:pt x="2602" y="31122"/>
                  </a:cubicBezTo>
                  <a:cubicBezTo>
                    <a:pt x="3336" y="34125"/>
                    <a:pt x="4203" y="36860"/>
                    <a:pt x="5171" y="39462"/>
                  </a:cubicBezTo>
                  <a:cubicBezTo>
                    <a:pt x="5204" y="39628"/>
                    <a:pt x="5304" y="39729"/>
                    <a:pt x="5337" y="39895"/>
                  </a:cubicBezTo>
                  <a:cubicBezTo>
                    <a:pt x="6538" y="43031"/>
                    <a:pt x="7873" y="45866"/>
                    <a:pt x="9274" y="48401"/>
                  </a:cubicBezTo>
                  <a:cubicBezTo>
                    <a:pt x="9307" y="48535"/>
                    <a:pt x="9374" y="48702"/>
                    <a:pt x="9474" y="48835"/>
                  </a:cubicBezTo>
                  <a:cubicBezTo>
                    <a:pt x="14644" y="58208"/>
                    <a:pt x="20315" y="63212"/>
                    <a:pt x="21549" y="64246"/>
                  </a:cubicBezTo>
                  <a:cubicBezTo>
                    <a:pt x="21716" y="64380"/>
                    <a:pt x="21816" y="64480"/>
                    <a:pt x="21816" y="64480"/>
                  </a:cubicBezTo>
                  <a:cubicBezTo>
                    <a:pt x="21849" y="64346"/>
                    <a:pt x="21849" y="64179"/>
                    <a:pt x="21883" y="64046"/>
                  </a:cubicBezTo>
                  <a:cubicBezTo>
                    <a:pt x="22850" y="59810"/>
                    <a:pt x="23217" y="55540"/>
                    <a:pt x="23117" y="51404"/>
                  </a:cubicBezTo>
                  <a:lnTo>
                    <a:pt x="23117" y="50903"/>
                  </a:lnTo>
                  <a:cubicBezTo>
                    <a:pt x="23017" y="47634"/>
                    <a:pt x="22583" y="44365"/>
                    <a:pt x="21949" y="41196"/>
                  </a:cubicBezTo>
                  <a:cubicBezTo>
                    <a:pt x="21883" y="41063"/>
                    <a:pt x="21883" y="40896"/>
                    <a:pt x="21849" y="40796"/>
                  </a:cubicBezTo>
                  <a:cubicBezTo>
                    <a:pt x="21282" y="37961"/>
                    <a:pt x="20515" y="35192"/>
                    <a:pt x="19614" y="32557"/>
                  </a:cubicBezTo>
                  <a:cubicBezTo>
                    <a:pt x="19548" y="32457"/>
                    <a:pt x="19514" y="32290"/>
                    <a:pt x="19481" y="32156"/>
                  </a:cubicBezTo>
                  <a:cubicBezTo>
                    <a:pt x="18513" y="29354"/>
                    <a:pt x="17379" y="26653"/>
                    <a:pt x="16178" y="24151"/>
                  </a:cubicBezTo>
                  <a:cubicBezTo>
                    <a:pt x="16145" y="24017"/>
                    <a:pt x="16112" y="23884"/>
                    <a:pt x="16012" y="23784"/>
                  </a:cubicBezTo>
                  <a:cubicBezTo>
                    <a:pt x="14677" y="20948"/>
                    <a:pt x="13310" y="18347"/>
                    <a:pt x="11875" y="15945"/>
                  </a:cubicBezTo>
                  <a:cubicBezTo>
                    <a:pt x="11842" y="15811"/>
                    <a:pt x="11742" y="15678"/>
                    <a:pt x="11675" y="15545"/>
                  </a:cubicBezTo>
                  <a:cubicBezTo>
                    <a:pt x="10007" y="12709"/>
                    <a:pt x="8306" y="10174"/>
                    <a:pt x="6805" y="8006"/>
                  </a:cubicBezTo>
                  <a:cubicBezTo>
                    <a:pt x="6705" y="7839"/>
                    <a:pt x="6605" y="7706"/>
                    <a:pt x="6505" y="7606"/>
                  </a:cubicBezTo>
                  <a:cubicBezTo>
                    <a:pt x="3803" y="3803"/>
                    <a:pt x="1635" y="1201"/>
                    <a:pt x="834" y="334"/>
                  </a:cubicBezTo>
                  <a:lnTo>
                    <a:pt x="501" y="0"/>
                  </a:ln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4" name="Google Shape;1051;p33"/>
            <p:cNvSpPr/>
            <p:nvPr/>
          </p:nvSpPr>
          <p:spPr bwMode="auto">
            <a:xfrm>
              <a:off x="2296800" y="3141025"/>
              <a:ext cx="577125" cy="1612000"/>
            </a:xfrm>
            <a:custGeom>
              <a:avLst/>
              <a:gdLst>
                <a:gd name="T0" fmla="*/ 401 w 23085"/>
                <a:gd name="T1" fmla="*/ 501 h 64480"/>
                <a:gd name="T2" fmla="*/ 6572 w 23085"/>
                <a:gd name="T3" fmla="*/ 15478 h 64480"/>
                <a:gd name="T4" fmla="*/ 1 w 23085"/>
                <a:gd name="T5" fmla="*/ 11142 h 64480"/>
                <a:gd name="T6" fmla="*/ 6806 w 23085"/>
                <a:gd name="T7" fmla="*/ 16079 h 64480"/>
                <a:gd name="T8" fmla="*/ 635 w 23085"/>
                <a:gd name="T9" fmla="*/ 20682 h 64480"/>
                <a:gd name="T10" fmla="*/ 668 w 23085"/>
                <a:gd name="T11" fmla="*/ 21149 h 64480"/>
                <a:gd name="T12" fmla="*/ 10142 w 23085"/>
                <a:gd name="T13" fmla="*/ 24685 h 64480"/>
                <a:gd name="T14" fmla="*/ 12910 w 23085"/>
                <a:gd name="T15" fmla="*/ 32290 h 64480"/>
                <a:gd name="T16" fmla="*/ 2436 w 23085"/>
                <a:gd name="T17" fmla="*/ 30689 h 64480"/>
                <a:gd name="T18" fmla="*/ 2569 w 23085"/>
                <a:gd name="T19" fmla="*/ 31123 h 64480"/>
                <a:gd name="T20" fmla="*/ 13077 w 23085"/>
                <a:gd name="T21" fmla="*/ 32624 h 64480"/>
                <a:gd name="T22" fmla="*/ 15912 w 23085"/>
                <a:gd name="T23" fmla="*/ 41130 h 64480"/>
                <a:gd name="T24" fmla="*/ 5171 w 23085"/>
                <a:gd name="T25" fmla="*/ 39429 h 64480"/>
                <a:gd name="T26" fmla="*/ 12477 w 23085"/>
                <a:gd name="T27" fmla="*/ 41330 h 64480"/>
                <a:gd name="T28" fmla="*/ 18014 w 23085"/>
                <a:gd name="T29" fmla="*/ 48535 h 64480"/>
                <a:gd name="T30" fmla="*/ 14327 w 23085"/>
                <a:gd name="T31" fmla="*/ 48722 h 64480"/>
                <a:gd name="T32" fmla="*/ 9241 w 23085"/>
                <a:gd name="T33" fmla="*/ 48368 h 64480"/>
                <a:gd name="T34" fmla="*/ 14578 w 23085"/>
                <a:gd name="T35" fmla="*/ 49136 h 64480"/>
                <a:gd name="T36" fmla="*/ 18081 w 23085"/>
                <a:gd name="T37" fmla="*/ 48935 h 64480"/>
                <a:gd name="T38" fmla="*/ 21483 w 23085"/>
                <a:gd name="T39" fmla="*/ 64280 h 64480"/>
                <a:gd name="T40" fmla="*/ 21817 w 23085"/>
                <a:gd name="T41" fmla="*/ 64046 h 64480"/>
                <a:gd name="T42" fmla="*/ 22484 w 23085"/>
                <a:gd name="T43" fmla="*/ 51871 h 64480"/>
                <a:gd name="T44" fmla="*/ 23084 w 23085"/>
                <a:gd name="T45" fmla="*/ 50937 h 64480"/>
                <a:gd name="T46" fmla="*/ 17280 w 23085"/>
                <a:gd name="T47" fmla="*/ 44666 h 64480"/>
                <a:gd name="T48" fmla="*/ 21917 w 23085"/>
                <a:gd name="T49" fmla="*/ 41163 h 64480"/>
                <a:gd name="T50" fmla="*/ 17180 w 23085"/>
                <a:gd name="T51" fmla="*/ 44299 h 64480"/>
                <a:gd name="T52" fmla="*/ 16235 w 23085"/>
                <a:gd name="T53" fmla="*/ 41235 h 64480"/>
                <a:gd name="T54" fmla="*/ 15846 w 23085"/>
                <a:gd name="T55" fmla="*/ 40263 h 64480"/>
                <a:gd name="T56" fmla="*/ 17513 w 23085"/>
                <a:gd name="T57" fmla="*/ 34592 h 64480"/>
                <a:gd name="T58" fmla="*/ 19315 w 23085"/>
                <a:gd name="T59" fmla="*/ 32190 h 64480"/>
                <a:gd name="T60" fmla="*/ 11676 w 23085"/>
                <a:gd name="T61" fmla="*/ 28087 h 64480"/>
                <a:gd name="T62" fmla="*/ 16012 w 23085"/>
                <a:gd name="T63" fmla="*/ 24151 h 64480"/>
                <a:gd name="T64" fmla="*/ 11576 w 23085"/>
                <a:gd name="T65" fmla="*/ 27687 h 64480"/>
                <a:gd name="T66" fmla="*/ 8774 w 23085"/>
                <a:gd name="T67" fmla="*/ 20182 h 64480"/>
                <a:gd name="T68" fmla="*/ 11776 w 23085"/>
                <a:gd name="T69" fmla="*/ 15878 h 64480"/>
                <a:gd name="T70" fmla="*/ 8607 w 23085"/>
                <a:gd name="T71" fmla="*/ 19781 h 64480"/>
                <a:gd name="T72" fmla="*/ 5438 w 23085"/>
                <a:gd name="T73" fmla="*/ 11776 h 64480"/>
                <a:gd name="T74" fmla="*/ 6406 w 23085"/>
                <a:gd name="T75" fmla="*/ 7539 h 64480"/>
                <a:gd name="T76" fmla="*/ 802 w 23085"/>
                <a:gd name="T77" fmla="*/ 467 h 64480"/>
                <a:gd name="T78" fmla="*/ 435 w 23085"/>
                <a:gd name="T79" fmla="*/ 0 h 64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85" h="64480" extrusionOk="0">
                  <a:moveTo>
                    <a:pt x="435" y="0"/>
                  </a:moveTo>
                  <a:cubicBezTo>
                    <a:pt x="435" y="167"/>
                    <a:pt x="401" y="334"/>
                    <a:pt x="401" y="501"/>
                  </a:cubicBezTo>
                  <a:cubicBezTo>
                    <a:pt x="2002" y="4337"/>
                    <a:pt x="3604" y="8206"/>
                    <a:pt x="5171" y="12109"/>
                  </a:cubicBezTo>
                  <a:lnTo>
                    <a:pt x="6572" y="15478"/>
                  </a:lnTo>
                  <a:cubicBezTo>
                    <a:pt x="4237" y="14077"/>
                    <a:pt x="2069" y="12443"/>
                    <a:pt x="1" y="10608"/>
                  </a:cubicBezTo>
                  <a:lnTo>
                    <a:pt x="1" y="11142"/>
                  </a:lnTo>
                  <a:cubicBezTo>
                    <a:pt x="2136" y="12976"/>
                    <a:pt x="4404" y="14611"/>
                    <a:pt x="6772" y="16079"/>
                  </a:cubicBezTo>
                  <a:lnTo>
                    <a:pt x="6806" y="16079"/>
                  </a:lnTo>
                  <a:cubicBezTo>
                    <a:pt x="7907" y="18781"/>
                    <a:pt x="8941" y="21483"/>
                    <a:pt x="9975" y="24251"/>
                  </a:cubicBezTo>
                  <a:cubicBezTo>
                    <a:pt x="6739" y="23484"/>
                    <a:pt x="3570" y="22283"/>
                    <a:pt x="635" y="20682"/>
                  </a:cubicBezTo>
                  <a:cubicBezTo>
                    <a:pt x="635" y="20849"/>
                    <a:pt x="668" y="20982"/>
                    <a:pt x="668" y="21149"/>
                  </a:cubicBezTo>
                  <a:cubicBezTo>
                    <a:pt x="2670" y="22183"/>
                    <a:pt x="4738" y="23084"/>
                    <a:pt x="6839" y="23784"/>
                  </a:cubicBezTo>
                  <a:cubicBezTo>
                    <a:pt x="7940" y="24151"/>
                    <a:pt x="9007" y="24451"/>
                    <a:pt x="10142" y="24685"/>
                  </a:cubicBezTo>
                  <a:cubicBezTo>
                    <a:pt x="10242" y="24852"/>
                    <a:pt x="10275" y="25085"/>
                    <a:pt x="10342" y="25252"/>
                  </a:cubicBezTo>
                  <a:cubicBezTo>
                    <a:pt x="11242" y="27587"/>
                    <a:pt x="12076" y="29922"/>
                    <a:pt x="12910" y="32290"/>
                  </a:cubicBezTo>
                  <a:cubicBezTo>
                    <a:pt x="12805" y="32291"/>
                    <a:pt x="12700" y="32292"/>
                    <a:pt x="12595" y="32292"/>
                  </a:cubicBezTo>
                  <a:cubicBezTo>
                    <a:pt x="9133" y="32292"/>
                    <a:pt x="5706" y="31758"/>
                    <a:pt x="2436" y="30689"/>
                  </a:cubicBezTo>
                  <a:cubicBezTo>
                    <a:pt x="2469" y="30823"/>
                    <a:pt x="2503" y="30989"/>
                    <a:pt x="2569" y="31123"/>
                  </a:cubicBezTo>
                  <a:cubicBezTo>
                    <a:pt x="4771" y="31823"/>
                    <a:pt x="7073" y="32290"/>
                    <a:pt x="9408" y="32490"/>
                  </a:cubicBezTo>
                  <a:cubicBezTo>
                    <a:pt x="10642" y="32590"/>
                    <a:pt x="11843" y="32624"/>
                    <a:pt x="13077" y="32624"/>
                  </a:cubicBezTo>
                  <a:cubicBezTo>
                    <a:pt x="13777" y="34592"/>
                    <a:pt x="14445" y="36527"/>
                    <a:pt x="15078" y="38528"/>
                  </a:cubicBezTo>
                  <a:cubicBezTo>
                    <a:pt x="15345" y="39429"/>
                    <a:pt x="15645" y="40263"/>
                    <a:pt x="15912" y="41130"/>
                  </a:cubicBezTo>
                  <a:cubicBezTo>
                    <a:pt x="12276" y="41130"/>
                    <a:pt x="8607" y="40596"/>
                    <a:pt x="5171" y="39429"/>
                  </a:cubicBezTo>
                  <a:cubicBezTo>
                    <a:pt x="5238" y="39595"/>
                    <a:pt x="5305" y="39696"/>
                    <a:pt x="5338" y="39862"/>
                  </a:cubicBezTo>
                  <a:cubicBezTo>
                    <a:pt x="7640" y="40630"/>
                    <a:pt x="10075" y="41130"/>
                    <a:pt x="12477" y="41330"/>
                  </a:cubicBezTo>
                  <a:cubicBezTo>
                    <a:pt x="13644" y="41430"/>
                    <a:pt x="14812" y="41463"/>
                    <a:pt x="15979" y="41463"/>
                  </a:cubicBezTo>
                  <a:cubicBezTo>
                    <a:pt x="16680" y="43798"/>
                    <a:pt x="17413" y="46167"/>
                    <a:pt x="18014" y="48535"/>
                  </a:cubicBezTo>
                  <a:lnTo>
                    <a:pt x="17980" y="48535"/>
                  </a:lnTo>
                  <a:cubicBezTo>
                    <a:pt x="16770" y="48660"/>
                    <a:pt x="15549" y="48722"/>
                    <a:pt x="14327" y="48722"/>
                  </a:cubicBezTo>
                  <a:cubicBezTo>
                    <a:pt x="12620" y="48722"/>
                    <a:pt x="10913" y="48602"/>
                    <a:pt x="9241" y="48368"/>
                  </a:cubicBezTo>
                  <a:cubicBezTo>
                    <a:pt x="9274" y="48502"/>
                    <a:pt x="9374" y="48669"/>
                    <a:pt x="9441" y="48802"/>
                  </a:cubicBezTo>
                  <a:cubicBezTo>
                    <a:pt x="11109" y="49036"/>
                    <a:pt x="12877" y="49136"/>
                    <a:pt x="14578" y="49136"/>
                  </a:cubicBezTo>
                  <a:cubicBezTo>
                    <a:pt x="15679" y="49136"/>
                    <a:pt x="16880" y="49102"/>
                    <a:pt x="17980" y="48969"/>
                  </a:cubicBezTo>
                  <a:cubicBezTo>
                    <a:pt x="18014" y="48969"/>
                    <a:pt x="18081" y="48935"/>
                    <a:pt x="18081" y="48935"/>
                  </a:cubicBezTo>
                  <a:cubicBezTo>
                    <a:pt x="18314" y="49970"/>
                    <a:pt x="18614" y="50970"/>
                    <a:pt x="18848" y="52004"/>
                  </a:cubicBezTo>
                  <a:cubicBezTo>
                    <a:pt x="19848" y="56041"/>
                    <a:pt x="20782" y="60144"/>
                    <a:pt x="21483" y="64280"/>
                  </a:cubicBezTo>
                  <a:cubicBezTo>
                    <a:pt x="21650" y="64380"/>
                    <a:pt x="21750" y="64480"/>
                    <a:pt x="21750" y="64480"/>
                  </a:cubicBezTo>
                  <a:cubicBezTo>
                    <a:pt x="21783" y="64347"/>
                    <a:pt x="21783" y="64180"/>
                    <a:pt x="21817" y="64046"/>
                  </a:cubicBezTo>
                  <a:cubicBezTo>
                    <a:pt x="21249" y="60644"/>
                    <a:pt x="20482" y="57208"/>
                    <a:pt x="19682" y="53839"/>
                  </a:cubicBezTo>
                  <a:cubicBezTo>
                    <a:pt x="20649" y="53205"/>
                    <a:pt x="21616" y="52605"/>
                    <a:pt x="22484" y="51871"/>
                  </a:cubicBezTo>
                  <a:cubicBezTo>
                    <a:pt x="22684" y="51704"/>
                    <a:pt x="22851" y="51604"/>
                    <a:pt x="23084" y="51437"/>
                  </a:cubicBezTo>
                  <a:lnTo>
                    <a:pt x="23084" y="50937"/>
                  </a:lnTo>
                  <a:cubicBezTo>
                    <a:pt x="21950" y="51804"/>
                    <a:pt x="20816" y="52671"/>
                    <a:pt x="19615" y="53439"/>
                  </a:cubicBezTo>
                  <a:cubicBezTo>
                    <a:pt x="18914" y="50503"/>
                    <a:pt x="18114" y="47601"/>
                    <a:pt x="17280" y="44666"/>
                  </a:cubicBezTo>
                  <a:cubicBezTo>
                    <a:pt x="18247" y="44032"/>
                    <a:pt x="19115" y="43432"/>
                    <a:pt x="19982" y="42764"/>
                  </a:cubicBezTo>
                  <a:cubicBezTo>
                    <a:pt x="20649" y="42264"/>
                    <a:pt x="21283" y="41697"/>
                    <a:pt x="21917" y="41163"/>
                  </a:cubicBezTo>
                  <a:cubicBezTo>
                    <a:pt x="21850" y="41030"/>
                    <a:pt x="21850" y="40863"/>
                    <a:pt x="21817" y="40763"/>
                  </a:cubicBezTo>
                  <a:cubicBezTo>
                    <a:pt x="20349" y="42031"/>
                    <a:pt x="18814" y="43265"/>
                    <a:pt x="17180" y="44299"/>
                  </a:cubicBezTo>
                  <a:cubicBezTo>
                    <a:pt x="16913" y="43298"/>
                    <a:pt x="16579" y="42297"/>
                    <a:pt x="16279" y="41297"/>
                  </a:cubicBezTo>
                  <a:cubicBezTo>
                    <a:pt x="16279" y="41274"/>
                    <a:pt x="16279" y="41235"/>
                    <a:pt x="16235" y="41235"/>
                  </a:cubicBezTo>
                  <a:cubicBezTo>
                    <a:pt x="16216" y="41235"/>
                    <a:pt x="16187" y="41243"/>
                    <a:pt x="16146" y="41263"/>
                  </a:cubicBezTo>
                  <a:cubicBezTo>
                    <a:pt x="16079" y="40930"/>
                    <a:pt x="15979" y="40596"/>
                    <a:pt x="15846" y="40263"/>
                  </a:cubicBezTo>
                  <a:cubicBezTo>
                    <a:pt x="15479" y="39128"/>
                    <a:pt x="15145" y="38028"/>
                    <a:pt x="14778" y="36927"/>
                  </a:cubicBezTo>
                  <a:cubicBezTo>
                    <a:pt x="15746" y="36193"/>
                    <a:pt x="16646" y="35426"/>
                    <a:pt x="17513" y="34592"/>
                  </a:cubicBezTo>
                  <a:cubicBezTo>
                    <a:pt x="18181" y="33958"/>
                    <a:pt x="18814" y="33291"/>
                    <a:pt x="19448" y="32624"/>
                  </a:cubicBezTo>
                  <a:cubicBezTo>
                    <a:pt x="19415" y="32490"/>
                    <a:pt x="19348" y="32324"/>
                    <a:pt x="19315" y="32190"/>
                  </a:cubicBezTo>
                  <a:cubicBezTo>
                    <a:pt x="17914" y="33791"/>
                    <a:pt x="16313" y="35259"/>
                    <a:pt x="14645" y="36527"/>
                  </a:cubicBezTo>
                  <a:cubicBezTo>
                    <a:pt x="13677" y="33691"/>
                    <a:pt x="12743" y="30856"/>
                    <a:pt x="11676" y="28087"/>
                  </a:cubicBezTo>
                  <a:cubicBezTo>
                    <a:pt x="12643" y="27353"/>
                    <a:pt x="13577" y="26586"/>
                    <a:pt x="14445" y="25752"/>
                  </a:cubicBezTo>
                  <a:cubicBezTo>
                    <a:pt x="14978" y="25252"/>
                    <a:pt x="15512" y="24685"/>
                    <a:pt x="16012" y="24151"/>
                  </a:cubicBezTo>
                  <a:cubicBezTo>
                    <a:pt x="15979" y="24018"/>
                    <a:pt x="15946" y="23918"/>
                    <a:pt x="15846" y="23784"/>
                  </a:cubicBezTo>
                  <a:cubicBezTo>
                    <a:pt x="14578" y="25185"/>
                    <a:pt x="13110" y="26519"/>
                    <a:pt x="11576" y="27687"/>
                  </a:cubicBezTo>
                  <a:cubicBezTo>
                    <a:pt x="11476" y="27420"/>
                    <a:pt x="11342" y="27153"/>
                    <a:pt x="11276" y="26853"/>
                  </a:cubicBezTo>
                  <a:cubicBezTo>
                    <a:pt x="10475" y="24618"/>
                    <a:pt x="9641" y="22417"/>
                    <a:pt x="8774" y="20182"/>
                  </a:cubicBezTo>
                  <a:cubicBezTo>
                    <a:pt x="9474" y="19314"/>
                    <a:pt x="10142" y="18380"/>
                    <a:pt x="10775" y="17480"/>
                  </a:cubicBezTo>
                  <a:cubicBezTo>
                    <a:pt x="11109" y="16946"/>
                    <a:pt x="11442" y="16446"/>
                    <a:pt x="11776" y="15878"/>
                  </a:cubicBezTo>
                  <a:cubicBezTo>
                    <a:pt x="11743" y="15778"/>
                    <a:pt x="11643" y="15645"/>
                    <a:pt x="11576" y="15512"/>
                  </a:cubicBezTo>
                  <a:cubicBezTo>
                    <a:pt x="10642" y="17013"/>
                    <a:pt x="9675" y="18447"/>
                    <a:pt x="8607" y="19781"/>
                  </a:cubicBezTo>
                  <a:cubicBezTo>
                    <a:pt x="7807" y="17746"/>
                    <a:pt x="7006" y="15678"/>
                    <a:pt x="6172" y="13644"/>
                  </a:cubicBezTo>
                  <a:lnTo>
                    <a:pt x="5438" y="11776"/>
                  </a:lnTo>
                  <a:cubicBezTo>
                    <a:pt x="5905" y="10508"/>
                    <a:pt x="6305" y="9274"/>
                    <a:pt x="6672" y="7973"/>
                  </a:cubicBezTo>
                  <a:cubicBezTo>
                    <a:pt x="6606" y="7806"/>
                    <a:pt x="6472" y="7673"/>
                    <a:pt x="6406" y="7539"/>
                  </a:cubicBezTo>
                  <a:cubicBezTo>
                    <a:pt x="6072" y="8807"/>
                    <a:pt x="5672" y="10008"/>
                    <a:pt x="5238" y="11208"/>
                  </a:cubicBezTo>
                  <a:cubicBezTo>
                    <a:pt x="3770" y="7639"/>
                    <a:pt x="2303" y="4070"/>
                    <a:pt x="802" y="467"/>
                  </a:cubicBezTo>
                  <a:cubicBezTo>
                    <a:pt x="802" y="434"/>
                    <a:pt x="768" y="367"/>
                    <a:pt x="768" y="3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5" name="Google Shape;1052;p33"/>
          <p:cNvGrpSpPr/>
          <p:nvPr/>
        </p:nvGrpSpPr>
        <p:grpSpPr bwMode="auto">
          <a:xfrm rot="-4280205">
            <a:off x="8366868" y="4180594"/>
            <a:ext cx="333478" cy="1357313"/>
            <a:chOff x="2815525" y="3515450"/>
            <a:chExt cx="332750" cy="1358500"/>
          </a:xfrm>
        </p:grpSpPr>
        <p:sp>
          <p:nvSpPr>
            <p:cNvPr id="26" name="Google Shape;1053;p33"/>
            <p:cNvSpPr/>
            <p:nvPr/>
          </p:nvSpPr>
          <p:spPr bwMode="auto">
            <a:xfrm>
              <a:off x="2816350" y="3515450"/>
              <a:ext cx="331925" cy="1358500"/>
            </a:xfrm>
            <a:custGeom>
              <a:avLst/>
              <a:gdLst>
                <a:gd name="T0" fmla="*/ 4170 w 13277"/>
                <a:gd name="T1" fmla="*/ 1 h 54340"/>
                <a:gd name="T2" fmla="*/ 4037 w 13277"/>
                <a:gd name="T3" fmla="*/ 368 h 54340"/>
                <a:gd name="T4" fmla="*/ 1835 w 13277"/>
                <a:gd name="T5" fmla="*/ 8173 h 54340"/>
                <a:gd name="T6" fmla="*/ 1735 w 13277"/>
                <a:gd name="T7" fmla="*/ 8607 h 54340"/>
                <a:gd name="T8" fmla="*/ 467 w 13277"/>
                <a:gd name="T9" fmla="*/ 16179 h 54340"/>
                <a:gd name="T10" fmla="*/ 434 w 13277"/>
                <a:gd name="T11" fmla="*/ 16546 h 54340"/>
                <a:gd name="T12" fmla="*/ 0 w 13277"/>
                <a:gd name="T13" fmla="*/ 24318 h 54340"/>
                <a:gd name="T14" fmla="*/ 0 w 13277"/>
                <a:gd name="T15" fmla="*/ 24685 h 54340"/>
                <a:gd name="T16" fmla="*/ 467 w 13277"/>
                <a:gd name="T17" fmla="*/ 31690 h 54340"/>
                <a:gd name="T18" fmla="*/ 501 w 13277"/>
                <a:gd name="T19" fmla="*/ 32057 h 54340"/>
                <a:gd name="T20" fmla="*/ 1969 w 13277"/>
                <a:gd name="T21" fmla="*/ 39462 h 54340"/>
                <a:gd name="T22" fmla="*/ 2035 w 13277"/>
                <a:gd name="T23" fmla="*/ 39829 h 54340"/>
                <a:gd name="T24" fmla="*/ 8640 w 13277"/>
                <a:gd name="T25" fmla="*/ 54140 h 54340"/>
                <a:gd name="T26" fmla="*/ 8807 w 13277"/>
                <a:gd name="T27" fmla="*/ 54340 h 54340"/>
                <a:gd name="T28" fmla="*/ 8974 w 13277"/>
                <a:gd name="T29" fmla="*/ 54040 h 54340"/>
                <a:gd name="T30" fmla="*/ 12276 w 13277"/>
                <a:gd name="T31" fmla="*/ 44399 h 54340"/>
                <a:gd name="T32" fmla="*/ 12343 w 13277"/>
                <a:gd name="T33" fmla="*/ 44032 h 54340"/>
                <a:gd name="T34" fmla="*/ 13210 w 13277"/>
                <a:gd name="T35" fmla="*/ 36227 h 54340"/>
                <a:gd name="T36" fmla="*/ 13210 w 13277"/>
                <a:gd name="T37" fmla="*/ 35893 h 54340"/>
                <a:gd name="T38" fmla="*/ 12976 w 13277"/>
                <a:gd name="T39" fmla="*/ 29055 h 54340"/>
                <a:gd name="T40" fmla="*/ 12943 w 13277"/>
                <a:gd name="T41" fmla="*/ 28721 h 54340"/>
                <a:gd name="T42" fmla="*/ 11976 w 13277"/>
                <a:gd name="T43" fmla="*/ 21783 h 54340"/>
                <a:gd name="T44" fmla="*/ 11876 w 13277"/>
                <a:gd name="T45" fmla="*/ 21450 h 54340"/>
                <a:gd name="T46" fmla="*/ 10141 w 13277"/>
                <a:gd name="T47" fmla="*/ 14545 h 54340"/>
                <a:gd name="T48" fmla="*/ 10008 w 13277"/>
                <a:gd name="T49" fmla="*/ 14211 h 54340"/>
                <a:gd name="T50" fmla="*/ 7606 w 13277"/>
                <a:gd name="T51" fmla="*/ 7440 h 54340"/>
                <a:gd name="T52" fmla="*/ 7439 w 13277"/>
                <a:gd name="T53" fmla="*/ 7039 h 54340"/>
                <a:gd name="T54" fmla="*/ 4337 w 13277"/>
                <a:gd name="T55" fmla="*/ 334 h 54340"/>
                <a:gd name="T56" fmla="*/ 4170 w 13277"/>
                <a:gd name="T57" fmla="*/ 1 h 54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77" h="54340" extrusionOk="0">
                  <a:moveTo>
                    <a:pt x="4170" y="1"/>
                  </a:moveTo>
                  <a:lnTo>
                    <a:pt x="4037" y="368"/>
                  </a:lnTo>
                  <a:cubicBezTo>
                    <a:pt x="3136" y="3036"/>
                    <a:pt x="2402" y="5672"/>
                    <a:pt x="1835" y="8173"/>
                  </a:cubicBezTo>
                  <a:cubicBezTo>
                    <a:pt x="1802" y="8307"/>
                    <a:pt x="1802" y="8474"/>
                    <a:pt x="1735" y="8607"/>
                  </a:cubicBezTo>
                  <a:cubicBezTo>
                    <a:pt x="1168" y="11209"/>
                    <a:pt x="734" y="13777"/>
                    <a:pt x="467" y="16179"/>
                  </a:cubicBezTo>
                  <a:cubicBezTo>
                    <a:pt x="467" y="16313"/>
                    <a:pt x="434" y="16446"/>
                    <a:pt x="434" y="16546"/>
                  </a:cubicBezTo>
                  <a:cubicBezTo>
                    <a:pt x="134" y="19281"/>
                    <a:pt x="0" y="21850"/>
                    <a:pt x="0" y="24318"/>
                  </a:cubicBezTo>
                  <a:lnTo>
                    <a:pt x="0" y="24685"/>
                  </a:lnTo>
                  <a:cubicBezTo>
                    <a:pt x="0" y="27187"/>
                    <a:pt x="167" y="29522"/>
                    <a:pt x="467" y="31690"/>
                  </a:cubicBezTo>
                  <a:cubicBezTo>
                    <a:pt x="467" y="31824"/>
                    <a:pt x="501" y="31957"/>
                    <a:pt x="501" y="32057"/>
                  </a:cubicBezTo>
                  <a:cubicBezTo>
                    <a:pt x="834" y="34792"/>
                    <a:pt x="1368" y="37227"/>
                    <a:pt x="1969" y="39462"/>
                  </a:cubicBezTo>
                  <a:cubicBezTo>
                    <a:pt x="1969" y="39562"/>
                    <a:pt x="2002" y="39696"/>
                    <a:pt x="2035" y="39829"/>
                  </a:cubicBezTo>
                  <a:cubicBezTo>
                    <a:pt x="4370" y="48169"/>
                    <a:pt x="7839" y="53072"/>
                    <a:pt x="8640" y="54140"/>
                  </a:cubicBezTo>
                  <a:cubicBezTo>
                    <a:pt x="8773" y="54240"/>
                    <a:pt x="8807" y="54340"/>
                    <a:pt x="8807" y="54340"/>
                  </a:cubicBezTo>
                  <a:cubicBezTo>
                    <a:pt x="8873" y="54240"/>
                    <a:pt x="8940" y="54140"/>
                    <a:pt x="8974" y="54040"/>
                  </a:cubicBezTo>
                  <a:cubicBezTo>
                    <a:pt x="10508" y="50904"/>
                    <a:pt x="11609" y="47668"/>
                    <a:pt x="12276" y="44399"/>
                  </a:cubicBezTo>
                  <a:cubicBezTo>
                    <a:pt x="12309" y="44299"/>
                    <a:pt x="12309" y="44166"/>
                    <a:pt x="12343" y="44032"/>
                  </a:cubicBezTo>
                  <a:cubicBezTo>
                    <a:pt x="12843" y="41464"/>
                    <a:pt x="13143" y="38829"/>
                    <a:pt x="13210" y="36227"/>
                  </a:cubicBezTo>
                  <a:lnTo>
                    <a:pt x="13210" y="35893"/>
                  </a:lnTo>
                  <a:cubicBezTo>
                    <a:pt x="13277" y="33558"/>
                    <a:pt x="13177" y="31323"/>
                    <a:pt x="12976" y="29055"/>
                  </a:cubicBezTo>
                  <a:cubicBezTo>
                    <a:pt x="12976" y="28988"/>
                    <a:pt x="12943" y="28855"/>
                    <a:pt x="12943" y="28721"/>
                  </a:cubicBezTo>
                  <a:cubicBezTo>
                    <a:pt x="12676" y="26353"/>
                    <a:pt x="12343" y="24018"/>
                    <a:pt x="11976" y="21783"/>
                  </a:cubicBezTo>
                  <a:cubicBezTo>
                    <a:pt x="11942" y="21650"/>
                    <a:pt x="11942" y="21550"/>
                    <a:pt x="11876" y="21450"/>
                  </a:cubicBezTo>
                  <a:cubicBezTo>
                    <a:pt x="11375" y="18981"/>
                    <a:pt x="10808" y="16679"/>
                    <a:pt x="10141" y="14545"/>
                  </a:cubicBezTo>
                  <a:cubicBezTo>
                    <a:pt x="10108" y="14445"/>
                    <a:pt x="10041" y="14344"/>
                    <a:pt x="10008" y="14211"/>
                  </a:cubicBezTo>
                  <a:cubicBezTo>
                    <a:pt x="9207" y="11676"/>
                    <a:pt x="8373" y="9374"/>
                    <a:pt x="7606" y="7440"/>
                  </a:cubicBezTo>
                  <a:cubicBezTo>
                    <a:pt x="7506" y="7306"/>
                    <a:pt x="7472" y="7173"/>
                    <a:pt x="7439" y="7039"/>
                  </a:cubicBezTo>
                  <a:cubicBezTo>
                    <a:pt x="6005" y="3603"/>
                    <a:pt x="4804" y="1168"/>
                    <a:pt x="4337" y="334"/>
                  </a:cubicBezTo>
                  <a:cubicBezTo>
                    <a:pt x="4270" y="134"/>
                    <a:pt x="4170" y="1"/>
                    <a:pt x="4170" y="1"/>
                  </a:cubicBezTo>
                  <a:close/>
                </a:path>
              </a:pathLst>
            </a:custGeom>
            <a:solidFill>
              <a:srgbClr val="05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Google Shape;1054;p33"/>
            <p:cNvSpPr/>
            <p:nvPr/>
          </p:nvSpPr>
          <p:spPr bwMode="auto">
            <a:xfrm>
              <a:off x="2815525" y="3515450"/>
              <a:ext cx="331075" cy="1357675"/>
            </a:xfrm>
            <a:custGeom>
              <a:avLst/>
              <a:gdLst>
                <a:gd name="T0" fmla="*/ 4070 w 13243"/>
                <a:gd name="T1" fmla="*/ 368 h 54307"/>
                <a:gd name="T2" fmla="*/ 6071 w 13243"/>
                <a:gd name="T3" fmla="*/ 13177 h 54307"/>
                <a:gd name="T4" fmla="*/ 1801 w 13243"/>
                <a:gd name="T5" fmla="*/ 8607 h 54307"/>
                <a:gd name="T6" fmla="*/ 6171 w 13243"/>
                <a:gd name="T7" fmla="*/ 13677 h 54307"/>
                <a:gd name="T8" fmla="*/ 500 w 13243"/>
                <a:gd name="T9" fmla="*/ 16146 h 54307"/>
                <a:gd name="T10" fmla="*/ 4804 w 13243"/>
                <a:gd name="T11" fmla="*/ 19682 h 54307"/>
                <a:gd name="T12" fmla="*/ 7205 w 13243"/>
                <a:gd name="T13" fmla="*/ 21483 h 54307"/>
                <a:gd name="T14" fmla="*/ 0 w 13243"/>
                <a:gd name="T15" fmla="*/ 24285 h 54307"/>
                <a:gd name="T16" fmla="*/ 5070 w 13243"/>
                <a:gd name="T17" fmla="*/ 26987 h 54307"/>
                <a:gd name="T18" fmla="*/ 8373 w 13243"/>
                <a:gd name="T19" fmla="*/ 32791 h 54307"/>
                <a:gd name="T20" fmla="*/ 500 w 13243"/>
                <a:gd name="T21" fmla="*/ 31657 h 54307"/>
                <a:gd name="T22" fmla="*/ 534 w 13243"/>
                <a:gd name="T23" fmla="*/ 32024 h 54307"/>
                <a:gd name="T24" fmla="*/ 8540 w 13243"/>
                <a:gd name="T25" fmla="*/ 35226 h 54307"/>
                <a:gd name="T26" fmla="*/ 8806 w 13243"/>
                <a:gd name="T27" fmla="*/ 41164 h 54307"/>
                <a:gd name="T28" fmla="*/ 2002 w 13243"/>
                <a:gd name="T29" fmla="*/ 39396 h 54307"/>
                <a:gd name="T30" fmla="*/ 6038 w 13243"/>
                <a:gd name="T31" fmla="*/ 40997 h 54307"/>
                <a:gd name="T32" fmla="*/ 8840 w 13243"/>
                <a:gd name="T33" fmla="*/ 41497 h 54307"/>
                <a:gd name="T34" fmla="*/ 8673 w 13243"/>
                <a:gd name="T35" fmla="*/ 54073 h 54307"/>
                <a:gd name="T36" fmla="*/ 9007 w 13243"/>
                <a:gd name="T37" fmla="*/ 54006 h 54307"/>
                <a:gd name="T38" fmla="*/ 11742 w 13243"/>
                <a:gd name="T39" fmla="*/ 44666 h 54307"/>
                <a:gd name="T40" fmla="*/ 12376 w 13243"/>
                <a:gd name="T41" fmla="*/ 44032 h 54307"/>
                <a:gd name="T42" fmla="*/ 9207 w 13243"/>
                <a:gd name="T43" fmla="*/ 45367 h 54307"/>
                <a:gd name="T44" fmla="*/ 11442 w 13243"/>
                <a:gd name="T45" fmla="*/ 37127 h 54307"/>
                <a:gd name="T46" fmla="*/ 13243 w 13243"/>
                <a:gd name="T47" fmla="*/ 35893 h 54307"/>
                <a:gd name="T48" fmla="*/ 8840 w 13243"/>
                <a:gd name="T49" fmla="*/ 35293 h 54307"/>
                <a:gd name="T50" fmla="*/ 8840 w 13243"/>
                <a:gd name="T51" fmla="*/ 34292 h 54307"/>
                <a:gd name="T52" fmla="*/ 11208 w 13243"/>
                <a:gd name="T53" fmla="*/ 30156 h 54307"/>
                <a:gd name="T54" fmla="*/ 13009 w 13243"/>
                <a:gd name="T55" fmla="*/ 28655 h 54307"/>
                <a:gd name="T56" fmla="*/ 7872 w 13243"/>
                <a:gd name="T57" fmla="*/ 24018 h 54307"/>
                <a:gd name="T58" fmla="*/ 12009 w 13243"/>
                <a:gd name="T59" fmla="*/ 21783 h 54307"/>
                <a:gd name="T60" fmla="*/ 7839 w 13243"/>
                <a:gd name="T61" fmla="*/ 23718 h 54307"/>
                <a:gd name="T62" fmla="*/ 7005 w 13243"/>
                <a:gd name="T63" fmla="*/ 17347 h 54307"/>
                <a:gd name="T64" fmla="*/ 10174 w 13243"/>
                <a:gd name="T65" fmla="*/ 14545 h 54307"/>
                <a:gd name="T66" fmla="*/ 6972 w 13243"/>
                <a:gd name="T67" fmla="*/ 16980 h 54307"/>
                <a:gd name="T68" fmla="*/ 5971 w 13243"/>
                <a:gd name="T69" fmla="*/ 10141 h 54307"/>
                <a:gd name="T70" fmla="*/ 7472 w 13243"/>
                <a:gd name="T71" fmla="*/ 7039 h 54307"/>
                <a:gd name="T72" fmla="*/ 4403 w 13243"/>
                <a:gd name="T73" fmla="*/ 468 h 54307"/>
                <a:gd name="T74" fmla="*/ 4203 w 13243"/>
                <a:gd name="T75" fmla="*/ 1 h 54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43" h="54307" extrusionOk="0">
                  <a:moveTo>
                    <a:pt x="4203" y="1"/>
                  </a:moveTo>
                  <a:lnTo>
                    <a:pt x="4070" y="368"/>
                  </a:lnTo>
                  <a:cubicBezTo>
                    <a:pt x="4637" y="3670"/>
                    <a:pt x="5170" y="7006"/>
                    <a:pt x="5671" y="10308"/>
                  </a:cubicBezTo>
                  <a:cubicBezTo>
                    <a:pt x="5804" y="11276"/>
                    <a:pt x="5971" y="12210"/>
                    <a:pt x="6071" y="13177"/>
                  </a:cubicBezTo>
                  <a:cubicBezTo>
                    <a:pt x="4537" y="11643"/>
                    <a:pt x="3136" y="9975"/>
                    <a:pt x="1868" y="8173"/>
                  </a:cubicBezTo>
                  <a:cubicBezTo>
                    <a:pt x="1835" y="8307"/>
                    <a:pt x="1835" y="8474"/>
                    <a:pt x="1801" y="8607"/>
                  </a:cubicBezTo>
                  <a:cubicBezTo>
                    <a:pt x="3069" y="10442"/>
                    <a:pt x="4537" y="12110"/>
                    <a:pt x="6138" y="13677"/>
                  </a:cubicBezTo>
                  <a:lnTo>
                    <a:pt x="6171" y="13677"/>
                  </a:lnTo>
                  <a:cubicBezTo>
                    <a:pt x="6505" y="16012"/>
                    <a:pt x="6838" y="18314"/>
                    <a:pt x="7139" y="20649"/>
                  </a:cubicBezTo>
                  <a:cubicBezTo>
                    <a:pt x="4703" y="19448"/>
                    <a:pt x="2502" y="17947"/>
                    <a:pt x="500" y="16146"/>
                  </a:cubicBezTo>
                  <a:cubicBezTo>
                    <a:pt x="500" y="16279"/>
                    <a:pt x="467" y="16379"/>
                    <a:pt x="467" y="16513"/>
                  </a:cubicBezTo>
                  <a:cubicBezTo>
                    <a:pt x="1835" y="17680"/>
                    <a:pt x="3236" y="18781"/>
                    <a:pt x="4804" y="19682"/>
                  </a:cubicBezTo>
                  <a:cubicBezTo>
                    <a:pt x="5537" y="20182"/>
                    <a:pt x="6338" y="20616"/>
                    <a:pt x="7172" y="21016"/>
                  </a:cubicBezTo>
                  <a:cubicBezTo>
                    <a:pt x="7172" y="21149"/>
                    <a:pt x="7172" y="21316"/>
                    <a:pt x="7205" y="21483"/>
                  </a:cubicBezTo>
                  <a:cubicBezTo>
                    <a:pt x="7472" y="23484"/>
                    <a:pt x="7672" y="25452"/>
                    <a:pt x="7872" y="27454"/>
                  </a:cubicBezTo>
                  <a:cubicBezTo>
                    <a:pt x="5070" y="26820"/>
                    <a:pt x="2402" y="25719"/>
                    <a:pt x="0" y="24285"/>
                  </a:cubicBezTo>
                  <a:lnTo>
                    <a:pt x="0" y="24652"/>
                  </a:lnTo>
                  <a:cubicBezTo>
                    <a:pt x="1635" y="25619"/>
                    <a:pt x="3336" y="26386"/>
                    <a:pt x="5070" y="26987"/>
                  </a:cubicBezTo>
                  <a:cubicBezTo>
                    <a:pt x="6004" y="27320"/>
                    <a:pt x="6972" y="27554"/>
                    <a:pt x="7906" y="27787"/>
                  </a:cubicBezTo>
                  <a:cubicBezTo>
                    <a:pt x="8073" y="29455"/>
                    <a:pt x="8239" y="31123"/>
                    <a:pt x="8373" y="32791"/>
                  </a:cubicBezTo>
                  <a:cubicBezTo>
                    <a:pt x="8473" y="33491"/>
                    <a:pt x="8506" y="34225"/>
                    <a:pt x="8540" y="34959"/>
                  </a:cubicBezTo>
                  <a:cubicBezTo>
                    <a:pt x="5704" y="34325"/>
                    <a:pt x="2969" y="33191"/>
                    <a:pt x="500" y="31657"/>
                  </a:cubicBezTo>
                  <a:cubicBezTo>
                    <a:pt x="500" y="31790"/>
                    <a:pt x="534" y="31890"/>
                    <a:pt x="534" y="32024"/>
                  </a:cubicBezTo>
                  <a:cubicBezTo>
                    <a:pt x="2202" y="33024"/>
                    <a:pt x="4003" y="33858"/>
                    <a:pt x="5838" y="34492"/>
                  </a:cubicBezTo>
                  <a:cubicBezTo>
                    <a:pt x="6705" y="34759"/>
                    <a:pt x="7639" y="35026"/>
                    <a:pt x="8540" y="35226"/>
                  </a:cubicBezTo>
                  <a:cubicBezTo>
                    <a:pt x="8673" y="37227"/>
                    <a:pt x="8806" y="39196"/>
                    <a:pt x="8840" y="41164"/>
                  </a:cubicBezTo>
                  <a:lnTo>
                    <a:pt x="8806" y="41164"/>
                  </a:lnTo>
                  <a:cubicBezTo>
                    <a:pt x="6438" y="40830"/>
                    <a:pt x="4170" y="40230"/>
                    <a:pt x="2002" y="39396"/>
                  </a:cubicBezTo>
                  <a:cubicBezTo>
                    <a:pt x="2002" y="39529"/>
                    <a:pt x="2035" y="39663"/>
                    <a:pt x="2068" y="39763"/>
                  </a:cubicBezTo>
                  <a:cubicBezTo>
                    <a:pt x="3369" y="40263"/>
                    <a:pt x="4703" y="40697"/>
                    <a:pt x="6038" y="40997"/>
                  </a:cubicBezTo>
                  <a:cubicBezTo>
                    <a:pt x="6905" y="41197"/>
                    <a:pt x="7839" y="41364"/>
                    <a:pt x="8740" y="41497"/>
                  </a:cubicBezTo>
                  <a:lnTo>
                    <a:pt x="8840" y="41497"/>
                  </a:lnTo>
                  <a:cubicBezTo>
                    <a:pt x="8840" y="42331"/>
                    <a:pt x="8873" y="43198"/>
                    <a:pt x="8873" y="44032"/>
                  </a:cubicBezTo>
                  <a:cubicBezTo>
                    <a:pt x="8906" y="47368"/>
                    <a:pt x="8873" y="50737"/>
                    <a:pt x="8673" y="54073"/>
                  </a:cubicBezTo>
                  <a:cubicBezTo>
                    <a:pt x="8773" y="54206"/>
                    <a:pt x="8840" y="54306"/>
                    <a:pt x="8840" y="54306"/>
                  </a:cubicBezTo>
                  <a:cubicBezTo>
                    <a:pt x="8906" y="54206"/>
                    <a:pt x="8940" y="54073"/>
                    <a:pt x="9007" y="54006"/>
                  </a:cubicBezTo>
                  <a:cubicBezTo>
                    <a:pt x="9140" y="51238"/>
                    <a:pt x="9207" y="48469"/>
                    <a:pt x="9207" y="45667"/>
                  </a:cubicBezTo>
                  <a:cubicBezTo>
                    <a:pt x="10074" y="45367"/>
                    <a:pt x="10908" y="45033"/>
                    <a:pt x="11742" y="44666"/>
                  </a:cubicBezTo>
                  <a:cubicBezTo>
                    <a:pt x="11909" y="44566"/>
                    <a:pt x="12109" y="44499"/>
                    <a:pt x="12276" y="44399"/>
                  </a:cubicBezTo>
                  <a:cubicBezTo>
                    <a:pt x="12342" y="44299"/>
                    <a:pt x="12342" y="44166"/>
                    <a:pt x="12376" y="44032"/>
                  </a:cubicBezTo>
                  <a:cubicBezTo>
                    <a:pt x="11342" y="44533"/>
                    <a:pt x="10274" y="45000"/>
                    <a:pt x="9207" y="45367"/>
                  </a:cubicBezTo>
                  <a:cubicBezTo>
                    <a:pt x="9207" y="42965"/>
                    <a:pt x="9140" y="40530"/>
                    <a:pt x="9007" y="38128"/>
                  </a:cubicBezTo>
                  <a:cubicBezTo>
                    <a:pt x="9840" y="37828"/>
                    <a:pt x="10674" y="37494"/>
                    <a:pt x="11442" y="37127"/>
                  </a:cubicBezTo>
                  <a:cubicBezTo>
                    <a:pt x="12075" y="36861"/>
                    <a:pt x="12676" y="36527"/>
                    <a:pt x="13243" y="36227"/>
                  </a:cubicBezTo>
                  <a:lnTo>
                    <a:pt x="13243" y="35893"/>
                  </a:lnTo>
                  <a:cubicBezTo>
                    <a:pt x="11875" y="36627"/>
                    <a:pt x="10474" y="37227"/>
                    <a:pt x="9007" y="37795"/>
                  </a:cubicBezTo>
                  <a:cubicBezTo>
                    <a:pt x="8973" y="36961"/>
                    <a:pt x="8873" y="36127"/>
                    <a:pt x="8840" y="35293"/>
                  </a:cubicBezTo>
                  <a:cubicBezTo>
                    <a:pt x="8840" y="35226"/>
                    <a:pt x="8840" y="35226"/>
                    <a:pt x="8873" y="35126"/>
                  </a:cubicBezTo>
                  <a:cubicBezTo>
                    <a:pt x="8873" y="34859"/>
                    <a:pt x="8873" y="34559"/>
                    <a:pt x="8840" y="34292"/>
                  </a:cubicBezTo>
                  <a:cubicBezTo>
                    <a:pt x="8806" y="33358"/>
                    <a:pt x="8706" y="32391"/>
                    <a:pt x="8640" y="31490"/>
                  </a:cubicBezTo>
                  <a:cubicBezTo>
                    <a:pt x="9507" y="31056"/>
                    <a:pt x="10374" y="30656"/>
                    <a:pt x="11208" y="30156"/>
                  </a:cubicBezTo>
                  <a:cubicBezTo>
                    <a:pt x="11842" y="29789"/>
                    <a:pt x="12476" y="29389"/>
                    <a:pt x="13043" y="28988"/>
                  </a:cubicBezTo>
                  <a:cubicBezTo>
                    <a:pt x="13043" y="28888"/>
                    <a:pt x="13009" y="28788"/>
                    <a:pt x="13009" y="28655"/>
                  </a:cubicBezTo>
                  <a:cubicBezTo>
                    <a:pt x="11642" y="29622"/>
                    <a:pt x="10141" y="30456"/>
                    <a:pt x="8573" y="31156"/>
                  </a:cubicBezTo>
                  <a:cubicBezTo>
                    <a:pt x="8406" y="28788"/>
                    <a:pt x="8173" y="26386"/>
                    <a:pt x="7872" y="24018"/>
                  </a:cubicBezTo>
                  <a:cubicBezTo>
                    <a:pt x="8740" y="23651"/>
                    <a:pt x="9640" y="23217"/>
                    <a:pt x="10474" y="22717"/>
                  </a:cubicBezTo>
                  <a:cubicBezTo>
                    <a:pt x="11008" y="22450"/>
                    <a:pt x="11508" y="22117"/>
                    <a:pt x="12009" y="21783"/>
                  </a:cubicBezTo>
                  <a:cubicBezTo>
                    <a:pt x="11975" y="21650"/>
                    <a:pt x="11975" y="21550"/>
                    <a:pt x="11909" y="21450"/>
                  </a:cubicBezTo>
                  <a:cubicBezTo>
                    <a:pt x="10641" y="22317"/>
                    <a:pt x="9240" y="23117"/>
                    <a:pt x="7839" y="23718"/>
                  </a:cubicBezTo>
                  <a:cubicBezTo>
                    <a:pt x="7806" y="23484"/>
                    <a:pt x="7806" y="23284"/>
                    <a:pt x="7739" y="23017"/>
                  </a:cubicBezTo>
                  <a:cubicBezTo>
                    <a:pt x="7505" y="21116"/>
                    <a:pt x="7239" y="19215"/>
                    <a:pt x="7005" y="17347"/>
                  </a:cubicBezTo>
                  <a:cubicBezTo>
                    <a:pt x="7739" y="16813"/>
                    <a:pt x="8406" y="16212"/>
                    <a:pt x="9073" y="15612"/>
                  </a:cubicBezTo>
                  <a:cubicBezTo>
                    <a:pt x="9474" y="15278"/>
                    <a:pt x="9840" y="14878"/>
                    <a:pt x="10174" y="14545"/>
                  </a:cubicBezTo>
                  <a:cubicBezTo>
                    <a:pt x="10141" y="14445"/>
                    <a:pt x="10074" y="14344"/>
                    <a:pt x="10041" y="14211"/>
                  </a:cubicBezTo>
                  <a:cubicBezTo>
                    <a:pt x="9073" y="15178"/>
                    <a:pt x="8039" y="16146"/>
                    <a:pt x="6972" y="16980"/>
                  </a:cubicBezTo>
                  <a:lnTo>
                    <a:pt x="6205" y="11709"/>
                  </a:lnTo>
                  <a:cubicBezTo>
                    <a:pt x="6138" y="11209"/>
                    <a:pt x="6038" y="10675"/>
                    <a:pt x="5971" y="10141"/>
                  </a:cubicBezTo>
                  <a:cubicBezTo>
                    <a:pt x="6538" y="9274"/>
                    <a:pt x="7072" y="8340"/>
                    <a:pt x="7639" y="7440"/>
                  </a:cubicBezTo>
                  <a:cubicBezTo>
                    <a:pt x="7539" y="7306"/>
                    <a:pt x="7505" y="7173"/>
                    <a:pt x="7472" y="7039"/>
                  </a:cubicBezTo>
                  <a:cubicBezTo>
                    <a:pt x="6972" y="7940"/>
                    <a:pt x="6471" y="8841"/>
                    <a:pt x="5871" y="9674"/>
                  </a:cubicBezTo>
                  <a:cubicBezTo>
                    <a:pt x="5404" y="6606"/>
                    <a:pt x="4904" y="3537"/>
                    <a:pt x="4403" y="468"/>
                  </a:cubicBezTo>
                  <a:cubicBezTo>
                    <a:pt x="4370" y="434"/>
                    <a:pt x="4370" y="368"/>
                    <a:pt x="4370" y="334"/>
                  </a:cubicBezTo>
                  <a:cubicBezTo>
                    <a:pt x="4303" y="134"/>
                    <a:pt x="4203" y="1"/>
                    <a:pt x="4203" y="1"/>
                  </a:cubicBezTo>
                  <a:close/>
                </a:path>
              </a:pathLst>
            </a:custGeom>
            <a:solidFill>
              <a:srgbClr val="038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8" name="Google Shape;1055;p33"/>
          <p:cNvSpPr/>
          <p:nvPr/>
        </p:nvSpPr>
        <p:spPr bwMode="auto">
          <a:xfrm flipH="1">
            <a:off x="1425576" y="4644872"/>
            <a:ext cx="187325" cy="184207"/>
          </a:xfrm>
          <a:custGeom>
            <a:avLst/>
            <a:gdLst>
              <a:gd name="T0" fmla="*/ 9836 w 13077"/>
              <a:gd name="T1" fmla="*/ 0 h 12835"/>
              <a:gd name="T2" fmla="*/ 9174 w 13077"/>
              <a:gd name="T3" fmla="*/ 96 h 12835"/>
              <a:gd name="T4" fmla="*/ 7473 w 13077"/>
              <a:gd name="T5" fmla="*/ 1797 h 12835"/>
              <a:gd name="T6" fmla="*/ 7340 w 13077"/>
              <a:gd name="T7" fmla="*/ 4399 h 12835"/>
              <a:gd name="T8" fmla="*/ 4738 w 13077"/>
              <a:gd name="T9" fmla="*/ 1964 h 12835"/>
              <a:gd name="T10" fmla="*/ 3258 w 13077"/>
              <a:gd name="T11" fmla="*/ 1682 h 12835"/>
              <a:gd name="T12" fmla="*/ 1302 w 13077"/>
              <a:gd name="T13" fmla="*/ 2297 h 12835"/>
              <a:gd name="T14" fmla="*/ 234 w 13077"/>
              <a:gd name="T15" fmla="*/ 5600 h 12835"/>
              <a:gd name="T16" fmla="*/ 1936 w 13077"/>
              <a:gd name="T17" fmla="*/ 8769 h 12835"/>
              <a:gd name="T18" fmla="*/ 11017 w 13077"/>
              <a:gd name="T19" fmla="*/ 12835 h 12835"/>
              <a:gd name="T20" fmla="*/ 11843 w 13077"/>
              <a:gd name="T21" fmla="*/ 12805 h 12835"/>
              <a:gd name="T22" fmla="*/ 11809 w 13077"/>
              <a:gd name="T23" fmla="*/ 8969 h 12835"/>
              <a:gd name="T24" fmla="*/ 12810 w 13077"/>
              <a:gd name="T25" fmla="*/ 5299 h 12835"/>
              <a:gd name="T26" fmla="*/ 12410 w 13077"/>
              <a:gd name="T27" fmla="*/ 1597 h 12835"/>
              <a:gd name="T28" fmla="*/ 9836 w 13077"/>
              <a:gd name="T29" fmla="*/ 0 h 12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77" h="12835" extrusionOk="0">
                <a:moveTo>
                  <a:pt x="9836" y="0"/>
                </a:moveTo>
                <a:cubicBezTo>
                  <a:pt x="9614" y="0"/>
                  <a:pt x="9392" y="31"/>
                  <a:pt x="9174" y="96"/>
                </a:cubicBezTo>
                <a:cubicBezTo>
                  <a:pt x="8407" y="363"/>
                  <a:pt x="7773" y="1030"/>
                  <a:pt x="7473" y="1797"/>
                </a:cubicBezTo>
                <a:cubicBezTo>
                  <a:pt x="7173" y="2598"/>
                  <a:pt x="7173" y="3565"/>
                  <a:pt x="7340" y="4399"/>
                </a:cubicBezTo>
                <a:cubicBezTo>
                  <a:pt x="6672" y="3365"/>
                  <a:pt x="5838" y="2431"/>
                  <a:pt x="4738" y="1964"/>
                </a:cubicBezTo>
                <a:cubicBezTo>
                  <a:pt x="4275" y="1782"/>
                  <a:pt x="3766" y="1682"/>
                  <a:pt x="3258" y="1682"/>
                </a:cubicBezTo>
                <a:cubicBezTo>
                  <a:pt x="2558" y="1682"/>
                  <a:pt x="1863" y="1872"/>
                  <a:pt x="1302" y="2297"/>
                </a:cubicBezTo>
                <a:cubicBezTo>
                  <a:pt x="335" y="3065"/>
                  <a:pt x="1" y="4399"/>
                  <a:pt x="234" y="5600"/>
                </a:cubicBezTo>
                <a:cubicBezTo>
                  <a:pt x="435" y="6801"/>
                  <a:pt x="1135" y="7868"/>
                  <a:pt x="1936" y="8769"/>
                </a:cubicBezTo>
                <a:cubicBezTo>
                  <a:pt x="4219" y="11330"/>
                  <a:pt x="7616" y="12835"/>
                  <a:pt x="11017" y="12835"/>
                </a:cubicBezTo>
                <a:cubicBezTo>
                  <a:pt x="11292" y="12835"/>
                  <a:pt x="11568" y="12825"/>
                  <a:pt x="11843" y="12805"/>
                </a:cubicBezTo>
                <a:cubicBezTo>
                  <a:pt x="11409" y="11604"/>
                  <a:pt x="11576" y="10270"/>
                  <a:pt x="11809" y="8969"/>
                </a:cubicBezTo>
                <a:cubicBezTo>
                  <a:pt x="12110" y="7768"/>
                  <a:pt x="12577" y="6567"/>
                  <a:pt x="12810" y="5299"/>
                </a:cubicBezTo>
                <a:cubicBezTo>
                  <a:pt x="13077" y="4065"/>
                  <a:pt x="13010" y="2698"/>
                  <a:pt x="12410" y="1597"/>
                </a:cubicBezTo>
                <a:cubicBezTo>
                  <a:pt x="11888" y="663"/>
                  <a:pt x="10869" y="0"/>
                  <a:pt x="9836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29" name="Google Shape;1056;p33"/>
          <p:cNvSpPr/>
          <p:nvPr/>
        </p:nvSpPr>
        <p:spPr bwMode="auto">
          <a:xfrm flipH="1">
            <a:off x="7762876" y="3947744"/>
            <a:ext cx="187325" cy="182619"/>
          </a:xfrm>
          <a:custGeom>
            <a:avLst/>
            <a:gdLst>
              <a:gd name="T0" fmla="*/ 5662 w 7507"/>
              <a:gd name="T1" fmla="*/ 1 h 7269"/>
              <a:gd name="T2" fmla="*/ 5305 w 7507"/>
              <a:gd name="T3" fmla="*/ 50 h 7269"/>
              <a:gd name="T4" fmla="*/ 4304 w 7507"/>
              <a:gd name="T5" fmla="*/ 1017 h 7269"/>
              <a:gd name="T6" fmla="*/ 4237 w 7507"/>
              <a:gd name="T7" fmla="*/ 2485 h 7269"/>
              <a:gd name="T8" fmla="*/ 2736 w 7507"/>
              <a:gd name="T9" fmla="*/ 1117 h 7269"/>
              <a:gd name="T10" fmla="*/ 1858 w 7507"/>
              <a:gd name="T11" fmla="*/ 920 h 7269"/>
              <a:gd name="T12" fmla="*/ 768 w 7507"/>
              <a:gd name="T13" fmla="*/ 1284 h 7269"/>
              <a:gd name="T14" fmla="*/ 134 w 7507"/>
              <a:gd name="T15" fmla="*/ 3152 h 7269"/>
              <a:gd name="T16" fmla="*/ 1102 w 7507"/>
              <a:gd name="T17" fmla="*/ 4953 h 7269"/>
              <a:gd name="T18" fmla="*/ 6354 w 7507"/>
              <a:gd name="T19" fmla="*/ 7268 h 7269"/>
              <a:gd name="T20" fmla="*/ 6772 w 7507"/>
              <a:gd name="T21" fmla="*/ 7255 h 7269"/>
              <a:gd name="T22" fmla="*/ 6806 w 7507"/>
              <a:gd name="T23" fmla="*/ 5154 h 7269"/>
              <a:gd name="T24" fmla="*/ 7406 w 7507"/>
              <a:gd name="T25" fmla="*/ 3019 h 7269"/>
              <a:gd name="T26" fmla="*/ 7139 w 7507"/>
              <a:gd name="T27" fmla="*/ 884 h 7269"/>
              <a:gd name="T28" fmla="*/ 5662 w 7507"/>
              <a:gd name="T29" fmla="*/ 1 h 7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7269" extrusionOk="0">
                <a:moveTo>
                  <a:pt x="5662" y="1"/>
                </a:moveTo>
                <a:cubicBezTo>
                  <a:pt x="5542" y="1"/>
                  <a:pt x="5423" y="16"/>
                  <a:pt x="5305" y="50"/>
                </a:cubicBezTo>
                <a:cubicBezTo>
                  <a:pt x="4838" y="183"/>
                  <a:pt x="4471" y="584"/>
                  <a:pt x="4304" y="1017"/>
                </a:cubicBezTo>
                <a:cubicBezTo>
                  <a:pt x="4137" y="1451"/>
                  <a:pt x="4137" y="2018"/>
                  <a:pt x="4237" y="2485"/>
                </a:cubicBezTo>
                <a:cubicBezTo>
                  <a:pt x="3837" y="1885"/>
                  <a:pt x="3337" y="1384"/>
                  <a:pt x="2736" y="1117"/>
                </a:cubicBezTo>
                <a:cubicBezTo>
                  <a:pt x="2463" y="988"/>
                  <a:pt x="2158" y="920"/>
                  <a:pt x="1858" y="920"/>
                </a:cubicBezTo>
                <a:cubicBezTo>
                  <a:pt x="1461" y="920"/>
                  <a:pt x="1071" y="1038"/>
                  <a:pt x="768" y="1284"/>
                </a:cubicBezTo>
                <a:cubicBezTo>
                  <a:pt x="234" y="1684"/>
                  <a:pt x="1" y="2485"/>
                  <a:pt x="134" y="3152"/>
                </a:cubicBezTo>
                <a:cubicBezTo>
                  <a:pt x="268" y="3819"/>
                  <a:pt x="635" y="4453"/>
                  <a:pt x="1102" y="4953"/>
                </a:cubicBezTo>
                <a:cubicBezTo>
                  <a:pt x="2411" y="6388"/>
                  <a:pt x="4362" y="7268"/>
                  <a:pt x="6354" y="7268"/>
                </a:cubicBezTo>
                <a:cubicBezTo>
                  <a:pt x="6493" y="7268"/>
                  <a:pt x="6633" y="7264"/>
                  <a:pt x="6772" y="7255"/>
                </a:cubicBezTo>
                <a:cubicBezTo>
                  <a:pt x="6505" y="6521"/>
                  <a:pt x="6606" y="5787"/>
                  <a:pt x="6806" y="5154"/>
                </a:cubicBezTo>
                <a:cubicBezTo>
                  <a:pt x="6972" y="4453"/>
                  <a:pt x="7273" y="3719"/>
                  <a:pt x="7406" y="3019"/>
                </a:cubicBezTo>
                <a:cubicBezTo>
                  <a:pt x="7506" y="2318"/>
                  <a:pt x="7506" y="1518"/>
                  <a:pt x="7139" y="884"/>
                </a:cubicBezTo>
                <a:cubicBezTo>
                  <a:pt x="6834" y="384"/>
                  <a:pt x="6252" y="1"/>
                  <a:pt x="5662" y="1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0" name="Google Shape;1057;p33"/>
          <p:cNvSpPr/>
          <p:nvPr/>
        </p:nvSpPr>
        <p:spPr bwMode="auto">
          <a:xfrm flipH="1">
            <a:off x="641351" y="1119534"/>
            <a:ext cx="327025" cy="320774"/>
          </a:xfrm>
          <a:custGeom>
            <a:avLst/>
            <a:gdLst>
              <a:gd name="T0" fmla="*/ 3220 w 13043"/>
              <a:gd name="T1" fmla="*/ 0 h 12862"/>
              <a:gd name="T2" fmla="*/ 667 w 13043"/>
              <a:gd name="T3" fmla="*/ 1597 h 12862"/>
              <a:gd name="T4" fmla="*/ 234 w 13043"/>
              <a:gd name="T5" fmla="*/ 5333 h 12862"/>
              <a:gd name="T6" fmla="*/ 1234 w 13043"/>
              <a:gd name="T7" fmla="*/ 9002 h 12862"/>
              <a:gd name="T8" fmla="*/ 1201 w 13043"/>
              <a:gd name="T9" fmla="*/ 12838 h 12862"/>
              <a:gd name="T10" fmla="*/ 1937 w 13043"/>
              <a:gd name="T11" fmla="*/ 12861 h 12862"/>
              <a:gd name="T12" fmla="*/ 11108 w 13043"/>
              <a:gd name="T13" fmla="*/ 8768 h 12862"/>
              <a:gd name="T14" fmla="*/ 12843 w 13043"/>
              <a:gd name="T15" fmla="*/ 5599 h 12862"/>
              <a:gd name="T16" fmla="*/ 11742 w 13043"/>
              <a:gd name="T17" fmla="*/ 2330 h 12862"/>
              <a:gd name="T18" fmla="*/ 9808 w 13043"/>
              <a:gd name="T19" fmla="*/ 1690 h 12862"/>
              <a:gd name="T20" fmla="*/ 8340 w 13043"/>
              <a:gd name="T21" fmla="*/ 1997 h 12862"/>
              <a:gd name="T22" fmla="*/ 5704 w 13043"/>
              <a:gd name="T23" fmla="*/ 4399 h 12862"/>
              <a:gd name="T24" fmla="*/ 5571 w 13043"/>
              <a:gd name="T25" fmla="*/ 1830 h 12862"/>
              <a:gd name="T26" fmla="*/ 3870 w 13043"/>
              <a:gd name="T27" fmla="*/ 96 h 12862"/>
              <a:gd name="T28" fmla="*/ 3220 w 13043"/>
              <a:gd name="T29" fmla="*/ 0 h 12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043" h="12862" extrusionOk="0">
                <a:moveTo>
                  <a:pt x="3220" y="0"/>
                </a:moveTo>
                <a:cubicBezTo>
                  <a:pt x="2199" y="0"/>
                  <a:pt x="1162" y="663"/>
                  <a:pt x="667" y="1597"/>
                </a:cubicBezTo>
                <a:cubicBezTo>
                  <a:pt x="34" y="2697"/>
                  <a:pt x="0" y="4065"/>
                  <a:pt x="234" y="5333"/>
                </a:cubicBezTo>
                <a:cubicBezTo>
                  <a:pt x="501" y="6567"/>
                  <a:pt x="934" y="7768"/>
                  <a:pt x="1234" y="9002"/>
                </a:cubicBezTo>
                <a:cubicBezTo>
                  <a:pt x="1501" y="10269"/>
                  <a:pt x="1601" y="11604"/>
                  <a:pt x="1201" y="12838"/>
                </a:cubicBezTo>
                <a:cubicBezTo>
                  <a:pt x="1446" y="12854"/>
                  <a:pt x="1691" y="12861"/>
                  <a:pt x="1937" y="12861"/>
                </a:cubicBezTo>
                <a:cubicBezTo>
                  <a:pt x="5372" y="12861"/>
                  <a:pt x="8836" y="11352"/>
                  <a:pt x="11108" y="8768"/>
                </a:cubicBezTo>
                <a:cubicBezTo>
                  <a:pt x="11909" y="7868"/>
                  <a:pt x="12609" y="6834"/>
                  <a:pt x="12843" y="5599"/>
                </a:cubicBezTo>
                <a:cubicBezTo>
                  <a:pt x="13043" y="4399"/>
                  <a:pt x="12709" y="3064"/>
                  <a:pt x="11742" y="2330"/>
                </a:cubicBezTo>
                <a:cubicBezTo>
                  <a:pt x="11185" y="1889"/>
                  <a:pt x="10496" y="1690"/>
                  <a:pt x="9808" y="1690"/>
                </a:cubicBezTo>
                <a:cubicBezTo>
                  <a:pt x="9300" y="1690"/>
                  <a:pt x="8793" y="1799"/>
                  <a:pt x="8340" y="1997"/>
                </a:cubicBezTo>
                <a:cubicBezTo>
                  <a:pt x="7205" y="2431"/>
                  <a:pt x="6371" y="3365"/>
                  <a:pt x="5704" y="4399"/>
                </a:cubicBezTo>
                <a:cubicBezTo>
                  <a:pt x="5871" y="3565"/>
                  <a:pt x="5871" y="2597"/>
                  <a:pt x="5571" y="1830"/>
                </a:cubicBezTo>
                <a:cubicBezTo>
                  <a:pt x="5271" y="1030"/>
                  <a:pt x="4670" y="362"/>
                  <a:pt x="3870" y="96"/>
                </a:cubicBezTo>
                <a:cubicBezTo>
                  <a:pt x="3658" y="31"/>
                  <a:pt x="3439" y="0"/>
                  <a:pt x="3220" y="0"/>
                </a:cubicBezTo>
                <a:close/>
              </a:path>
            </a:pathLst>
          </a:custGeom>
          <a:solidFill>
            <a:srgbClr val="F070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6497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4998CC50-F2EB-48E0-B7C8-9BA2682375A3}" type="datetimeFigureOut">
              <a:rPr lang="en-GB" smtClean="0"/>
              <a:pPr defTabSz="685743">
                <a:defRPr/>
              </a:pPr>
              <a:t>28/09/2024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5CAE13BB-DB79-4C19-AB2C-596F7C8A67EB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0146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7C9E0-79D1-9C61-C481-B3B6F9EF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71DB5-70AF-7C25-2C5E-A67DF74DA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8765B-F59B-344E-990D-8A54A1197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5E43-2D13-4F77-B9A8-B720CCE16B8A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52488-D5C0-6ABB-B6C9-71978457B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6520C-8A19-D329-AB0C-EC3484667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B47D-0C5D-4C4C-8F0C-064F7F998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113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90930-BAA9-5941-3F05-730EEAB31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10EFF-2C85-B633-D207-6FD65230C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2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C0B44-775E-4D71-2503-23C56E1C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5E43-2D13-4F77-B9A8-B720CCE16B8A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1216B-45B8-3F2C-4862-4E2C9E29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8E54E-AAA8-BD10-91D2-9319D59AA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B47D-0C5D-4C4C-8F0C-064F7F998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534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92"/>
            <a:ext cx="8709926" cy="4681543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5754"/>
            <a:ext cx="461392" cy="40177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8" y="320863"/>
            <a:ext cx="302601" cy="28367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4" y="782774"/>
            <a:ext cx="173097" cy="169950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1" y="4699965"/>
            <a:ext cx="123715" cy="818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2" y="4637535"/>
            <a:ext cx="90352" cy="6243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20" y="3895453"/>
            <a:ext cx="173097" cy="169950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83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3" y="680330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5" y="742298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6" y="71086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7" y="68867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8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10" y="1140881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2" y="12028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3" y="117141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2" y="1149225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5" y="158294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7" y="1601433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8" y="16634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90" y="163196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10" y="160977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3491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984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5" y="212395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6" y="20925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7" y="207032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30" y="2522535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2" y="25845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3" y="2553068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4" y="253087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5" y="2964594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7" y="2983087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9" y="304505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10" y="3013618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30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2" y="342514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4" y="3443639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5" y="350560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7" y="347417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7" y="345198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569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51" y="3904190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2" y="396615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3" y="393472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4" y="391253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624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7" y="4364741"/>
            <a:ext cx="337031" cy="8330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9" y="442671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30" y="439527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51" y="4373085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61" y="1119051"/>
            <a:ext cx="7400615" cy="3580913"/>
            <a:chOff x="623255" y="927125"/>
            <a:chExt cx="7691377" cy="38719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6" y="3036660"/>
            <a:ext cx="1726041" cy="1195694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7" y="2707055"/>
            <a:ext cx="1653117" cy="1514188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3" y="4814989"/>
            <a:ext cx="199221" cy="123525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8" y="4221409"/>
            <a:ext cx="6990179" cy="923681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918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21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635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22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8044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490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478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97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4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80" indent="0" algn="ctr">
              <a:buNone/>
              <a:defRPr sz="1500"/>
            </a:lvl2pPr>
            <a:lvl3pPr marL="685560" indent="0" algn="ctr">
              <a:buNone/>
              <a:defRPr sz="1400"/>
            </a:lvl3pPr>
            <a:lvl4pPr marL="1028340" indent="0" algn="ctr">
              <a:buNone/>
              <a:defRPr sz="1200"/>
            </a:lvl4pPr>
            <a:lvl5pPr marL="1371120" indent="0" algn="ctr">
              <a:buNone/>
              <a:defRPr sz="1200"/>
            </a:lvl5pPr>
            <a:lvl6pPr marL="1713900" indent="0" algn="ctr">
              <a:buNone/>
              <a:defRPr sz="1200"/>
            </a:lvl6pPr>
            <a:lvl7pPr marL="2056680" indent="0" algn="ctr">
              <a:buNone/>
              <a:defRPr sz="1200"/>
            </a:lvl7pPr>
            <a:lvl8pPr marL="2399460" indent="0" algn="ctr">
              <a:buNone/>
              <a:defRPr sz="1200"/>
            </a:lvl8pPr>
            <a:lvl9pPr marL="274224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298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621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862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695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991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289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5045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1620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919182"/>
      </p:ext>
    </p:extLst>
  </p:cSld>
  <p:clrMapOvr>
    <a:masterClrMapping/>
  </p:clrMapOvr>
  <p:transition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134593"/>
      </p:ext>
    </p:extLst>
  </p:cSld>
  <p:clrMapOvr>
    <a:masterClrMapping/>
  </p:clrMapOvr>
  <p:transition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2053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208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612697"/>
      </p:ext>
    </p:extLst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811259"/>
      </p:ext>
    </p:extLst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166975"/>
      </p:ext>
    </p:extLst>
  </p:cSld>
  <p:clrMapOvr>
    <a:masterClrMapping/>
  </p:clrMapOvr>
  <p:transition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284129"/>
      </p:ext>
    </p:extLst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371544"/>
      </p:ext>
    </p:extLst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311960"/>
      </p:ext>
    </p:extLst>
  </p:cSld>
  <p:clrMapOvr>
    <a:masterClrMapping/>
  </p:clrMapOvr>
  <p:transition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050403"/>
      </p:ext>
    </p:extLst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228047"/>
      </p:ext>
    </p:extLst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767186"/>
      </p:ext>
    </p:extLst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57510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2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749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127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68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7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12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430158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9236294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34400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44656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80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31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0" indent="0">
              <a:buNone/>
              <a:defRPr sz="1500" b="1"/>
            </a:lvl2pPr>
            <a:lvl3pPr marL="685560" indent="0">
              <a:buNone/>
              <a:defRPr sz="1400" b="1"/>
            </a:lvl3pPr>
            <a:lvl4pPr marL="1028340" indent="0">
              <a:buNone/>
              <a:defRPr sz="1200" b="1"/>
            </a:lvl4pPr>
            <a:lvl5pPr marL="1371120" indent="0">
              <a:buNone/>
              <a:defRPr sz="1200" b="1"/>
            </a:lvl5pPr>
            <a:lvl6pPr marL="1713900" indent="0">
              <a:buNone/>
              <a:defRPr sz="1200" b="1"/>
            </a:lvl6pPr>
            <a:lvl7pPr marL="2056680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0" indent="0">
              <a:buNone/>
              <a:defRPr sz="1500" b="1"/>
            </a:lvl2pPr>
            <a:lvl3pPr marL="685560" indent="0">
              <a:buNone/>
              <a:defRPr sz="1400" b="1"/>
            </a:lvl3pPr>
            <a:lvl4pPr marL="1028340" indent="0">
              <a:buNone/>
              <a:defRPr sz="1200" b="1"/>
            </a:lvl4pPr>
            <a:lvl5pPr marL="1371120" indent="0">
              <a:buNone/>
              <a:defRPr sz="1200" b="1"/>
            </a:lvl5pPr>
            <a:lvl6pPr marL="1713900" indent="0">
              <a:buNone/>
              <a:defRPr sz="1200" b="1"/>
            </a:lvl6pPr>
            <a:lvl7pPr marL="2056680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01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2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69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3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889C76A2-D200-4290-BF40-8E15CA0596A3}" type="datetimeFigureOut">
              <a:rPr lang="en-GB" smtClean="0"/>
              <a:pPr defTabSz="685743">
                <a:defRPr/>
              </a:pPr>
              <a:t>28/09/2024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46C9AC9B-9BF8-4B8A-8FF4-16C5C02ECE3D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00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19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83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8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800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780" indent="0">
              <a:buNone/>
              <a:defRPr sz="1100"/>
            </a:lvl2pPr>
            <a:lvl3pPr marL="685560" indent="0">
              <a:buNone/>
              <a:defRPr sz="900"/>
            </a:lvl3pPr>
            <a:lvl4pPr marL="1028340" indent="0">
              <a:buNone/>
              <a:defRPr sz="800"/>
            </a:lvl4pPr>
            <a:lvl5pPr marL="1371120" indent="0">
              <a:buNone/>
              <a:defRPr sz="800"/>
            </a:lvl5pPr>
            <a:lvl6pPr marL="1713900" indent="0">
              <a:buNone/>
              <a:defRPr sz="800"/>
            </a:lvl6pPr>
            <a:lvl7pPr marL="2056680" indent="0">
              <a:buNone/>
              <a:defRPr sz="800"/>
            </a:lvl7pPr>
            <a:lvl8pPr marL="2399460" indent="0">
              <a:buNone/>
              <a:defRPr sz="800"/>
            </a:lvl8pPr>
            <a:lvl9pPr marL="274224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68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8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800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80" indent="0">
              <a:buNone/>
              <a:defRPr sz="2100"/>
            </a:lvl2pPr>
            <a:lvl3pPr marL="685560" indent="0">
              <a:buNone/>
              <a:defRPr sz="1800"/>
            </a:lvl3pPr>
            <a:lvl4pPr marL="1028340" indent="0">
              <a:buNone/>
              <a:defRPr sz="1500"/>
            </a:lvl4pPr>
            <a:lvl5pPr marL="1371120" indent="0">
              <a:buNone/>
              <a:defRPr sz="1500"/>
            </a:lvl5pPr>
            <a:lvl6pPr marL="1713900" indent="0">
              <a:buNone/>
              <a:defRPr sz="1500"/>
            </a:lvl6pPr>
            <a:lvl7pPr marL="2056680" indent="0">
              <a:buNone/>
              <a:defRPr sz="1500"/>
            </a:lvl7pPr>
            <a:lvl8pPr marL="2399460" indent="0">
              <a:buNone/>
              <a:defRPr sz="1500"/>
            </a:lvl8pPr>
            <a:lvl9pPr marL="274224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780" indent="0">
              <a:buNone/>
              <a:defRPr sz="1100"/>
            </a:lvl2pPr>
            <a:lvl3pPr marL="685560" indent="0">
              <a:buNone/>
              <a:defRPr sz="900"/>
            </a:lvl3pPr>
            <a:lvl4pPr marL="1028340" indent="0">
              <a:buNone/>
              <a:defRPr sz="800"/>
            </a:lvl4pPr>
            <a:lvl5pPr marL="1371120" indent="0">
              <a:buNone/>
              <a:defRPr sz="800"/>
            </a:lvl5pPr>
            <a:lvl6pPr marL="1713900" indent="0">
              <a:buNone/>
              <a:defRPr sz="800"/>
            </a:lvl6pPr>
            <a:lvl7pPr marL="2056680" indent="0">
              <a:buNone/>
              <a:defRPr sz="800"/>
            </a:lvl7pPr>
            <a:lvl8pPr marL="2399460" indent="0">
              <a:buNone/>
              <a:defRPr sz="800"/>
            </a:lvl8pPr>
            <a:lvl9pPr marL="274224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79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62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17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603558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97510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21983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43310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702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3161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E668AC82-3240-4E7D-B3EC-B2863BA3D679}" type="datetimeFigureOut">
              <a:rPr lang="en-GB" smtClean="0"/>
              <a:pPr defTabSz="685743">
                <a:defRPr/>
              </a:pPr>
              <a:t>28/09/2024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D235547F-4F0A-4D8B-8179-141912DD942D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49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469559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18671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7204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25612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07148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165253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860819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960687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726208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5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30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C718C3FE-701C-4AD0-AF85-2C9C2A4A4FFD}" type="datetimeFigureOut">
              <a:rPr lang="en-GB" smtClean="0"/>
              <a:pPr defTabSz="685743">
                <a:defRPr/>
              </a:pPr>
              <a:t>28/09/2024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CA5BF29B-E299-4470-AE38-781C224C0DBA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6535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7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2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9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25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7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8" y="966890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4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8" y="132454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4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8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8" y="1680921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4" y="172162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8" y="169201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2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8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3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4" y="2078007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8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4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8" y="2394953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4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8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8" y="275257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4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8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2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8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3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4" y="314965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8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5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8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4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8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8" y="3822983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4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8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2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8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1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4" y="422006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8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8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60"/>
            <a:ext cx="3968100" cy="656303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8"/>
            <a:ext cx="1032600" cy="656303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2"/>
            <a:ext cx="4496700" cy="656303"/>
          </a:xfrm>
          <a:prstGeom prst="rect">
            <a:avLst/>
          </a:prstGeom>
        </p:spPr>
        <p:txBody>
          <a:bodyPr spcFirstLastPara="1" wrap="square" lIns="91393" tIns="91393" rIns="91393" bIns="9139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8" y="1581840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2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3" y="1254829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3" y="3018009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8" y="4066258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78699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7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8" y="966890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4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8" y="132454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4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8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8" y="1680921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4" y="172162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8" y="169201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2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8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3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4" y="2078007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8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4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8" y="2394953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4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8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8" y="275257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4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8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2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8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3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4" y="314965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8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5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8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4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8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8" y="3822983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4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8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2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8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1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4" y="422006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8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8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60"/>
            <a:ext cx="3968100" cy="656303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8"/>
            <a:ext cx="1032600" cy="656303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2"/>
            <a:ext cx="4496700" cy="656303"/>
          </a:xfrm>
          <a:prstGeom prst="rect">
            <a:avLst/>
          </a:prstGeom>
        </p:spPr>
        <p:txBody>
          <a:bodyPr spcFirstLastPara="1" wrap="square" lIns="91393" tIns="91393" rIns="91393" bIns="9139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8" y="1581840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2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3" y="1254829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3" y="3018009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8" y="4066258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96906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7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8" y="966890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4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8" y="132454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4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8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8" y="1680921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4" y="172162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8" y="169201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2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8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3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4" y="2078007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8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4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8" y="2394953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4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8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8" y="275257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4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8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2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8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3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4" y="314965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8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5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8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4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8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8" y="3822983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4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8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2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8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1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4" y="422006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8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8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60"/>
            <a:ext cx="3968100" cy="656303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8"/>
            <a:ext cx="1032600" cy="656303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2"/>
            <a:ext cx="4496700" cy="656303"/>
          </a:xfrm>
          <a:prstGeom prst="rect">
            <a:avLst/>
          </a:prstGeom>
        </p:spPr>
        <p:txBody>
          <a:bodyPr spcFirstLastPara="1" wrap="square" lIns="91393" tIns="91393" rIns="91393" bIns="9139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8" y="1581840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2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3" y="1254829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3" y="3018009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8" y="4066258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990572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7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8" y="966890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4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8" y="132454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4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8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8" y="1680921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4" y="172162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8" y="169201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2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8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3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4" y="2078007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8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4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8" y="2394953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4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8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8" y="275257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4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8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2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8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3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4" y="314965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8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5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8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4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8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8" y="3822983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4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8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2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8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1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4" y="422006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8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8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60"/>
            <a:ext cx="3968100" cy="656303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8"/>
            <a:ext cx="1032600" cy="656303"/>
          </a:xfrm>
          <a:prstGeom prst="rect">
            <a:avLst/>
          </a:prstGeom>
        </p:spPr>
        <p:txBody>
          <a:bodyPr spcFirstLastPara="1" wrap="square" lIns="91393" tIns="91393" rIns="91393" bIns="913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2"/>
            <a:ext cx="4496700" cy="656303"/>
          </a:xfrm>
          <a:prstGeom prst="rect">
            <a:avLst/>
          </a:prstGeom>
        </p:spPr>
        <p:txBody>
          <a:bodyPr spcFirstLastPara="1" wrap="square" lIns="91393" tIns="91393" rIns="91393" bIns="9139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8" y="1581840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2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3" y="1254829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3" y="3018009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8" y="4066258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246038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DF7DA-2CDA-499D-B601-C6F268ABD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EFE97-22A8-4F2D-986A-01BDC5AD3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47270-7227-4A1F-82A6-FC5DB657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D977-BC10-4DCE-8C95-1A1A5156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41711-6DC2-4471-8171-37C890FE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16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FF1D2-291A-4E9C-B46F-6F6EFF922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22EEB-D7C9-4C4E-A7B8-BCD0F5072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2DDCF-F404-44CA-B30E-C24E80F8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89638-D903-4106-BC15-F4FD49962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CF07D-33EA-4FD6-A93B-6672A6BC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85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32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1" indent="0">
              <a:buNone/>
              <a:defRPr sz="1500" b="1"/>
            </a:lvl2pPr>
            <a:lvl3pPr marL="685743" indent="0">
              <a:buNone/>
              <a:defRPr sz="1400" b="1"/>
            </a:lvl3pPr>
            <a:lvl4pPr marL="1028614" indent="0">
              <a:buNone/>
              <a:defRPr sz="1200" b="1"/>
            </a:lvl4pPr>
            <a:lvl5pPr marL="1371486" indent="0">
              <a:buNone/>
              <a:defRPr sz="1200" b="1"/>
            </a:lvl5pPr>
            <a:lvl6pPr marL="1714357" indent="0">
              <a:buNone/>
              <a:defRPr sz="1200" b="1"/>
            </a:lvl6pPr>
            <a:lvl7pPr marL="2057229" indent="0">
              <a:buNone/>
              <a:defRPr sz="1200" b="1"/>
            </a:lvl7pPr>
            <a:lvl8pPr marL="2400100" indent="0">
              <a:buNone/>
              <a:defRPr sz="1200" b="1"/>
            </a:lvl8pPr>
            <a:lvl9pPr marL="274297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1" indent="0">
              <a:buNone/>
              <a:defRPr sz="1500" b="1"/>
            </a:lvl2pPr>
            <a:lvl3pPr marL="685743" indent="0">
              <a:buNone/>
              <a:defRPr sz="1400" b="1"/>
            </a:lvl3pPr>
            <a:lvl4pPr marL="1028614" indent="0">
              <a:buNone/>
              <a:defRPr sz="1200" b="1"/>
            </a:lvl4pPr>
            <a:lvl5pPr marL="1371486" indent="0">
              <a:buNone/>
              <a:defRPr sz="1200" b="1"/>
            </a:lvl5pPr>
            <a:lvl6pPr marL="1714357" indent="0">
              <a:buNone/>
              <a:defRPr sz="1200" b="1"/>
            </a:lvl6pPr>
            <a:lvl7pPr marL="2057229" indent="0">
              <a:buNone/>
              <a:defRPr sz="1200" b="1"/>
            </a:lvl7pPr>
            <a:lvl8pPr marL="2400100" indent="0">
              <a:buNone/>
              <a:defRPr sz="1200" b="1"/>
            </a:lvl8pPr>
            <a:lvl9pPr marL="274297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8CF5DBDB-78C4-4D41-A9B0-12154163D511}" type="datetimeFigureOut">
              <a:rPr lang="en-GB" smtClean="0"/>
              <a:pPr defTabSz="685743">
                <a:defRPr/>
              </a:pPr>
              <a:t>28/09/2024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02C58C92-F97C-46D4-A885-02A127D8DC84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797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A0AA-95A1-4B70-BABF-D8F5B99B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D2BBA-E138-4A94-92E2-E211A818F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83FA5-73D4-439B-B885-C3EE694DF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EC52-9F71-40F9-AB99-9E990FD3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D518E-B1AB-497E-B16B-8A185EA82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85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D418-2C88-4AB8-A040-4F9F79AD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6580F-08B6-4747-B937-A5BF32A0F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C4BBA-F827-4C33-82CF-985033343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AAB5A-2FE0-48FF-A04B-EA9156B0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F0E70-22E6-406B-A6DD-0E4BBDBD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E6085-F76C-4CB2-9DB4-010EAF46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54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10FFC-93BA-4FB2-B1D0-A6EA3E12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BEC06-E76B-4ED2-B986-BEF3BEDF9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8098C-FD25-47D4-A989-FCDD6ADCD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3071B1-FCEA-467C-B971-68AFA022A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DF54A6-5C72-4C3D-B1B7-5E48471BB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848DCA-6C0F-4298-95D2-7CEE3277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9A736F-590C-42AD-9AD2-BC5FDA22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9C1C3B-C997-4F37-8D52-6E069E55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047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A5D79-9C99-4D87-9CFE-1770BC19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18850-2323-45AB-8B8D-5D821D5E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7B0CA6-0C00-412A-AD3B-BF9CE591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EB732-1656-4F89-A2D6-17BFEAC1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22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342E0-6C19-4573-90F1-DD3008DA9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5EEE78-927D-4E0C-BC65-100530C0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A3CFD-9D8E-41E1-B2F7-AE10FDFF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24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9F55-8099-457E-B26A-911CA398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5B9F6-634A-4AF2-A921-7654EC8D0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F348A-53A8-47F1-AE7A-7F1CB8608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51AA8-9F52-4DFE-A332-22FB892E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6CE7D-4C9F-42AF-A414-DD3ACE178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07084-7681-4CB4-B290-4B79E636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58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7521-18AB-4A3D-88C8-D0CB236D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657790-B393-4D7D-B319-D02A7624C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96B2B-E5D1-4AA4-95ED-EEFFF8381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C2D14-4853-4102-B346-C2C9E5B6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388F6-783A-4486-8537-771B5DD70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41124-4084-4607-A184-1771CFB3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67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A1447-8470-4885-BF60-8418D664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EC035-09FE-40DE-B08A-7262548F2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62D27-B7A5-4A51-8B7F-FA8581B7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F9C0F-CEC6-4BE3-B13D-B8821659A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88873-943A-4D81-A0F7-39D65FB5F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111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4696C9-9C8B-4FCD-8D01-F09211213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C4B67-7AF3-48A4-9E4B-1C55998FC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405BA-A28B-43FA-AF5C-5584BCCA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38F69-C217-4BA8-8561-6A1B4EAE5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2633-B871-48B1-B54A-A7E67CCBD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51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22"/>
            <a:ext cx="7772400" cy="11028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02785-52DA-4E2C-8983-DCC921FC1DDF}" type="datetime1">
              <a:rPr lang="vi-VN"/>
              <a:pPr>
                <a:defRPr/>
              </a:pPr>
              <a:t>28/09/2024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A85D1-205F-4377-B683-F6DCD0804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30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B56B2239-8CC0-4F0E-9021-DABBB93AB185}" type="datetimeFigureOut">
              <a:rPr lang="en-GB" smtClean="0"/>
              <a:pPr defTabSz="685743">
                <a:defRPr/>
              </a:pPr>
              <a:t>28/09/2024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E03553C6-10EA-4608-8D77-FD516F221D94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2500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0DB4E-F682-4A3B-B174-C2C3FE0C287C}" type="datetime1">
              <a:rPr lang="vi-VN"/>
              <a:pPr>
                <a:defRPr/>
              </a:pPr>
              <a:t>28/09/2024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77635-691D-4D1C-B339-D3E97245C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1571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205"/>
            <a:ext cx="7772400" cy="102187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A6C12-7D43-4496-A45A-0782599BF493}" type="datetime1">
              <a:rPr lang="vi-VN"/>
              <a:pPr>
                <a:defRPr/>
              </a:pPr>
              <a:t>28/09/2024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F73E68-1B4C-4A54-A5DB-0FBF500333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7872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6"/>
            <a:ext cx="4038600" cy="339552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6"/>
            <a:ext cx="4038600" cy="339552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850F4-EE74-41D5-974E-E45C60E0310E}" type="datetime1">
              <a:rPr lang="vi-VN"/>
              <a:pPr>
                <a:defRPr/>
              </a:pPr>
              <a:t>28/09/2024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4C0E45-A1CA-4E08-B561-F47E32DE65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719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D549C-68BD-456A-A537-EC035F8F8E97}" type="datetime1">
              <a:rPr lang="vi-VN"/>
              <a:pPr>
                <a:defRPr/>
              </a:pPr>
              <a:t>28/09/2024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F347F-8D27-46B7-9910-066EC29EB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9972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73491-4B5D-465A-A38D-81B8C9298156}" type="datetime1">
              <a:rPr lang="vi-VN"/>
              <a:pPr>
                <a:defRPr/>
              </a:pPr>
              <a:t>28/09/2024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122C6E-A84A-4E23-878C-DD43818EF3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966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9EE0E-7FA9-4DF5-B2DE-964C88683AF0}" type="datetime1">
              <a:rPr lang="vi-VN"/>
              <a:pPr>
                <a:defRPr/>
              </a:pPr>
              <a:t>28/09/2024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84890A-61A7-483E-8C88-4396008E54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29611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61"/>
            <a:ext cx="5111750" cy="439119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660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E5DDB-3711-496C-BE05-E2574DFBCA2A}" type="datetime1">
              <a:rPr lang="vi-VN"/>
              <a:pPr>
                <a:defRPr/>
              </a:pPr>
              <a:t>28/09/2024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4EE173-938A-49E1-8AF6-EBC6655F33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39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B61C1-3951-4380-A5D8-4296F66CCEC9}" type="datetime1">
              <a:rPr lang="vi-VN"/>
              <a:pPr>
                <a:defRPr/>
              </a:pPr>
              <a:t>28/09/2024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CD843-1AF5-44A1-9C20-E00AD4511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433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F35F7-62CE-4BB8-B08F-840B608C82B8}" type="datetime1">
              <a:rPr lang="vi-VN"/>
              <a:pPr>
                <a:defRPr/>
              </a:pPr>
              <a:t>28/09/2024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B733DF-4329-4562-A9AC-6AA7032E04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4187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52"/>
            <a:ext cx="2057400" cy="43899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52"/>
            <a:ext cx="6019800" cy="43899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862A3-7B2C-4CD9-80E0-11F6B2579675}" type="datetime1">
              <a:rPr lang="vi-VN"/>
              <a:pPr>
                <a:defRPr/>
              </a:pPr>
              <a:t>28/09/2024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DA8D5-CA0E-47BC-BA84-034623FB2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834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C7785FA0-7831-48F8-B8F5-A4F02B557358}" type="datetimeFigureOut">
              <a:rPr lang="en-GB" smtClean="0"/>
              <a:pPr defTabSz="685743">
                <a:defRPr/>
              </a:pPr>
              <a:t>28/09/2024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18A10D1D-0EBF-40E0-B683-8BF433AEB466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1458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526"/>
            <a:ext cx="4038600" cy="3395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6"/>
            <a:ext cx="4038600" cy="3395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7591E-A2E7-42F2-9E6E-7A49EFA46A61}" type="datetime1">
              <a:rPr lang="vi-VN"/>
              <a:pPr>
                <a:defRPr/>
              </a:pPr>
              <a:t>28/09/2024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0EC53D-257B-4C83-9F8D-2CCEC99176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9680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6532"/>
            <a:ext cx="6686549" cy="1697610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4141"/>
            <a:ext cx="6686549" cy="84497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3859"/>
            <a:ext cx="1308489" cy="58412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8204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941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227"/>
            <a:ext cx="6683765" cy="960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694"/>
            <a:ext cx="6686550" cy="28340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947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223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539"/>
            <a:ext cx="6686549" cy="110194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8414"/>
            <a:ext cx="6686549" cy="645499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4368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856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660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694"/>
            <a:ext cx="3235398" cy="283409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5159"/>
            <a:ext cx="3235398" cy="283409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947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1019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1253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984"/>
            <a:ext cx="2994549" cy="432330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2315"/>
            <a:ext cx="3257170" cy="25163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562"/>
            <a:ext cx="2999251" cy="432330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893"/>
            <a:ext cx="3254006" cy="25163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947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1019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6634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947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3466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947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14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669"/>
            <a:ext cx="2628899" cy="732460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670"/>
            <a:ext cx="3886200" cy="4062476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9330"/>
            <a:ext cx="2628899" cy="3197814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947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036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1561"/>
            <a:ext cx="6686550" cy="425185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371"/>
            <a:ext cx="6686550" cy="289212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6746"/>
            <a:ext cx="6686550" cy="37039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4932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8470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17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8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801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871" indent="0">
              <a:buNone/>
              <a:defRPr sz="1100"/>
            </a:lvl2pPr>
            <a:lvl3pPr marL="685743" indent="0">
              <a:buNone/>
              <a:defRPr sz="900"/>
            </a:lvl3pPr>
            <a:lvl4pPr marL="1028614" indent="0">
              <a:buNone/>
              <a:defRPr sz="800"/>
            </a:lvl4pPr>
            <a:lvl5pPr marL="1371486" indent="0">
              <a:buNone/>
              <a:defRPr sz="800"/>
            </a:lvl5pPr>
            <a:lvl6pPr marL="1714357" indent="0">
              <a:buNone/>
              <a:defRPr sz="800"/>
            </a:lvl6pPr>
            <a:lvl7pPr marL="2057229" indent="0">
              <a:buNone/>
              <a:defRPr sz="800"/>
            </a:lvl7pPr>
            <a:lvl8pPr marL="2400100" indent="0">
              <a:buNone/>
              <a:defRPr sz="800"/>
            </a:lvl8pPr>
            <a:lvl9pPr marL="274297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6DC1B418-8A18-48E5-8695-7405AC4B9734}" type="datetimeFigureOut">
              <a:rPr lang="en-GB" smtClean="0"/>
              <a:pPr defTabSz="685743">
                <a:defRPr/>
              </a:pPr>
              <a:t>28/09/2024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973DECF5-BD7D-48B2-AAF4-026DDBFAAB47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5438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341"/>
            <a:ext cx="6686549" cy="2338502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6543"/>
            <a:ext cx="6686549" cy="116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4368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856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8127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341"/>
            <a:ext cx="6295445" cy="217237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9712"/>
            <a:ext cx="5652416" cy="28583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6543"/>
            <a:ext cx="6686549" cy="116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4368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856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154"/>
            <a:ext cx="457200" cy="4387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9652"/>
            <a:ext cx="457200" cy="4387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87834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9365"/>
            <a:ext cx="6686550" cy="204426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7400"/>
            <a:ext cx="6686550" cy="5473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4932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8470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5432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341"/>
            <a:ext cx="6295445" cy="217237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8556"/>
            <a:ext cx="6686550" cy="62884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7400"/>
            <a:ext cx="6686550" cy="5473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4932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8470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154"/>
            <a:ext cx="457200" cy="4387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9652"/>
            <a:ext cx="457200" cy="4387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70825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700"/>
            <a:ext cx="6686549" cy="2160682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8556"/>
            <a:ext cx="6686550" cy="62884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7400"/>
            <a:ext cx="6686550" cy="5473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4932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8470"/>
            <a:ext cx="584825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1772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947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7683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700"/>
            <a:ext cx="1655701" cy="3964086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700"/>
            <a:ext cx="4857750" cy="39640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947"/>
            <a:ext cx="1191395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512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43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32658" y="40833"/>
            <a:ext cx="9078686" cy="5055254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0200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6044"/>
            <a:ext cx="8229600" cy="4389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3DE132B-FAFC-4E0F-B329-4DC52A5F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6F9E6-2777-455C-82ED-6890725CBCDB}" type="datetimeFigureOut">
              <a:rPr lang="en-US"/>
              <a:pPr>
                <a:defRPr/>
              </a:pPr>
              <a:t>9/28/2024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E5FDDD5-2CEC-4565-A6E9-83873C5DD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B32CD2-E3BD-4464-805B-EF1B889D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FC809-2E43-4200-B4DF-FFC7DFFB4B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15640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8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801"/>
            <a:ext cx="4629150" cy="3656347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71" indent="0">
              <a:buNone/>
              <a:defRPr sz="2100"/>
            </a:lvl2pPr>
            <a:lvl3pPr marL="685743" indent="0">
              <a:buNone/>
              <a:defRPr sz="1800"/>
            </a:lvl3pPr>
            <a:lvl4pPr marL="1028614" indent="0">
              <a:buNone/>
              <a:defRPr sz="1500"/>
            </a:lvl4pPr>
            <a:lvl5pPr marL="1371486" indent="0">
              <a:buNone/>
              <a:defRPr sz="1500"/>
            </a:lvl5pPr>
            <a:lvl6pPr marL="1714357" indent="0">
              <a:buNone/>
              <a:defRPr sz="1500"/>
            </a:lvl6pPr>
            <a:lvl7pPr marL="2057229" indent="0">
              <a:buNone/>
              <a:defRPr sz="1500"/>
            </a:lvl7pPr>
            <a:lvl8pPr marL="2400100" indent="0">
              <a:buNone/>
              <a:defRPr sz="1500"/>
            </a:lvl8pPr>
            <a:lvl9pPr marL="2742972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871" indent="0">
              <a:buNone/>
              <a:defRPr sz="1100"/>
            </a:lvl2pPr>
            <a:lvl3pPr marL="685743" indent="0">
              <a:buNone/>
              <a:defRPr sz="900"/>
            </a:lvl3pPr>
            <a:lvl4pPr marL="1028614" indent="0">
              <a:buNone/>
              <a:defRPr sz="800"/>
            </a:lvl4pPr>
            <a:lvl5pPr marL="1371486" indent="0">
              <a:buNone/>
              <a:defRPr sz="800"/>
            </a:lvl5pPr>
            <a:lvl6pPr marL="1714357" indent="0">
              <a:buNone/>
              <a:defRPr sz="800"/>
            </a:lvl6pPr>
            <a:lvl7pPr marL="2057229" indent="0">
              <a:buNone/>
              <a:defRPr sz="800"/>
            </a:lvl7pPr>
            <a:lvl8pPr marL="2400100" indent="0">
              <a:buNone/>
              <a:defRPr sz="800"/>
            </a:lvl8pPr>
            <a:lvl9pPr marL="274297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8559D845-4B41-4B6E-BB59-B4FB2C16D5B7}" type="datetimeFigureOut">
              <a:rPr lang="en-GB" smtClean="0"/>
              <a:pPr defTabSz="685743">
                <a:defRPr/>
              </a:pPr>
              <a:t>28/09/2024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743">
              <a:defRPr/>
            </a:pPr>
            <a:fld id="{4197E3FF-F906-4486-B87D-11DD96C97CE3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8154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4692A-3184-463A-9DE3-83F02EF3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EBE6-4123-4CA7-AEBC-C6197863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62F05-1B5D-4E86-911D-8005D7C4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BAB4D-351B-4B4B-942E-5B1001C319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911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8E8F4-7A58-403A-9E88-2D018F348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C466AE-330C-437F-867E-F0FAF0FBF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EF636-2239-40B9-8C77-98C1C7988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DCDD7-06E8-4222-A0FE-74F4D4745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E875E-2715-4DDB-B939-236A06FF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94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FBAC3-86AD-455B-AC1C-D51E61E68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46AD1-65EA-4EC0-88A3-43FC24CC9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864B9-07D1-41DB-8240-42818AF7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685800">
              <a:defRPr/>
            </a:pPr>
            <a:fld id="{AC1DDB9C-FC43-4C2C-B54E-4E9E7051C2C4}" type="datetimeFigureOut">
              <a:rPr lang="en-US" sz="688" b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algn="r" defTabSz="685800">
                <a:defRPr/>
              </a:pPr>
              <a:t>9/28/2024</a:t>
            </a:fld>
            <a:endParaRPr lang="en-US" sz="688" b="1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F8950-D655-4869-8518-BBE4790B6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685800">
              <a:defRPr/>
            </a:pPr>
            <a:endParaRPr lang="en-US" sz="688" b="1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79723-0357-4296-9601-818FF3647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685800">
              <a:defRPr/>
            </a:pPr>
            <a:fld id="{E798A721-6167-4484-8C3B-CB65B0BF0596}" type="slidenum">
              <a:rPr lang="en-US" sz="750" b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algn="ctr" defTabSz="685800">
                <a:defRPr/>
              </a:pPr>
              <a:t>‹#›</a:t>
            </a:fld>
            <a:endParaRPr lang="en-US" sz="750" b="1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254644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16BDF-FADF-48F0-93D1-5A9F09BC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D1D67-F500-4F84-8055-BD96BF536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D81B2-7DC9-4BD7-81A2-E04F2E3E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7C31C-4947-4C7F-96B1-E05513B1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E7803-14FE-4B39-A238-B6AF7FFA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033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9C33C-DF85-4BA2-A91A-13AF71CFD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4A85A-11DB-435C-A65E-0C3D66F6D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ABAF3-D4B4-40FB-B022-F13ABBDA2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2DFEC-6CDB-4CC8-AB48-66F0E6F3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408D0-14ED-4A9D-9CB5-3E40764A5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A993E-6E38-41F0-AB70-AC5C7263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304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B2F90-3F5A-4DBC-9488-F96838050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32FF2-E4B1-4F4C-A907-3EC8D966A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2132C-B762-46B6-ABB4-03E20A6F4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6E6F8-E1A0-423D-808C-12CC6E0F7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C85A2-9A7E-4442-A8EC-83E42B867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5BA051-D253-4AF2-8513-6D77ADB55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B72269-BFD0-48F1-B55F-67648CBDC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02ADC1-856F-430D-B04F-EA8BFB39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223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54BF0-1A47-482F-BD69-96F7C6723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F9DBC3-B522-4EF9-B134-439ED8A4A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78AC8-C857-4933-BF13-1D125B535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30DD3D-0D2C-44AF-AFAE-5DF57DF30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952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909B0B-3FA9-4D21-8348-292857C72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6C68C-F3FF-4CAA-B41B-2E509BBB5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D3469-2B4C-4D26-9E1C-1557E710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800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187C-41FA-472E-96AC-95C7AE0FA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8750D-8E20-4A3E-9FBF-4D65C87DA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D69A9A-3C65-4C8F-AA20-F7AD5CA97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7461A-C0B5-4BA1-8D31-B53CD4BA5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709A3-98F1-4806-90A1-950F9180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3C300-BF61-49F4-BEB0-85D9D54D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827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23562-CDA5-4C81-A13F-5E115405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B4775A-1A1C-4757-AA08-49F3B537CB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14AA60-758B-4BF8-AE0C-3BE1B0645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B57E2-2E2C-4357-AFEE-A3BF5DB37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62E2-5CCD-4648-9A7B-F722F699020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6B9F1-2500-48B6-A9EC-5FCEFEA88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EFBF5-366D-48BF-A4D9-B6A4D521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73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8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33.xml"/><Relationship Id="rId34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slideLayout" Target="../slideLayouts/slideLayout137.xml"/><Relationship Id="rId33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36.xml"/><Relationship Id="rId32" Type="http://schemas.openxmlformats.org/officeDocument/2006/relationships/slideLayout" Target="../slideLayouts/slideLayout144.xml"/><Relationship Id="rId37" Type="http://schemas.openxmlformats.org/officeDocument/2006/relationships/theme" Target="../theme/theme8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28" Type="http://schemas.openxmlformats.org/officeDocument/2006/relationships/slideLayout" Target="../slideLayouts/slideLayout140.xml"/><Relationship Id="rId36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31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slideLayout" Target="../slideLayouts/slideLayout139.xml"/><Relationship Id="rId30" Type="http://schemas.openxmlformats.org/officeDocument/2006/relationships/slideLayout" Target="../slideLayouts/slideLayout142.xml"/><Relationship Id="rId35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931"/>
            <a:ext cx="7886700" cy="99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642"/>
            <a:ext cx="7886700" cy="326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6"/>
            <a:ext cx="2057400" cy="273928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685743">
              <a:defRPr/>
            </a:pPr>
            <a:fld id="{D10F2C41-D146-4299-8CF7-AAADEF542A8B}" type="datetimeFigureOut">
              <a:rPr lang="en-GB" smtClean="0"/>
              <a:pPr defTabSz="685743">
                <a:defRPr/>
              </a:pPr>
              <a:t>28/09/2024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6"/>
            <a:ext cx="3086100" cy="273928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68574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6"/>
            <a:ext cx="2057400" cy="273928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685743">
              <a:defRPr/>
            </a:pPr>
            <a:fld id="{16F86329-3CF8-4C14-BDA1-626E503EBA06}" type="slidenum">
              <a:rPr lang="en-GB" smtClean="0"/>
              <a:pPr defTabSz="68574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34287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68574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02861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37148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36" indent="-171436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7" indent="-17143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79" indent="-17143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50" indent="-17143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921" indent="-17143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793" indent="-171436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64" indent="-171436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36" indent="-171436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07" indent="-171436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1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3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14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86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57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29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00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72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31"/>
            <a:ext cx="7886700" cy="994479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6"/>
            <a:ext cx="2057400" cy="273928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6"/>
            <a:ext cx="3086100" cy="273928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6"/>
            <a:ext cx="2057400" cy="273928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6857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9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804" r:id="rId8"/>
    <p:sldLayoutId id="2147483798" r:id="rId9"/>
    <p:sldLayoutId id="2147483790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803" r:id="rId16"/>
    <p:sldLayoutId id="2147483802" r:id="rId17"/>
    <p:sldLayoutId id="2147483801" r:id="rId18"/>
    <p:sldLayoutId id="2147483799" r:id="rId19"/>
    <p:sldLayoutId id="2147483797" r:id="rId20"/>
    <p:sldLayoutId id="2147483796" r:id="rId21"/>
    <p:sldLayoutId id="2147483795" r:id="rId22"/>
    <p:sldLayoutId id="2147483794" r:id="rId23"/>
    <p:sldLayoutId id="2147483793" r:id="rId24"/>
    <p:sldLayoutId id="2147483789" r:id="rId25"/>
    <p:sldLayoutId id="2147483788" r:id="rId26"/>
    <p:sldLayoutId id="2147483787" r:id="rId27"/>
    <p:sldLayoutId id="2147483708" r:id="rId28"/>
    <p:sldLayoutId id="2147483662" r:id="rId29"/>
    <p:sldLayoutId id="2147483663" r:id="rId30"/>
    <p:sldLayoutId id="2147483664" r:id="rId31"/>
    <p:sldLayoutId id="2147483665" r:id="rId32"/>
    <p:sldLayoutId id="2147483791" r:id="rId33"/>
    <p:sldLayoutId id="2147483805" r:id="rId34"/>
    <p:sldLayoutId id="2147483800" r:id="rId35"/>
    <p:sldLayoutId id="2147483792" r:id="rId36"/>
  </p:sldLayoutIdLst>
  <p:txStyles>
    <p:titleStyle>
      <a:lvl1pPr algn="l" defTabSz="68556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70" indent="-171390" algn="l" defTabSz="6855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50" indent="-171390" algn="l" defTabSz="6855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30" indent="-171390" algn="l" defTabSz="6855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10" indent="-171390" algn="l" defTabSz="6855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90" indent="-171390" algn="l" defTabSz="6855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70" indent="-171390" algn="l" defTabSz="6855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50" indent="-171390" algn="l" defTabSz="6855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30" indent="-171390" algn="l" defTabSz="6855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2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0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8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6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40" algn="l" defTabSz="685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A29B15-15D4-4030-AA85-AAEA7D21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ACE7E-BBBF-4820-8B34-744783E5F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62ED9-BB54-424F-A0F4-CA06978E4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BB42D-FE98-47BE-9BBA-2FF03291F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98B90-DB88-4D93-8EB0-E99C35778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9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26"/>
            <a:ext cx="8229600" cy="3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8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2AFCD1B-5280-4A9D-97FB-D069C6B4B951}" type="datetime1">
              <a:rPr lang="vi-VN"/>
              <a:pPr>
                <a:defRPr/>
              </a:pPr>
              <a:t>28/09/2024</a:t>
            </a:fld>
            <a:endParaRPr lang="en-US"/>
          </a:p>
        </p:txBody>
      </p:sp>
      <p:sp>
        <p:nvSpPr>
          <p:cNvPr id="78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365"/>
            <a:ext cx="2895600" cy="357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8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000000"/>
                </a:solidFill>
              </a:defRPr>
            </a:lvl1pPr>
          </a:lstStyle>
          <a:p>
            <a:fld id="{CE57D253-6227-4B8D-B893-4DBEE837A239}" type="slidenum">
              <a:rPr lang="en-US" altLang="en-US" smtClean="0">
                <a:latin typeface="Arial"/>
              </a:rPr>
              <a:pPr/>
              <a:t>‹#›</a:t>
            </a:fld>
            <a:endParaRPr lang="en-US" altLang="en-US" smtClean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45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503"/>
            <a:ext cx="2138637" cy="498050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2116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5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227"/>
            <a:ext cx="6683765" cy="9609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694"/>
            <a:ext cx="6686550" cy="2915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9247"/>
            <a:ext cx="859712" cy="277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3277"/>
            <a:ext cx="5714999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1019"/>
            <a:ext cx="584825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82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6BD294-EDEE-4049-8208-E8CB3A19E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A997-7494-45E1-BFA8-15318C7D2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7A3F8-10BD-449B-92CC-93766A80A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B62E2-5CCD-4648-9A7B-F722F699020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25040-94B4-45CD-8FAF-7C4674AEC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98109-8E03-48C5-9024-CD0853BBB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EC13-3D22-4859-B1F0-A3E9A3D3F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3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712789" y="444638"/>
            <a:ext cx="7718425" cy="70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/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12789" y="1294213"/>
            <a:ext cx="7718425" cy="331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/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40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7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  <p:sldLayoutId id="2147483904" r:id="rId28"/>
    <p:sldLayoutId id="2147483905" r:id="rId29"/>
    <p:sldLayoutId id="2147483906" r:id="rId30"/>
    <p:sldLayoutId id="2147483907" r:id="rId31"/>
    <p:sldLayoutId id="2147483908" r:id="rId32"/>
    <p:sldLayoutId id="2147483909" r:id="rId33"/>
    <p:sldLayoutId id="2147483910" r:id="rId34"/>
    <p:sldLayoutId id="2147483911" r:id="rId35"/>
    <p:sldLayoutId id="2147483912" r:id="rId3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10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0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slide" Target="slide18.xml"/><Relationship Id="rId18" Type="http://schemas.openxmlformats.org/officeDocument/2006/relationships/slide" Target="slide25.xml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slide" Target="slide17.xml"/><Relationship Id="rId17" Type="http://schemas.openxmlformats.org/officeDocument/2006/relationships/slide" Target="slide16.xml"/><Relationship Id="rId2" Type="http://schemas.openxmlformats.org/officeDocument/2006/relationships/notesSlide" Target="../notesSlides/notesSlide10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119.xml"/><Relationship Id="rId6" Type="http://schemas.openxmlformats.org/officeDocument/2006/relationships/slide" Target="slide22.xml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slide" Target="slide21.xml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Relationship Id="rId14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7.gif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7.gif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7.gif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7.gif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7.gif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1640" y="1978491"/>
            <a:ext cx="5791490" cy="247905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</a:rPr>
              <a:t>CHÀO MỪNG CÁC EM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</a:rPr>
              <a:t>ĐẾN VỚI LỚP HỌC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50" b="1" dirty="0">
              <a:ln w="10160">
                <a:solidFill>
                  <a:srgbClr val="DAEDEF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/>
            </a:endParaRPr>
          </a:p>
        </p:txBody>
      </p:sp>
      <p:sp>
        <p:nvSpPr>
          <p:cNvPr id="5" name="同侧圆角矩形 7"/>
          <p:cNvSpPr/>
          <p:nvPr/>
        </p:nvSpPr>
        <p:spPr>
          <a:xfrm>
            <a:off x="1149063" y="4107056"/>
            <a:ext cx="3687628" cy="1026319"/>
          </a:xfrm>
          <a:prstGeom prst="round2SameRect">
            <a:avLst>
              <a:gd name="adj1" fmla="val 27691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37">
              <a:defRPr/>
            </a:pPr>
            <a:endParaRPr lang="zh-CN" altLang="en-US" sz="1013">
              <a:solidFill>
                <a:prstClr val="white"/>
              </a:solidFill>
              <a:latin typeface="等线"/>
              <a:ea typeface="微软雅黑"/>
            </a:endParaRPr>
          </a:p>
        </p:txBody>
      </p:sp>
      <p:sp>
        <p:nvSpPr>
          <p:cNvPr id="25604" name="文本框 15"/>
          <p:cNvSpPr txBox="1">
            <a:spLocks noChangeArrowheads="1"/>
          </p:cNvSpPr>
          <p:nvPr/>
        </p:nvSpPr>
        <p:spPr bwMode="auto">
          <a:xfrm>
            <a:off x="1194203" y="4200465"/>
            <a:ext cx="370069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4213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defTabSz="684213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defTabSz="68421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defTabSz="684213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defTabSz="684213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defTabSz="6842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defTabSz="6842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defTabSz="6842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defTabSz="6842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5131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Môn</a:t>
            </a:r>
            <a:r>
              <a:rPr lang="en-US" altLang="zh-CN" sz="1800" b="1" dirty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tin: TIN HỌC 9</a:t>
            </a:r>
          </a:p>
          <a:p>
            <a:pPr defTabSz="5131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Giáo</a:t>
            </a:r>
            <a:r>
              <a:rPr lang="en-US" altLang="zh-CN" sz="1800" b="1" dirty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viên</a:t>
            </a:r>
            <a:r>
              <a:rPr lang="en-US" altLang="zh-CN" sz="1800" b="1" dirty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: ĐOÀN THỊ KIM NGÂN</a:t>
            </a:r>
          </a:p>
          <a:p>
            <a:pPr defTabSz="5131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Trường</a:t>
            </a:r>
            <a:r>
              <a:rPr lang="en-US" altLang="zh-CN" sz="1800" b="1" dirty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THCS </a:t>
            </a:r>
            <a:r>
              <a:rPr lang="en-US" altLang="zh-CN" sz="1800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Nhơn</a:t>
            </a:r>
            <a:r>
              <a:rPr lang="en-US" altLang="zh-CN" sz="1800" b="1" dirty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Bình</a:t>
            </a:r>
            <a:endParaRPr lang="zh-CN" altLang="en-US" sz="1800" b="1" dirty="0">
              <a:solidFill>
                <a:srgbClr val="FFFFFF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39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4"/>
            <a:ext cx="9143999" cy="51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A3B234-D503-07C0-6B51-834C7BB74A59}"/>
              </a:ext>
            </a:extLst>
          </p:cNvPr>
          <p:cNvSpPr txBox="1"/>
          <p:nvPr/>
        </p:nvSpPr>
        <p:spPr>
          <a:xfrm>
            <a:off x="661308" y="852417"/>
            <a:ext cx="7813221" cy="4124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Aft>
                <a:spcPts val="600"/>
              </a:spcAft>
            </a:pPr>
            <a:r>
              <a:rPr lang="en-US" sz="2800" b="1" dirty="0" err="1">
                <a:solidFill>
                  <a:srgbClr val="E5F7FF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E5F7FF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5F7FF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lời</a:t>
            </a:r>
            <a:endParaRPr lang="en-US" sz="2800" b="1" dirty="0">
              <a:solidFill>
                <a:srgbClr val="E5F7FF">
                  <a:lumMod val="25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 defTabSz="914400" eaLnBrk="0" fontAlgn="base" hangingPunct="0"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2. Thông tin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</a:p>
          <a:p>
            <a:pPr marL="30480" marR="30480" algn="just" defTabSz="914400" eaLnBrk="0" fontAlgn="base" hangingPunct="0"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- Em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xa 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marL="30480" marR="30480" algn="just" defTabSz="914400" eaLnBrk="0" fontAlgn="base" hangingPunct="0"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sở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nhằm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THPT.</a:t>
            </a:r>
          </a:p>
          <a:p>
            <a:pPr defTabSz="914400" eaLnBrk="0" fontAlgn="base" hangingPunct="0"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…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EFE651-27E1-FF39-08AB-D551F9D93DA9}"/>
              </a:ext>
            </a:extLst>
          </p:cNvPr>
          <p:cNvSpPr txBox="1"/>
          <p:nvPr/>
        </p:nvSpPr>
        <p:spPr>
          <a:xfrm>
            <a:off x="183950" y="132020"/>
            <a:ext cx="6905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2. Chất lượng thông tin:</a:t>
            </a:r>
          </a:p>
        </p:txBody>
      </p:sp>
      <p:sp>
        <p:nvSpPr>
          <p:cNvPr id="6" name="Rectangle 5"/>
          <p:cNvSpPr/>
          <p:nvPr/>
        </p:nvSpPr>
        <p:spPr>
          <a:xfrm>
            <a:off x="7452320" y="281452"/>
            <a:ext cx="142859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vi-VN" b="1" i="1" dirty="0"/>
              <a:t>Nhóm 1, 3: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107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4"/>
            <a:ext cx="9143999" cy="51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97992" y="921320"/>
            <a:ext cx="862015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AE0ACE-E55C-5E8D-D8F0-B321A693A996}"/>
              </a:ext>
            </a:extLst>
          </p:cNvPr>
          <p:cNvSpPr txBox="1"/>
          <p:nvPr/>
        </p:nvSpPr>
        <p:spPr>
          <a:xfrm>
            <a:off x="449489" y="269061"/>
            <a:ext cx="6905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tin:</a:t>
            </a:r>
          </a:p>
        </p:txBody>
      </p:sp>
      <p:sp>
        <p:nvSpPr>
          <p:cNvPr id="52" name="Rectangle: Rounded Corners 14">
            <a:extLst>
              <a:ext uri="{FF2B5EF4-FFF2-40B4-BE49-F238E27FC236}">
                <a16:creationId xmlns:a16="http://schemas.microsoft.com/office/drawing/2014/main" id="{2445734C-3CF3-13A6-10FC-9FA49E80B801}"/>
              </a:ext>
            </a:extLst>
          </p:cNvPr>
          <p:cNvSpPr/>
          <p:nvPr/>
        </p:nvSpPr>
        <p:spPr>
          <a:xfrm>
            <a:off x="1247832" y="3975160"/>
            <a:ext cx="7536636" cy="961945"/>
          </a:xfrm>
          <a:prstGeom prst="roundRect">
            <a:avLst/>
          </a:prstGeom>
          <a:solidFill>
            <a:srgbClr val="92AA4C"/>
          </a:solidFill>
          <a:ln w="22225" cap="rnd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kern="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kern="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kern="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kern="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kern="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kern="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kumimoji="0" lang="en-US" sz="2800" b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96C61FD-B7D8-F047-69E0-053E729CA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96" y="3592557"/>
            <a:ext cx="1331899" cy="133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126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55"/>
            <a:ext cx="9143998" cy="52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488" y="1085963"/>
            <a:ext cx="8118955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AE0ACE-E55C-5E8D-D8F0-B321A693A996}"/>
              </a:ext>
            </a:extLst>
          </p:cNvPr>
          <p:cNvSpPr txBox="1"/>
          <p:nvPr/>
        </p:nvSpPr>
        <p:spPr>
          <a:xfrm>
            <a:off x="449489" y="269061"/>
            <a:ext cx="6905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tin:</a:t>
            </a:r>
          </a:p>
        </p:txBody>
      </p:sp>
      <p:sp>
        <p:nvSpPr>
          <p:cNvPr id="52" name="Rectangle: Rounded Corners 14">
            <a:extLst>
              <a:ext uri="{FF2B5EF4-FFF2-40B4-BE49-F238E27FC236}">
                <a16:creationId xmlns:a16="http://schemas.microsoft.com/office/drawing/2014/main" id="{2445734C-3CF3-13A6-10FC-9FA49E80B801}"/>
              </a:ext>
            </a:extLst>
          </p:cNvPr>
          <p:cNvSpPr/>
          <p:nvPr/>
        </p:nvSpPr>
        <p:spPr>
          <a:xfrm>
            <a:off x="1240068" y="4155258"/>
            <a:ext cx="7881504" cy="961945"/>
          </a:xfrm>
          <a:prstGeom prst="roundRect">
            <a:avLst/>
          </a:prstGeom>
          <a:solidFill>
            <a:srgbClr val="92AA4C"/>
          </a:solidFill>
          <a:ln w="22225" cap="rnd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96C61FD-B7D8-F047-69E0-053E729CA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" y="3801645"/>
            <a:ext cx="1331899" cy="1331899"/>
          </a:xfrm>
          <a:prstGeom prst="rect">
            <a:avLst/>
          </a:prstGeom>
        </p:spPr>
      </p:pic>
      <p:sp>
        <p:nvSpPr>
          <p:cNvPr id="46" name="Rectangle: Rounded Corners 14">
            <a:extLst>
              <a:ext uri="{FF2B5EF4-FFF2-40B4-BE49-F238E27FC236}">
                <a16:creationId xmlns:a16="http://schemas.microsoft.com/office/drawing/2014/main" id="{2445734C-3CF3-13A6-10FC-9FA49E80B801}"/>
              </a:ext>
            </a:extLst>
          </p:cNvPr>
          <p:cNvSpPr/>
          <p:nvPr/>
        </p:nvSpPr>
        <p:spPr>
          <a:xfrm>
            <a:off x="1240068" y="4170465"/>
            <a:ext cx="7881504" cy="961945"/>
          </a:xfrm>
          <a:prstGeom prst="roundRect">
            <a:avLst/>
          </a:prstGeom>
          <a:solidFill>
            <a:srgbClr val="92AA4C"/>
          </a:solidFill>
          <a:ln w="22225" cap="rnd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4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2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456348"/>
            <a:ext cx="1632585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26230"/>
            <a:ext cx="1967244" cy="1967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3" y="317454"/>
            <a:ext cx="3138816" cy="3139361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6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55433" y="1420416"/>
            <a:ext cx="2309553" cy="70788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组合 13"/>
          <p:cNvGrpSpPr/>
          <p:nvPr/>
        </p:nvGrpSpPr>
        <p:grpSpPr>
          <a:xfrm>
            <a:off x="851739" y="2637779"/>
            <a:ext cx="2182799" cy="1980220"/>
            <a:chOff x="2067317" y="1810431"/>
            <a:chExt cx="2488837" cy="2293259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圆角矩形 14"/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4436A"/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srgbClr val="14436A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4" name="圆角矩形 15"/>
            <p:cNvSpPr/>
            <p:nvPr/>
          </p:nvSpPr>
          <p:spPr>
            <a:xfrm rot="2700000">
              <a:off x="2067317" y="1810431"/>
              <a:ext cx="2293258" cy="2293258"/>
            </a:xfrm>
            <a:prstGeom prst="roundRect">
              <a:avLst>
                <a:gd name="adj" fmla="val 12083"/>
              </a:avLst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0" scaled="0"/>
            </a:gra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500" kern="0">
                  <a:solidFill>
                    <a:srgbClr val="14436A"/>
                  </a:solidFill>
                  <a:latin typeface="Arial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1500" kern="0" dirty="0">
                <a:solidFill>
                  <a:srgbClr val="14436A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55" name="Picture 5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20" y="2353312"/>
            <a:ext cx="1926665" cy="192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899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10"/>
                            </p:stCondLst>
                            <p:childTnLst>
                              <p:par>
                                <p:cTn id="1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6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组合 13"/>
          <p:cNvGrpSpPr/>
          <p:nvPr/>
        </p:nvGrpSpPr>
        <p:grpSpPr>
          <a:xfrm>
            <a:off x="173927" y="786198"/>
            <a:ext cx="2182799" cy="1980220"/>
            <a:chOff x="2067317" y="1810431"/>
            <a:chExt cx="2488837" cy="2293259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圆角矩形 14"/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4436A"/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4436A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9" name="圆角矩形 15"/>
            <p:cNvSpPr/>
            <p:nvPr/>
          </p:nvSpPr>
          <p:spPr>
            <a:xfrm rot="2700000">
              <a:off x="2067317" y="1810431"/>
              <a:ext cx="2293258" cy="2293258"/>
            </a:xfrm>
            <a:prstGeom prst="roundRect">
              <a:avLst>
                <a:gd name="adj" fmla="val 12083"/>
              </a:avLst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0" scaled="0"/>
            </a:gra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0" cap="none" spc="0" normalizeH="0" baseline="0" noProof="0">
                  <a:ln>
                    <a:noFill/>
                  </a:ln>
                  <a:solidFill>
                    <a:srgbClr val="14436A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4436A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50" name="Picture 4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8" y="637272"/>
            <a:ext cx="1926665" cy="19266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59624" y="2073344"/>
            <a:ext cx="6972873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THPT,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THPT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1. 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tin?</a:t>
            </a:r>
          </a:p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2. 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734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310"/>
                            </p:stCondLst>
                            <p:childTnLst>
                              <p:par>
                                <p:cTn id="9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353015-E37A-F2EC-3B2D-8A20B4EA2FF5}"/>
              </a:ext>
            </a:extLst>
          </p:cNvPr>
          <p:cNvSpPr txBox="1"/>
          <p:nvPr/>
        </p:nvSpPr>
        <p:spPr>
          <a:xfrm>
            <a:off x="503548" y="1060376"/>
            <a:ext cx="7813221" cy="37887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08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just" defTabSz="91408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L="30480" marR="30480" lvl="0" indent="0" algn="just" defTabSz="91408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08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0C203-9FE4-D677-3F0B-29D9D0697717}"/>
              </a:ext>
            </a:extLst>
          </p:cNvPr>
          <p:cNvSpPr txBox="1"/>
          <p:nvPr/>
        </p:nvSpPr>
        <p:spPr>
          <a:xfrm>
            <a:off x="183950" y="132020"/>
            <a:ext cx="6905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Chất lượng thông tin:</a:t>
            </a:r>
          </a:p>
        </p:txBody>
      </p:sp>
      <p:sp>
        <p:nvSpPr>
          <p:cNvPr id="4" name="Rectangle 3"/>
          <p:cNvSpPr/>
          <p:nvPr/>
        </p:nvSpPr>
        <p:spPr>
          <a:xfrm>
            <a:off x="7452320" y="281452"/>
            <a:ext cx="142859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2, 4</a:t>
            </a:r>
            <a:r>
              <a:rPr kumimoji="0" 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endParaRPr kumimoji="0" lang="vi-VN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1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urica_tree-1979px">
            <a:extLst>
              <a:ext uri="{FF2B5EF4-FFF2-40B4-BE49-F238E27FC236}">
                <a16:creationId xmlns:a16="http://schemas.microsoft.com/office/drawing/2014/main" id="{48E46AA6-2DA8-BC03-BED1-044BCE194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636" y="743179"/>
            <a:ext cx="3773064" cy="383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6" descr="giodunghoa">
            <a:extLst>
              <a:ext uri="{FF2B5EF4-FFF2-40B4-BE49-F238E27FC236}">
                <a16:creationId xmlns:a16="http://schemas.microsoft.com/office/drawing/2014/main" id="{F5975F58-A5FD-78AB-8314-D069B5F23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017" y="3544394"/>
            <a:ext cx="1698355" cy="117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8" descr="giodunghoa">
            <a:extLst>
              <a:ext uri="{FF2B5EF4-FFF2-40B4-BE49-F238E27FC236}">
                <a16:creationId xmlns:a16="http://schemas.microsoft.com/office/drawing/2014/main" id="{2B0E2CC2-97EF-D152-764A-3A19AE526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39577"/>
            <a:ext cx="1575683" cy="116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6" descr="chu tiu">
            <a:extLst>
              <a:ext uri="{FF2B5EF4-FFF2-40B4-BE49-F238E27FC236}">
                <a16:creationId xmlns:a16="http://schemas.microsoft.com/office/drawing/2014/main" id="{8BB13A7B-2A0A-2589-A89A-7B8704EF9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55" y="2861955"/>
            <a:ext cx="800347" cy="181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7" descr="tiu">
            <a:hlinkClick r:id="rId6" action="ppaction://hlinksldjump"/>
            <a:extLst>
              <a:ext uri="{FF2B5EF4-FFF2-40B4-BE49-F238E27FC236}">
                <a16:creationId xmlns:a16="http://schemas.microsoft.com/office/drawing/2014/main" id="{98240171-91EF-7553-D40A-7C07B8D9E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63" y="3029885"/>
            <a:ext cx="812257" cy="176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hoa co">
            <a:extLst>
              <a:ext uri="{FF2B5EF4-FFF2-40B4-BE49-F238E27FC236}">
                <a16:creationId xmlns:a16="http://schemas.microsoft.com/office/drawing/2014/main" id="{A68E4C95-2E21-4B1F-32FC-91377D1016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373" y="4516244"/>
            <a:ext cx="574058" cy="6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5" descr="hoa co">
            <a:extLst>
              <a:ext uri="{FF2B5EF4-FFF2-40B4-BE49-F238E27FC236}">
                <a16:creationId xmlns:a16="http://schemas.microsoft.com/office/drawing/2014/main" id="{1D2BB343-B1A7-1832-04A3-201A95E6DE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81" y="4516244"/>
            <a:ext cx="574058" cy="6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6" descr="hoa co">
            <a:extLst>
              <a:ext uri="{FF2B5EF4-FFF2-40B4-BE49-F238E27FC236}">
                <a16:creationId xmlns:a16="http://schemas.microsoft.com/office/drawing/2014/main" id="{5E4EAE47-8480-33EC-FCFC-CE220828BD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22" y="4516244"/>
            <a:ext cx="574058" cy="6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5" descr="hoa co">
            <a:extLst>
              <a:ext uri="{FF2B5EF4-FFF2-40B4-BE49-F238E27FC236}">
                <a16:creationId xmlns:a16="http://schemas.microsoft.com/office/drawing/2014/main" id="{7B8FC06A-7BAC-3549-EB5B-0D4F3AC30D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4516244"/>
            <a:ext cx="574058" cy="6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5" descr="hoa co">
            <a:extLst>
              <a:ext uri="{FF2B5EF4-FFF2-40B4-BE49-F238E27FC236}">
                <a16:creationId xmlns:a16="http://schemas.microsoft.com/office/drawing/2014/main" id="{759B46CD-9B6F-F706-5ED3-E63876533A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74" y="4459076"/>
            <a:ext cx="574058" cy="6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80" name="WordArt 12">
            <a:extLst>
              <a:ext uri="{FF2B5EF4-FFF2-40B4-BE49-F238E27FC236}">
                <a16:creationId xmlns:a16="http://schemas.microsoft.com/office/drawing/2014/main" id="{5B657207-951B-8AD7-E499-4E04D0C438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3645" y="227480"/>
            <a:ext cx="2572544" cy="4001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1" b="1" i="0" u="none" strike="noStrike" kern="10" cap="none" spc="0" normalizeH="0" baseline="0" noProof="0">
              <a:ln w="17780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505050"/>
                  </a:gs>
                  <a:gs pos="49001">
                    <a:srgbClr val="595959"/>
                  </a:gs>
                  <a:gs pos="50000">
                    <a:srgbClr val="000000"/>
                  </a:gs>
                  <a:gs pos="95000">
                    <a:srgbClr val="000000"/>
                  </a:gs>
                  <a:gs pos="100000">
                    <a:srgbClr val="000000"/>
                  </a:gs>
                </a:gsLst>
                <a:lin ang="5400000"/>
              </a:gradFill>
              <a:effectLst>
                <a:outerShdw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93" name="Rectangle 15">
            <a:extLst>
              <a:ext uri="{FF2B5EF4-FFF2-40B4-BE49-F238E27FC236}">
                <a16:creationId xmlns:a16="http://schemas.microsoft.com/office/drawing/2014/main" id="{82CEF27D-D75D-E9A4-917D-B4931B0F4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612" y="2647577"/>
            <a:ext cx="800347" cy="45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Team A</a:t>
            </a:r>
          </a:p>
        </p:txBody>
      </p:sp>
      <p:sp>
        <p:nvSpPr>
          <p:cNvPr id="20494" name="Rectangle 16">
            <a:extLst>
              <a:ext uri="{FF2B5EF4-FFF2-40B4-BE49-F238E27FC236}">
                <a16:creationId xmlns:a16="http://schemas.microsoft.com/office/drawing/2014/main" id="{1B43D6E8-F82C-839A-C334-0713D055D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3041" y="2622566"/>
            <a:ext cx="800347" cy="45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Team B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1AF8B920-C1D3-7F2D-971B-ADFFF7F878DE}"/>
              </a:ext>
            </a:extLst>
          </p:cNvPr>
          <p:cNvGrpSpPr>
            <a:grpSpLocks/>
          </p:cNvGrpSpPr>
          <p:nvPr/>
        </p:nvGrpSpPr>
        <p:grpSpPr bwMode="auto">
          <a:xfrm>
            <a:off x="2256711" y="4766352"/>
            <a:ext cx="259636" cy="331096"/>
            <a:chOff x="936" y="4002"/>
            <a:chExt cx="218" cy="278"/>
          </a:xfrm>
        </p:grpSpPr>
        <p:pic>
          <p:nvPicPr>
            <p:cNvPr id="20559" name="Picture 64" descr="1830484v74u3cbb9y">
              <a:extLst>
                <a:ext uri="{FF2B5EF4-FFF2-40B4-BE49-F238E27FC236}">
                  <a16:creationId xmlns:a16="http://schemas.microsoft.com/office/drawing/2014/main" id="{F12FA77C-1FF4-808F-52E0-DD1C2512AB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" y="4040"/>
              <a:ext cx="21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0" name="WordArt 19">
              <a:extLst>
                <a:ext uri="{FF2B5EF4-FFF2-40B4-BE49-F238E27FC236}">
                  <a16:creationId xmlns:a16="http://schemas.microsoft.com/office/drawing/2014/main" id="{6CD82F37-D1DA-CB3A-B802-5503B5141DB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978" y="4002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" name="Group 20">
            <a:extLst>
              <a:ext uri="{FF2B5EF4-FFF2-40B4-BE49-F238E27FC236}">
                <a16:creationId xmlns:a16="http://schemas.microsoft.com/office/drawing/2014/main" id="{BD41A7D9-C6A1-95D9-4D49-752D686ECEDB}"/>
              </a:ext>
            </a:extLst>
          </p:cNvPr>
          <p:cNvGrpSpPr>
            <a:grpSpLocks/>
          </p:cNvGrpSpPr>
          <p:nvPr/>
        </p:nvGrpSpPr>
        <p:grpSpPr bwMode="auto">
          <a:xfrm>
            <a:off x="2559223" y="4778262"/>
            <a:ext cx="264400" cy="319186"/>
            <a:chOff x="1190" y="4012"/>
            <a:chExt cx="222" cy="268"/>
          </a:xfrm>
        </p:grpSpPr>
        <p:pic>
          <p:nvPicPr>
            <p:cNvPr id="20557" name="Picture 64" descr="1830484v74u3cbb9y">
              <a:extLst>
                <a:ext uri="{FF2B5EF4-FFF2-40B4-BE49-F238E27FC236}">
                  <a16:creationId xmlns:a16="http://schemas.microsoft.com/office/drawing/2014/main" id="{36EEC906-AB07-9672-F0BE-E7521CA86A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" y="4040"/>
              <a:ext cx="22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8" name="WordArt 22">
              <a:extLst>
                <a:ext uri="{FF2B5EF4-FFF2-40B4-BE49-F238E27FC236}">
                  <a16:creationId xmlns:a16="http://schemas.microsoft.com/office/drawing/2014/main" id="{35835363-A0E1-19A3-CC16-93888DCC186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58" y="4012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23">
            <a:extLst>
              <a:ext uri="{FF2B5EF4-FFF2-40B4-BE49-F238E27FC236}">
                <a16:creationId xmlns:a16="http://schemas.microsoft.com/office/drawing/2014/main" id="{83DDE9D9-2ACC-8420-2D2A-7F8ED8292952}"/>
              </a:ext>
            </a:extLst>
          </p:cNvPr>
          <p:cNvGrpSpPr>
            <a:grpSpLocks/>
          </p:cNvGrpSpPr>
          <p:nvPr/>
        </p:nvGrpSpPr>
        <p:grpSpPr bwMode="auto">
          <a:xfrm>
            <a:off x="2868881" y="4766352"/>
            <a:ext cx="273928" cy="319186"/>
            <a:chOff x="1450" y="4002"/>
            <a:chExt cx="230" cy="268"/>
          </a:xfrm>
        </p:grpSpPr>
        <p:pic>
          <p:nvPicPr>
            <p:cNvPr id="20555" name="Picture 64" descr="1830484v74u3cbb9y">
              <a:extLst>
                <a:ext uri="{FF2B5EF4-FFF2-40B4-BE49-F238E27FC236}">
                  <a16:creationId xmlns:a16="http://schemas.microsoft.com/office/drawing/2014/main" id="{3D291EC6-03B1-8478-7A2A-C1EC46A7635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" y="4030"/>
              <a:ext cx="23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6" name="WordArt 25">
              <a:extLst>
                <a:ext uri="{FF2B5EF4-FFF2-40B4-BE49-F238E27FC236}">
                  <a16:creationId xmlns:a16="http://schemas.microsoft.com/office/drawing/2014/main" id="{10149CB6-441E-DA3D-66C1-7504060A3F4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516" y="4002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26">
            <a:extLst>
              <a:ext uri="{FF2B5EF4-FFF2-40B4-BE49-F238E27FC236}">
                <a16:creationId xmlns:a16="http://schemas.microsoft.com/office/drawing/2014/main" id="{417200AB-55D4-B63E-0BB9-7EE6DA292108}"/>
              </a:ext>
            </a:extLst>
          </p:cNvPr>
          <p:cNvGrpSpPr>
            <a:grpSpLocks/>
          </p:cNvGrpSpPr>
          <p:nvPr/>
        </p:nvGrpSpPr>
        <p:grpSpPr bwMode="auto">
          <a:xfrm>
            <a:off x="3185685" y="4778262"/>
            <a:ext cx="300130" cy="319186"/>
            <a:chOff x="1716" y="4012"/>
            <a:chExt cx="252" cy="268"/>
          </a:xfrm>
        </p:grpSpPr>
        <p:pic>
          <p:nvPicPr>
            <p:cNvPr id="20553" name="Picture 64" descr="1830484v74u3cbb9y">
              <a:extLst>
                <a:ext uri="{FF2B5EF4-FFF2-40B4-BE49-F238E27FC236}">
                  <a16:creationId xmlns:a16="http://schemas.microsoft.com/office/drawing/2014/main" id="{414CC3BD-CB34-112E-85C3-2F7A3525B75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" y="4040"/>
              <a:ext cx="2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4" name="WordArt 28">
              <a:extLst>
                <a:ext uri="{FF2B5EF4-FFF2-40B4-BE49-F238E27FC236}">
                  <a16:creationId xmlns:a16="http://schemas.microsoft.com/office/drawing/2014/main" id="{B12AAE33-F6F4-983A-576A-973B5A4B5E6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794" y="4012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" name="Group 29">
            <a:extLst>
              <a:ext uri="{FF2B5EF4-FFF2-40B4-BE49-F238E27FC236}">
                <a16:creationId xmlns:a16="http://schemas.microsoft.com/office/drawing/2014/main" id="{8789232C-E637-03BA-D4EE-2E1DB74E9215}"/>
              </a:ext>
            </a:extLst>
          </p:cNvPr>
          <p:cNvGrpSpPr>
            <a:grpSpLocks/>
          </p:cNvGrpSpPr>
          <p:nvPr/>
        </p:nvGrpSpPr>
        <p:grpSpPr bwMode="auto">
          <a:xfrm>
            <a:off x="3540601" y="4775880"/>
            <a:ext cx="288220" cy="321568"/>
            <a:chOff x="2014" y="4010"/>
            <a:chExt cx="242" cy="270"/>
          </a:xfrm>
        </p:grpSpPr>
        <p:pic>
          <p:nvPicPr>
            <p:cNvPr id="20551" name="Picture 64" descr="1830484v74u3cbb9y">
              <a:extLst>
                <a:ext uri="{FF2B5EF4-FFF2-40B4-BE49-F238E27FC236}">
                  <a16:creationId xmlns:a16="http://schemas.microsoft.com/office/drawing/2014/main" id="{33F2B519-A97F-23CE-71B3-D64688E88F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" y="4040"/>
              <a:ext cx="24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2" name="WordArt 31">
              <a:extLst>
                <a:ext uri="{FF2B5EF4-FFF2-40B4-BE49-F238E27FC236}">
                  <a16:creationId xmlns:a16="http://schemas.microsoft.com/office/drawing/2014/main" id="{77130E85-04BB-6ED2-3D74-3BEE18B39F2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92" y="4010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7" name="Group 32">
            <a:extLst>
              <a:ext uri="{FF2B5EF4-FFF2-40B4-BE49-F238E27FC236}">
                <a16:creationId xmlns:a16="http://schemas.microsoft.com/office/drawing/2014/main" id="{674CB112-1B4D-E625-5DCE-FA96579D773C}"/>
              </a:ext>
            </a:extLst>
          </p:cNvPr>
          <p:cNvGrpSpPr>
            <a:grpSpLocks/>
          </p:cNvGrpSpPr>
          <p:nvPr/>
        </p:nvGrpSpPr>
        <p:grpSpPr bwMode="auto">
          <a:xfrm>
            <a:off x="3871697" y="4763971"/>
            <a:ext cx="288220" cy="321568"/>
            <a:chOff x="2292" y="4000"/>
            <a:chExt cx="242" cy="270"/>
          </a:xfrm>
        </p:grpSpPr>
        <p:pic>
          <p:nvPicPr>
            <p:cNvPr id="20549" name="Picture 64" descr="1830484v74u3cbb9y">
              <a:extLst>
                <a:ext uri="{FF2B5EF4-FFF2-40B4-BE49-F238E27FC236}">
                  <a16:creationId xmlns:a16="http://schemas.microsoft.com/office/drawing/2014/main" id="{52C68E67-1526-89C0-DE3E-0FB704F7A8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" y="4030"/>
              <a:ext cx="24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0" name="WordArt 34">
              <a:extLst>
                <a:ext uri="{FF2B5EF4-FFF2-40B4-BE49-F238E27FC236}">
                  <a16:creationId xmlns:a16="http://schemas.microsoft.com/office/drawing/2014/main" id="{5CDD605F-914E-8C87-C1E3-175614DBCA5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382" y="4000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" name="Group 35">
            <a:extLst>
              <a:ext uri="{FF2B5EF4-FFF2-40B4-BE49-F238E27FC236}">
                <a16:creationId xmlns:a16="http://schemas.microsoft.com/office/drawing/2014/main" id="{C9C255FC-FC9D-2F3B-6652-AFC201E7225A}"/>
              </a:ext>
            </a:extLst>
          </p:cNvPr>
          <p:cNvGrpSpPr>
            <a:grpSpLocks/>
          </p:cNvGrpSpPr>
          <p:nvPr/>
        </p:nvGrpSpPr>
        <p:grpSpPr bwMode="auto">
          <a:xfrm>
            <a:off x="6663383" y="4756825"/>
            <a:ext cx="273928" cy="340624"/>
            <a:chOff x="4636" y="3994"/>
            <a:chExt cx="230" cy="286"/>
          </a:xfrm>
        </p:grpSpPr>
        <p:pic>
          <p:nvPicPr>
            <p:cNvPr id="20547" name="Picture 58" descr="1830484v74u3cbb9y">
              <a:extLst>
                <a:ext uri="{FF2B5EF4-FFF2-40B4-BE49-F238E27FC236}">
                  <a16:creationId xmlns:a16="http://schemas.microsoft.com/office/drawing/2014/main" id="{4480DF6E-9CB3-3D6A-4EBC-2BF434F3D5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6" y="4040"/>
              <a:ext cx="23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8" name="WordArt 37">
              <a:extLst>
                <a:ext uri="{FF2B5EF4-FFF2-40B4-BE49-F238E27FC236}">
                  <a16:creationId xmlns:a16="http://schemas.microsoft.com/office/drawing/2014/main" id="{0961CD98-F788-5246-0089-B74421F140A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86" y="3994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9" name="Group 38">
            <a:extLst>
              <a:ext uri="{FF2B5EF4-FFF2-40B4-BE49-F238E27FC236}">
                <a16:creationId xmlns:a16="http://schemas.microsoft.com/office/drawing/2014/main" id="{DF112A80-387D-6CD7-B326-065668D99A61}"/>
              </a:ext>
            </a:extLst>
          </p:cNvPr>
          <p:cNvGrpSpPr>
            <a:grpSpLocks/>
          </p:cNvGrpSpPr>
          <p:nvPr/>
        </p:nvGrpSpPr>
        <p:grpSpPr bwMode="auto">
          <a:xfrm>
            <a:off x="5086509" y="4747297"/>
            <a:ext cx="273928" cy="326332"/>
            <a:chOff x="3312" y="3986"/>
            <a:chExt cx="230" cy="274"/>
          </a:xfrm>
        </p:grpSpPr>
        <p:pic>
          <p:nvPicPr>
            <p:cNvPr id="20545" name="Picture 58" descr="1830484v74u3cbb9y">
              <a:extLst>
                <a:ext uri="{FF2B5EF4-FFF2-40B4-BE49-F238E27FC236}">
                  <a16:creationId xmlns:a16="http://schemas.microsoft.com/office/drawing/2014/main" id="{1032A4B4-B9D6-5765-A0C1-EA01099D9C4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4020"/>
              <a:ext cx="23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6" name="WordArt 40">
              <a:extLst>
                <a:ext uri="{FF2B5EF4-FFF2-40B4-BE49-F238E27FC236}">
                  <a16:creationId xmlns:a16="http://schemas.microsoft.com/office/drawing/2014/main" id="{FCBBAB3B-D9F3-BD30-6EE1-5BBFBA9CBBD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378" y="3986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0" name="Group 41">
            <a:extLst>
              <a:ext uri="{FF2B5EF4-FFF2-40B4-BE49-F238E27FC236}">
                <a16:creationId xmlns:a16="http://schemas.microsoft.com/office/drawing/2014/main" id="{3879E7AD-410F-5485-436F-0B28316F5D81}"/>
              </a:ext>
            </a:extLst>
          </p:cNvPr>
          <p:cNvGrpSpPr>
            <a:grpSpLocks/>
          </p:cNvGrpSpPr>
          <p:nvPr/>
        </p:nvGrpSpPr>
        <p:grpSpPr bwMode="auto">
          <a:xfrm>
            <a:off x="5396167" y="4754443"/>
            <a:ext cx="273928" cy="331096"/>
            <a:chOff x="3572" y="3992"/>
            <a:chExt cx="230" cy="278"/>
          </a:xfrm>
        </p:grpSpPr>
        <p:pic>
          <p:nvPicPr>
            <p:cNvPr id="20543" name="Picture 58" descr="1830484v74u3cbb9y">
              <a:extLst>
                <a:ext uri="{FF2B5EF4-FFF2-40B4-BE49-F238E27FC236}">
                  <a16:creationId xmlns:a16="http://schemas.microsoft.com/office/drawing/2014/main" id="{3C922201-92CC-9B7F-7A31-A27DE547E2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" y="4030"/>
              <a:ext cx="23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4" name="WordArt 43">
              <a:extLst>
                <a:ext uri="{FF2B5EF4-FFF2-40B4-BE49-F238E27FC236}">
                  <a16:creationId xmlns:a16="http://schemas.microsoft.com/office/drawing/2014/main" id="{3AA4E7BF-F991-0878-676D-108A7175785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648" y="3992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1" name="Group 44">
            <a:extLst>
              <a:ext uri="{FF2B5EF4-FFF2-40B4-BE49-F238E27FC236}">
                <a16:creationId xmlns:a16="http://schemas.microsoft.com/office/drawing/2014/main" id="{1434E265-8A34-97A4-95DE-56F9DFFA424E}"/>
              </a:ext>
            </a:extLst>
          </p:cNvPr>
          <p:cNvGrpSpPr>
            <a:grpSpLocks/>
          </p:cNvGrpSpPr>
          <p:nvPr/>
        </p:nvGrpSpPr>
        <p:grpSpPr bwMode="auto">
          <a:xfrm>
            <a:off x="6025011" y="4747296"/>
            <a:ext cx="273928" cy="338242"/>
            <a:chOff x="4100" y="3986"/>
            <a:chExt cx="230" cy="284"/>
          </a:xfrm>
        </p:grpSpPr>
        <p:pic>
          <p:nvPicPr>
            <p:cNvPr id="20541" name="Picture 58" descr="1830484v74u3cbb9y">
              <a:extLst>
                <a:ext uri="{FF2B5EF4-FFF2-40B4-BE49-F238E27FC236}">
                  <a16:creationId xmlns:a16="http://schemas.microsoft.com/office/drawing/2014/main" id="{F560B721-8009-37D3-E1B0-DA2FFD55DF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" y="4030"/>
              <a:ext cx="23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2" name="WordArt 46">
              <a:extLst>
                <a:ext uri="{FF2B5EF4-FFF2-40B4-BE49-F238E27FC236}">
                  <a16:creationId xmlns:a16="http://schemas.microsoft.com/office/drawing/2014/main" id="{846C4687-5D6B-038D-E1C5-2012140F3C6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176" y="3986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47">
            <a:extLst>
              <a:ext uri="{FF2B5EF4-FFF2-40B4-BE49-F238E27FC236}">
                <a16:creationId xmlns:a16="http://schemas.microsoft.com/office/drawing/2014/main" id="{34CCF6DA-EEAA-F48B-2DA2-35F0F0B2B901}"/>
              </a:ext>
            </a:extLst>
          </p:cNvPr>
          <p:cNvGrpSpPr>
            <a:grpSpLocks/>
          </p:cNvGrpSpPr>
          <p:nvPr/>
        </p:nvGrpSpPr>
        <p:grpSpPr bwMode="auto">
          <a:xfrm>
            <a:off x="5715353" y="4756824"/>
            <a:ext cx="273928" cy="328714"/>
            <a:chOff x="3840" y="3994"/>
            <a:chExt cx="230" cy="276"/>
          </a:xfrm>
        </p:grpSpPr>
        <p:pic>
          <p:nvPicPr>
            <p:cNvPr id="20539" name="Picture 58" descr="1830484v74u3cbb9y">
              <a:extLst>
                <a:ext uri="{FF2B5EF4-FFF2-40B4-BE49-F238E27FC236}">
                  <a16:creationId xmlns:a16="http://schemas.microsoft.com/office/drawing/2014/main" id="{B31CA4FB-A735-593C-EA67-EA4C70FD76E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4030"/>
              <a:ext cx="23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0" name="WordArt 49">
              <a:extLst>
                <a:ext uri="{FF2B5EF4-FFF2-40B4-BE49-F238E27FC236}">
                  <a16:creationId xmlns:a16="http://schemas.microsoft.com/office/drawing/2014/main" id="{63867352-2639-8C78-9BC2-6076DAFFCC1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06" y="3994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4" name="Group 50">
            <a:extLst>
              <a:ext uri="{FF2B5EF4-FFF2-40B4-BE49-F238E27FC236}">
                <a16:creationId xmlns:a16="http://schemas.microsoft.com/office/drawing/2014/main" id="{8F6F8AD9-F38D-417B-7F75-7CE6D1F6BD58}"/>
              </a:ext>
            </a:extLst>
          </p:cNvPr>
          <p:cNvGrpSpPr>
            <a:grpSpLocks/>
          </p:cNvGrpSpPr>
          <p:nvPr/>
        </p:nvGrpSpPr>
        <p:grpSpPr bwMode="auto">
          <a:xfrm>
            <a:off x="6346579" y="4759206"/>
            <a:ext cx="273928" cy="338242"/>
            <a:chOff x="4370" y="3996"/>
            <a:chExt cx="230" cy="284"/>
          </a:xfrm>
        </p:grpSpPr>
        <p:pic>
          <p:nvPicPr>
            <p:cNvPr id="20537" name="Picture 58" descr="1830484v74u3cbb9y">
              <a:extLst>
                <a:ext uri="{FF2B5EF4-FFF2-40B4-BE49-F238E27FC236}">
                  <a16:creationId xmlns:a16="http://schemas.microsoft.com/office/drawing/2014/main" id="{AE4D2AEE-F01F-71BC-0359-92F991B035A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" y="4040"/>
              <a:ext cx="23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8" name="WordArt 52">
              <a:extLst>
                <a:ext uri="{FF2B5EF4-FFF2-40B4-BE49-F238E27FC236}">
                  <a16:creationId xmlns:a16="http://schemas.microsoft.com/office/drawing/2014/main" id="{106C21AD-AA21-593A-13FB-8C9DCC9F357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44" y="3996"/>
              <a:ext cx="96" cy="1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00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" name="Group 53">
            <a:extLst>
              <a:ext uri="{FF2B5EF4-FFF2-40B4-BE49-F238E27FC236}">
                <a16:creationId xmlns:a16="http://schemas.microsoft.com/office/drawing/2014/main" id="{79A838FD-FBA1-FE51-B2C0-D4D07867537E}"/>
              </a:ext>
            </a:extLst>
          </p:cNvPr>
          <p:cNvGrpSpPr>
            <a:grpSpLocks/>
          </p:cNvGrpSpPr>
          <p:nvPr/>
        </p:nvGrpSpPr>
        <p:grpSpPr bwMode="auto">
          <a:xfrm>
            <a:off x="2799803" y="1886532"/>
            <a:ext cx="686012" cy="686012"/>
            <a:chOff x="1248" y="1632"/>
            <a:chExt cx="576" cy="576"/>
          </a:xfrm>
        </p:grpSpPr>
        <p:pic>
          <p:nvPicPr>
            <p:cNvPr id="20535" name="Picture 54" descr="apple5">
              <a:extLst>
                <a:ext uri="{FF2B5EF4-FFF2-40B4-BE49-F238E27FC236}">
                  <a16:creationId xmlns:a16="http://schemas.microsoft.com/office/drawing/2014/main" id="{DC691013-BEFE-5D05-BACE-236A42B03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632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6" name="WordArt 55">
              <a:extLst>
                <a:ext uri="{FF2B5EF4-FFF2-40B4-BE49-F238E27FC236}">
                  <a16:creationId xmlns:a16="http://schemas.microsoft.com/office/drawing/2014/main" id="{86A9A353-B996-8A45-B9A0-7AE866D48B1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40" y="1872"/>
              <a:ext cx="144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12" action="ppaction://hlinksldjump"/>
                </a:rPr>
                <a:t>1</a:t>
              </a:r>
              <a:endParaRPr kumimoji="0" lang="vi-VN" sz="2701" b="0" i="0" u="none" strike="noStrike" kern="10" cap="none" spc="54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56">
            <a:extLst>
              <a:ext uri="{FF2B5EF4-FFF2-40B4-BE49-F238E27FC236}">
                <a16:creationId xmlns:a16="http://schemas.microsoft.com/office/drawing/2014/main" id="{D78614E9-C40E-F210-5186-40A4CEB08ABC}"/>
              </a:ext>
            </a:extLst>
          </p:cNvPr>
          <p:cNvGrpSpPr>
            <a:grpSpLocks/>
          </p:cNvGrpSpPr>
          <p:nvPr/>
        </p:nvGrpSpPr>
        <p:grpSpPr bwMode="auto">
          <a:xfrm>
            <a:off x="3371479" y="1200521"/>
            <a:ext cx="686012" cy="686012"/>
            <a:chOff x="1248" y="1632"/>
            <a:chExt cx="576" cy="576"/>
          </a:xfrm>
        </p:grpSpPr>
        <p:pic>
          <p:nvPicPr>
            <p:cNvPr id="20533" name="Picture 57" descr="apple5">
              <a:extLst>
                <a:ext uri="{FF2B5EF4-FFF2-40B4-BE49-F238E27FC236}">
                  <a16:creationId xmlns:a16="http://schemas.microsoft.com/office/drawing/2014/main" id="{E869BAFA-64A7-907D-61BF-503780CD6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632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4" name="WordArt 58">
              <a:extLst>
                <a:ext uri="{FF2B5EF4-FFF2-40B4-BE49-F238E27FC236}">
                  <a16:creationId xmlns:a16="http://schemas.microsoft.com/office/drawing/2014/main" id="{2330BDEB-C4C6-1DB9-A8DA-171DF7BA705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40" y="1872"/>
              <a:ext cx="144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13" action="ppaction://hlinksldjump"/>
                </a:rPr>
                <a:t>2</a:t>
              </a:r>
              <a:endParaRPr kumimoji="0" lang="vi-VN" sz="2701" b="0" i="0" u="none" strike="noStrike" kern="10" cap="none" spc="54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59">
            <a:extLst>
              <a:ext uri="{FF2B5EF4-FFF2-40B4-BE49-F238E27FC236}">
                <a16:creationId xmlns:a16="http://schemas.microsoft.com/office/drawing/2014/main" id="{167F65D9-4E30-4E49-C3AB-21E99101FA60}"/>
              </a:ext>
            </a:extLst>
          </p:cNvPr>
          <p:cNvGrpSpPr>
            <a:grpSpLocks/>
          </p:cNvGrpSpPr>
          <p:nvPr/>
        </p:nvGrpSpPr>
        <p:grpSpPr bwMode="auto">
          <a:xfrm>
            <a:off x="4629167" y="1086185"/>
            <a:ext cx="686012" cy="686012"/>
            <a:chOff x="1248" y="1632"/>
            <a:chExt cx="576" cy="576"/>
          </a:xfrm>
        </p:grpSpPr>
        <p:pic>
          <p:nvPicPr>
            <p:cNvPr id="20531" name="Picture 60" descr="apple5">
              <a:extLst>
                <a:ext uri="{FF2B5EF4-FFF2-40B4-BE49-F238E27FC236}">
                  <a16:creationId xmlns:a16="http://schemas.microsoft.com/office/drawing/2014/main" id="{3E90DEEA-F3B3-72ED-786E-60F9BF3FEF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632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2" name="WordArt 61">
              <a:extLst>
                <a:ext uri="{FF2B5EF4-FFF2-40B4-BE49-F238E27FC236}">
                  <a16:creationId xmlns:a16="http://schemas.microsoft.com/office/drawing/2014/main" id="{7690109D-F8C2-5263-3087-AB001791A79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40" y="1872"/>
              <a:ext cx="144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14" action="ppaction://hlinksldjump"/>
                </a:rPr>
                <a:t>4</a:t>
              </a:r>
              <a:endParaRPr kumimoji="0" lang="vi-VN" sz="2701" b="0" i="0" u="none" strike="noStrike" kern="10" cap="none" spc="54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62">
            <a:extLst>
              <a:ext uri="{FF2B5EF4-FFF2-40B4-BE49-F238E27FC236}">
                <a16:creationId xmlns:a16="http://schemas.microsoft.com/office/drawing/2014/main" id="{BA54818D-C933-E995-EAF9-2E04CEE4103F}"/>
              </a:ext>
            </a:extLst>
          </p:cNvPr>
          <p:cNvGrpSpPr>
            <a:grpSpLocks/>
          </p:cNvGrpSpPr>
          <p:nvPr/>
        </p:nvGrpSpPr>
        <p:grpSpPr bwMode="auto">
          <a:xfrm>
            <a:off x="5601017" y="1372023"/>
            <a:ext cx="686012" cy="686012"/>
            <a:chOff x="1248" y="1632"/>
            <a:chExt cx="576" cy="576"/>
          </a:xfrm>
        </p:grpSpPr>
        <p:pic>
          <p:nvPicPr>
            <p:cNvPr id="20529" name="Picture 63" descr="apple5">
              <a:extLst>
                <a:ext uri="{FF2B5EF4-FFF2-40B4-BE49-F238E27FC236}">
                  <a16:creationId xmlns:a16="http://schemas.microsoft.com/office/drawing/2014/main" id="{C7FBCFC1-7C27-1667-5505-46789C00B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632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0" name="WordArt 64">
              <a:extLst>
                <a:ext uri="{FF2B5EF4-FFF2-40B4-BE49-F238E27FC236}">
                  <a16:creationId xmlns:a16="http://schemas.microsoft.com/office/drawing/2014/main" id="{B2BB3EB6-0F95-A3C2-B632-D4FA86F6B91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40" y="1872"/>
              <a:ext cx="144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15" action="ppaction://hlinksldjump"/>
                </a:rPr>
                <a:t>5</a:t>
              </a:r>
              <a:endParaRPr kumimoji="0" lang="vi-VN" sz="2701" b="0" i="0" u="none" strike="noStrike" kern="10" cap="none" spc="54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65">
            <a:extLst>
              <a:ext uri="{FF2B5EF4-FFF2-40B4-BE49-F238E27FC236}">
                <a16:creationId xmlns:a16="http://schemas.microsoft.com/office/drawing/2014/main" id="{594769BB-A55D-8DC0-6635-1D4C85BE30F7}"/>
              </a:ext>
            </a:extLst>
          </p:cNvPr>
          <p:cNvGrpSpPr>
            <a:grpSpLocks/>
          </p:cNvGrpSpPr>
          <p:nvPr/>
        </p:nvGrpSpPr>
        <p:grpSpPr bwMode="auto">
          <a:xfrm>
            <a:off x="5036487" y="1943700"/>
            <a:ext cx="686012" cy="686012"/>
            <a:chOff x="1248" y="1632"/>
            <a:chExt cx="576" cy="576"/>
          </a:xfrm>
        </p:grpSpPr>
        <p:pic>
          <p:nvPicPr>
            <p:cNvPr id="20527" name="Picture 66" descr="apple5">
              <a:extLst>
                <a:ext uri="{FF2B5EF4-FFF2-40B4-BE49-F238E27FC236}">
                  <a16:creationId xmlns:a16="http://schemas.microsoft.com/office/drawing/2014/main" id="{A8286F6F-E41C-C44B-6EEC-33C77126C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632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28" name="WordArt 67">
              <a:extLst>
                <a:ext uri="{FF2B5EF4-FFF2-40B4-BE49-F238E27FC236}">
                  <a16:creationId xmlns:a16="http://schemas.microsoft.com/office/drawing/2014/main" id="{878AA9A5-5148-EBE8-996F-F19C2372EBC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40" y="1872"/>
              <a:ext cx="144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" action="ppaction://noaction"/>
                </a:rPr>
                <a:t>6</a:t>
              </a:r>
              <a:endParaRPr kumimoji="0" lang="vi-VN" sz="2701" b="0" i="0" u="none" strike="noStrike" kern="10" cap="none" spc="54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68">
            <a:extLst>
              <a:ext uri="{FF2B5EF4-FFF2-40B4-BE49-F238E27FC236}">
                <a16:creationId xmlns:a16="http://schemas.microsoft.com/office/drawing/2014/main" id="{6394D92D-BBE2-AC6B-5C60-26E59F892D02}"/>
              </a:ext>
            </a:extLst>
          </p:cNvPr>
          <p:cNvGrpSpPr>
            <a:grpSpLocks/>
          </p:cNvGrpSpPr>
          <p:nvPr/>
        </p:nvGrpSpPr>
        <p:grpSpPr bwMode="auto">
          <a:xfrm>
            <a:off x="4000323" y="1829365"/>
            <a:ext cx="686012" cy="686012"/>
            <a:chOff x="1248" y="1632"/>
            <a:chExt cx="576" cy="576"/>
          </a:xfrm>
        </p:grpSpPr>
        <p:pic>
          <p:nvPicPr>
            <p:cNvPr id="20525" name="Picture 69" descr="apple5">
              <a:extLst>
                <a:ext uri="{FF2B5EF4-FFF2-40B4-BE49-F238E27FC236}">
                  <a16:creationId xmlns:a16="http://schemas.microsoft.com/office/drawing/2014/main" id="{E89DE8EC-0D79-FFD0-A806-AA1DFD8F4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632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26" name="WordArt 70">
              <a:extLst>
                <a:ext uri="{FF2B5EF4-FFF2-40B4-BE49-F238E27FC236}">
                  <a16:creationId xmlns:a16="http://schemas.microsoft.com/office/drawing/2014/main" id="{0B241A68-7318-6689-B2A3-9FF99B508AF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40" y="1872"/>
              <a:ext cx="144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1" b="0" i="0" u="none" strike="noStrike" kern="10" cap="none" spc="54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16" action="ppaction://hlinksldjump"/>
                </a:rPr>
                <a:t>3</a:t>
              </a:r>
              <a:endParaRPr kumimoji="0" lang="vi-VN" sz="2701" b="0" i="0" u="none" strike="noStrike" kern="10" cap="none" spc="54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5" name="AutoShape 12">
            <a:hlinkClick r:id="rId16" action="ppaction://hlinksldjump"/>
            <a:extLst>
              <a:ext uri="{FF2B5EF4-FFF2-40B4-BE49-F238E27FC236}">
                <a16:creationId xmlns:a16="http://schemas.microsoft.com/office/drawing/2014/main" id="{B27183A9-4A00-04C9-4428-F1C3704B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4883" y="649092"/>
            <a:ext cx="457341" cy="400173"/>
          </a:xfrm>
          <a:prstGeom prst="star8">
            <a:avLst>
              <a:gd name="adj" fmla="val 38250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2" action="ppaction://hlinksldjump"/>
              </a:rPr>
              <a:t>1</a:t>
            </a:r>
            <a:endParaRPr kumimoji="0" lang="en-US" altLang="en-US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AutoShape 13">
            <a:hlinkClick r:id="rId17" action="ppaction://hlinksldjump"/>
            <a:extLst>
              <a:ext uri="{FF2B5EF4-FFF2-40B4-BE49-F238E27FC236}">
                <a16:creationId xmlns:a16="http://schemas.microsoft.com/office/drawing/2014/main" id="{1569AB62-89E2-C755-6980-55D4F52D7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391" y="631226"/>
            <a:ext cx="457341" cy="400173"/>
          </a:xfrm>
          <a:prstGeom prst="star8">
            <a:avLst>
              <a:gd name="adj" fmla="val 38250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3" action="ppaction://hlinksldjump"/>
              </a:rPr>
              <a:t>2</a:t>
            </a:r>
            <a:endParaRPr kumimoji="0" lang="en-US" altLang="en-US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AutoShape 14">
            <a:hlinkClick r:id="rId17" action="ppaction://hlinksldjump"/>
            <a:extLst>
              <a:ext uri="{FF2B5EF4-FFF2-40B4-BE49-F238E27FC236}">
                <a16:creationId xmlns:a16="http://schemas.microsoft.com/office/drawing/2014/main" id="{4A997FB1-5135-6A46-B0D4-C1A8926C7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6797" y="649092"/>
            <a:ext cx="457341" cy="400173"/>
          </a:xfrm>
          <a:prstGeom prst="star8">
            <a:avLst>
              <a:gd name="adj" fmla="val 38250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6" action="ppaction://hlinksldjump"/>
              </a:rPr>
              <a:t>3</a:t>
            </a:r>
            <a:endParaRPr kumimoji="0" lang="en-US" altLang="en-US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AutoShape 15">
            <a:hlinkClick r:id="rId12" action="ppaction://hlinksldjump"/>
            <a:extLst>
              <a:ext uri="{FF2B5EF4-FFF2-40B4-BE49-F238E27FC236}">
                <a16:creationId xmlns:a16="http://schemas.microsoft.com/office/drawing/2014/main" id="{9FB6CC4F-6E68-B84F-F5B5-453904B8E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141" y="743180"/>
            <a:ext cx="457341" cy="400173"/>
          </a:xfrm>
          <a:prstGeom prst="star8">
            <a:avLst>
              <a:gd name="adj" fmla="val 38250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4" action="ppaction://hlinksldjump"/>
              </a:rPr>
              <a:t>4</a:t>
            </a:r>
            <a:endParaRPr kumimoji="0" lang="en-US" altLang="en-US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AutoShape 16">
            <a:hlinkClick r:id="rId13" action="ppaction://hlinksldjump"/>
            <a:extLst>
              <a:ext uri="{FF2B5EF4-FFF2-40B4-BE49-F238E27FC236}">
                <a16:creationId xmlns:a16="http://schemas.microsoft.com/office/drawing/2014/main" id="{ABBA137E-D221-8354-C1A9-610D2BE0D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268" y="743180"/>
            <a:ext cx="457341" cy="400173"/>
          </a:xfrm>
          <a:prstGeom prst="star8">
            <a:avLst>
              <a:gd name="adj" fmla="val 38250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5" action="ppaction://hlinksldjump"/>
              </a:rPr>
              <a:t>5</a:t>
            </a:r>
            <a:endParaRPr kumimoji="0" lang="en-US" altLang="en-US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AutoShape 17">
            <a:hlinkClick r:id="rId18" action="ppaction://hlinksldjump"/>
            <a:extLst>
              <a:ext uri="{FF2B5EF4-FFF2-40B4-BE49-F238E27FC236}">
                <a16:creationId xmlns:a16="http://schemas.microsoft.com/office/drawing/2014/main" id="{7D2F97FD-DF60-C4B6-F16D-D470139F9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9395" y="737225"/>
            <a:ext cx="457341" cy="400173"/>
          </a:xfrm>
          <a:prstGeom prst="star8">
            <a:avLst>
              <a:gd name="adj" fmla="val 38250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" action="ppaction://noaction"/>
              </a:rPr>
              <a:t>6</a:t>
            </a:r>
            <a:endParaRPr kumimoji="0" lang="en-US" altLang="en-US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19" name="TextBox 13">
            <a:extLst>
              <a:ext uri="{FF2B5EF4-FFF2-40B4-BE49-F238E27FC236}">
                <a16:creationId xmlns:a16="http://schemas.microsoft.com/office/drawing/2014/main" id="{209F9427-DB12-9B6C-E236-DEE6F9DFC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959" y="117909"/>
            <a:ext cx="4984304" cy="47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76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HÁI TÁO</a:t>
            </a:r>
          </a:p>
        </p:txBody>
      </p:sp>
      <p:sp>
        <p:nvSpPr>
          <p:cNvPr id="13" name="Right Arrow 12">
            <a:hlinkClick r:id="" action="ppaction://noaction"/>
            <a:extLst>
              <a:ext uri="{FF2B5EF4-FFF2-40B4-BE49-F238E27FC236}">
                <a16:creationId xmlns:a16="http://schemas.microsoft.com/office/drawing/2014/main" id="{438571EE-9AB2-092D-F51E-10AA86EEC6F8}"/>
              </a:ext>
            </a:extLst>
          </p:cNvPr>
          <p:cNvSpPr/>
          <p:nvPr/>
        </p:nvSpPr>
        <p:spPr>
          <a:xfrm>
            <a:off x="5275877" y="4264733"/>
            <a:ext cx="679358" cy="409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9A9063-7E25-05C7-FC1B-5988BF384E45}"/>
              </a:ext>
            </a:extLst>
          </p:cNvPr>
          <p:cNvCxnSpPr>
            <a:cxnSpLocks/>
          </p:cNvCxnSpPr>
          <p:nvPr/>
        </p:nvCxnSpPr>
        <p:spPr>
          <a:xfrm flipV="1">
            <a:off x="0" y="-2810"/>
            <a:ext cx="9072500" cy="189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79D189-8FEE-84A5-954F-C0EE9F6E010A}"/>
              </a:ext>
            </a:extLst>
          </p:cNvPr>
          <p:cNvCxnSpPr>
            <a:cxnSpLocks/>
          </p:cNvCxnSpPr>
          <p:nvPr/>
        </p:nvCxnSpPr>
        <p:spPr>
          <a:xfrm flipV="1">
            <a:off x="-508" y="5108947"/>
            <a:ext cx="9073008" cy="1890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46C950-736C-7FA7-6FA4-5D3302B84656}"/>
              </a:ext>
            </a:extLst>
          </p:cNvPr>
          <p:cNvCxnSpPr/>
          <p:nvPr/>
        </p:nvCxnSpPr>
        <p:spPr>
          <a:xfrm>
            <a:off x="9108504" y="-57167"/>
            <a:ext cx="0" cy="524036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5F8CCE-3B9E-0C02-5513-B17D217B5C30}"/>
              </a:ext>
            </a:extLst>
          </p:cNvPr>
          <p:cNvCxnSpPr>
            <a:cxnSpLocks/>
          </p:cNvCxnSpPr>
          <p:nvPr/>
        </p:nvCxnSpPr>
        <p:spPr>
          <a:xfrm>
            <a:off x="-508" y="0"/>
            <a:ext cx="0" cy="51450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8693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6994E-6 L -0.05 0.3773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0" y="188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6994E-6 L 0.425 0.3884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00" y="194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17919E-6 L -0.18333 0.49943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00" y="249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17919E-6 L 0.40833 0.48833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00" y="244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0405E-6 L -0.20834 0.38844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00" y="194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0405E-6 L 0.3 0.38844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00" y="194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526E-6 L -0.275 0.54381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00" y="27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526E-6 L 0.23334 0.53271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00" y="266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84418E-7 L -0.35226 0.44369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22" y="22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02312E-6 L 0.10833 0.47722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00" y="238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68744E-6 L -0.35781 0.35421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9" y="17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0.13334 0.36624 " pathEditMode="relative" rAng="0" ptsTypes="AA">
                                      <p:cBhvr>
                                        <p:cTn id="1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00" y="183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 nodeType="clickPar">
                      <p:stCondLst>
                        <p:cond delay="0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 nodeType="clickPar">
                      <p:stCondLst>
                        <p:cond delay="0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 nodeType="clickPar">
                      <p:stCondLst>
                        <p:cond delay="0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 nodeType="clickPar">
                      <p:stCondLst>
                        <p:cond delay="0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>
            <a:extLst>
              <a:ext uri="{FF2B5EF4-FFF2-40B4-BE49-F238E27FC236}">
                <a16:creationId xmlns:a16="http://schemas.microsoft.com/office/drawing/2014/main" id="{216C7983-905C-FB87-DDD3-2FCA27445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49" y="172511"/>
            <a:ext cx="81008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 ghép mỗi câu hỏi với tiêu chí đánh giá chất lượng thông tin tương ứng mà câu hỏi đó được sử dụng để kiểm tra. </a:t>
            </a:r>
            <a:endParaRPr kumimoji="0" lang="en-US" altLang="vi-VN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507" name="Picture 3" descr="1">
            <a:hlinkClick r:id="rId4" action="ppaction://hlinksldjump"/>
            <a:extLst>
              <a:ext uri="{FF2B5EF4-FFF2-40B4-BE49-F238E27FC236}">
                <a16:creationId xmlns:a16="http://schemas.microsoft.com/office/drawing/2014/main" id="{660CE742-DE68-1876-F562-37DFEBE20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74" y="4687747"/>
            <a:ext cx="857515" cy="34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9">
            <a:extLst>
              <a:ext uri="{FF2B5EF4-FFF2-40B4-BE49-F238E27FC236}">
                <a16:creationId xmlns:a16="http://schemas.microsoft.com/office/drawing/2014/main" id="{E5AE7252-854B-07AF-D7D6-2E2E4BFCB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138" y="3892391"/>
            <a:ext cx="599881" cy="349428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30DA0AA1-121D-8D5A-3024-21F9BDCD3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923" y="4237493"/>
            <a:ext cx="599881" cy="349428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A86EE637-DFE6-5548-A988-B75D28DA6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976" y="4334578"/>
            <a:ext cx="495038" cy="375531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4317D531-EEAD-7E4C-58E5-8B43EB87F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3931404"/>
            <a:ext cx="2722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1-a; 2-d; 3-b; 4-c</a:t>
            </a:r>
            <a:endParaRPr kumimoji="0" lang="en-US" alt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E06EC33C-D240-7BC2-3F32-BA0B80E7E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161" y="3904692"/>
            <a:ext cx="729757" cy="40705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5FD14D52-BDC4-D4ED-4218-409B6C176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471" y="3832684"/>
            <a:ext cx="2661473" cy="83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1-d; 2-a; 3-b; 4-c</a:t>
            </a:r>
            <a:endParaRPr kumimoji="0" lang="en-US" alt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en-US" alt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F1BCEC67-E4B3-ADA6-5F8D-F61B39A31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450" y="4250031"/>
            <a:ext cx="26002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1-a; 2-c; 3-b; 4-d</a:t>
            </a:r>
            <a:endParaRPr kumimoji="0" lang="en-US" alt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FCEC164D-920D-3431-1D2E-FD07ACF95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3142" y="4279548"/>
            <a:ext cx="2841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1-c; 2-d; 3-b; 4-a</a:t>
            </a:r>
            <a:endParaRPr kumimoji="0" lang="en-US" alt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4467EC-28FC-3AD7-DCD4-8AF1AC3B6A85}"/>
              </a:ext>
            </a:extLst>
          </p:cNvPr>
          <p:cNvCxnSpPr>
            <a:cxnSpLocks/>
          </p:cNvCxnSpPr>
          <p:nvPr/>
        </p:nvCxnSpPr>
        <p:spPr>
          <a:xfrm flipV="1">
            <a:off x="0" y="-2810"/>
            <a:ext cx="9072500" cy="189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3BE95D-B0A7-CA7C-E05A-46972625A09F}"/>
              </a:ext>
            </a:extLst>
          </p:cNvPr>
          <p:cNvCxnSpPr>
            <a:cxnSpLocks/>
          </p:cNvCxnSpPr>
          <p:nvPr/>
        </p:nvCxnSpPr>
        <p:spPr>
          <a:xfrm flipV="1">
            <a:off x="-508" y="5108947"/>
            <a:ext cx="9073008" cy="1890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DF88B9-9E49-2F28-CBF4-BB650AC6ED2F}"/>
              </a:ext>
            </a:extLst>
          </p:cNvPr>
          <p:cNvCxnSpPr/>
          <p:nvPr/>
        </p:nvCxnSpPr>
        <p:spPr>
          <a:xfrm>
            <a:off x="9108504" y="-57167"/>
            <a:ext cx="0" cy="524036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560E89-1C83-5F5B-A336-43EC7637EF38}"/>
              </a:ext>
            </a:extLst>
          </p:cNvPr>
          <p:cNvCxnSpPr>
            <a:cxnSpLocks/>
          </p:cNvCxnSpPr>
          <p:nvPr/>
        </p:nvCxnSpPr>
        <p:spPr>
          <a:xfrm>
            <a:off x="-508" y="0"/>
            <a:ext cx="0" cy="51450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D6E8EF-533D-EBB9-B50D-2E31AD3AD98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63588" y="808348"/>
          <a:ext cx="7615844" cy="2962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7734">
                  <a:extLst>
                    <a:ext uri="{9D8B030D-6E8A-4147-A177-3AD203B41FA5}">
                      <a16:colId xmlns:a16="http://schemas.microsoft.com/office/drawing/2014/main" val="1122080384"/>
                    </a:ext>
                  </a:extLst>
                </a:gridCol>
                <a:gridCol w="1778110">
                  <a:extLst>
                    <a:ext uri="{9D8B030D-6E8A-4147-A177-3AD203B41FA5}">
                      <a16:colId xmlns:a16="http://schemas.microsoft.com/office/drawing/2014/main" val="1852341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1. Liệu thông tin có lỗi thời đối với vấn đề cần giải quyết không?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a. Tính mới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246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2. Thông tin có phù hợp với yêu cầu không? Nó có quá sơ sài hay quá phức tạp không?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b. Tính chính xác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67738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3. Thông tin có thống nhất với những gì chúng ta đã biết không? Có xảy ra mâu thuẫn nào không?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c. Tính đầy đủ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7396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4. Các câu hỏi sau đã được trả lời hết chưa? Đó là vấn đề gì? Xảy ra ở đâu? Khi nào? Liên quan đến ai? Vấn đề đó đã xảy ra như thế nào? Tại sao xảy ra điều đó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d. Tính sử dụng được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0025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9414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FD5EEE72-6123-B26A-177F-D4E572558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5235" y="185675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Text Box 7">
            <a:extLst>
              <a:ext uri="{FF2B5EF4-FFF2-40B4-BE49-F238E27FC236}">
                <a16:creationId xmlns:a16="http://schemas.microsoft.com/office/drawing/2014/main" id="{95C4CDD3-B687-3213-26A0-44EDBFEC9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942" y="114336"/>
            <a:ext cx="66886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2: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Cụm từ nào sau đây gần nghĩa nhất với thông tin có chất lượng cao?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532" name="Picture 3" descr="1">
            <a:hlinkClick r:id="rId4" action="ppaction://hlinksldjump"/>
            <a:extLst>
              <a:ext uri="{FF2B5EF4-FFF2-40B4-BE49-F238E27FC236}">
                <a16:creationId xmlns:a16="http://schemas.microsoft.com/office/drawing/2014/main" id="{1D7E7F39-BB1B-CC85-EA62-4C3BD715D2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74" y="4687747"/>
            <a:ext cx="857515" cy="34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9">
            <a:extLst>
              <a:ext uri="{FF2B5EF4-FFF2-40B4-BE49-F238E27FC236}">
                <a16:creationId xmlns:a16="http://schemas.microsoft.com/office/drawing/2014/main" id="{11C9CC05-D644-4A73-0B09-F1B2B8075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283" y="1372023"/>
            <a:ext cx="1029018" cy="686012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4732F440-3A24-A9F2-23FC-CC90CAA5F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2115" y="2343873"/>
            <a:ext cx="1029018" cy="686012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20" name="AutoShape 11">
            <a:extLst>
              <a:ext uri="{FF2B5EF4-FFF2-40B4-BE49-F238E27FC236}">
                <a16:creationId xmlns:a16="http://schemas.microsoft.com/office/drawing/2014/main" id="{CF461B74-3A6D-719C-CDF9-CAB72480F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2115" y="3147794"/>
            <a:ext cx="1029018" cy="686012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A15EC742-E97C-4CFA-4920-0AA7316F9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971" y="4099397"/>
            <a:ext cx="50879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Thông tin chính xác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AutoShape 13">
            <a:extLst>
              <a:ext uri="{FF2B5EF4-FFF2-40B4-BE49-F238E27FC236}">
                <a16:creationId xmlns:a16="http://schemas.microsoft.com/office/drawing/2014/main" id="{88BAC130-506F-0F66-7181-45009D066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13" y="3794502"/>
            <a:ext cx="1657862" cy="1029018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161FDCB3-84C9-32A8-FA4F-6F9A328E1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182" y="1495380"/>
            <a:ext cx="4973585" cy="42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Thông tin đáng tin cậy	</a:t>
            </a:r>
            <a:endParaRPr kumimoji="0" lang="en-US" alt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 Box 15">
            <a:extLst>
              <a:ext uri="{FF2B5EF4-FFF2-40B4-BE49-F238E27FC236}">
                <a16:creationId xmlns:a16="http://schemas.microsoft.com/office/drawing/2014/main" id="{FEED94A0-55E7-1C4B-C518-BEC3A7CDC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774" y="2392524"/>
            <a:ext cx="50005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Thông tin hữu ích</a:t>
            </a:r>
            <a:endParaRPr kumimoji="0" lang="en-US" alt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35D58125-94BC-C008-6215-10A764292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182" y="3204962"/>
            <a:ext cx="46305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Thông tin đầy đủ	</a:t>
            </a:r>
            <a:endParaRPr kumimoji="0" lang="en-US" alt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AE224EA-D12C-CEBA-58FB-D9E307F15CF8}"/>
              </a:ext>
            </a:extLst>
          </p:cNvPr>
          <p:cNvCxnSpPr>
            <a:cxnSpLocks/>
          </p:cNvCxnSpPr>
          <p:nvPr/>
        </p:nvCxnSpPr>
        <p:spPr>
          <a:xfrm flipV="1">
            <a:off x="0" y="-2810"/>
            <a:ext cx="9072500" cy="189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0A95BFD-4C36-B3FD-B6C5-AC83E09527CA}"/>
              </a:ext>
            </a:extLst>
          </p:cNvPr>
          <p:cNvCxnSpPr>
            <a:cxnSpLocks/>
          </p:cNvCxnSpPr>
          <p:nvPr/>
        </p:nvCxnSpPr>
        <p:spPr>
          <a:xfrm flipV="1">
            <a:off x="-508" y="5108947"/>
            <a:ext cx="9073008" cy="1890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B06820-7C0D-3867-3737-888B526D7BFE}"/>
              </a:ext>
            </a:extLst>
          </p:cNvPr>
          <p:cNvCxnSpPr/>
          <p:nvPr/>
        </p:nvCxnSpPr>
        <p:spPr>
          <a:xfrm>
            <a:off x="9108504" y="-57167"/>
            <a:ext cx="0" cy="524036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568252-B2A9-3170-D745-E6F42E2C9065}"/>
              </a:ext>
            </a:extLst>
          </p:cNvPr>
          <p:cNvCxnSpPr>
            <a:cxnSpLocks/>
          </p:cNvCxnSpPr>
          <p:nvPr/>
        </p:nvCxnSpPr>
        <p:spPr>
          <a:xfrm>
            <a:off x="-508" y="0"/>
            <a:ext cx="0" cy="51450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6553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5">
            <a:extLst>
              <a:ext uri="{FF2B5EF4-FFF2-40B4-BE49-F238E27FC236}">
                <a16:creationId xmlns:a16="http://schemas.microsoft.com/office/drawing/2014/main" id="{F4167FCB-CBF6-8FD2-7B7D-42BEBFD7E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522" y="383850"/>
            <a:ext cx="7525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 tin chính xác có thể mô tả như thế nào?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555" name="Picture 3" descr="1">
            <a:hlinkClick r:id="rId4" action="ppaction://hlinksldjump"/>
            <a:extLst>
              <a:ext uri="{FF2B5EF4-FFF2-40B4-BE49-F238E27FC236}">
                <a16:creationId xmlns:a16="http://schemas.microsoft.com/office/drawing/2014/main" id="{EB46C107-6AED-CBE0-720E-4FCDFC83B9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74" y="4687747"/>
            <a:ext cx="857515" cy="34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AutoShape 9">
            <a:extLst>
              <a:ext uri="{FF2B5EF4-FFF2-40B4-BE49-F238E27FC236}">
                <a16:creationId xmlns:a16="http://schemas.microsoft.com/office/drawing/2014/main" id="{256F2AD2-B718-302A-0022-030341FFF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900" y="2860576"/>
            <a:ext cx="821768" cy="400111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5C65F3A2-1EA3-9B05-9869-72B5A17BD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334" y="2680556"/>
            <a:ext cx="69951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Thông tin được cập nhật, được thu thập đúng lúc, kịp thời để giải quyết vấn đề đặt ra.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AutoShape 9">
            <a:extLst>
              <a:ext uri="{FF2B5EF4-FFF2-40B4-BE49-F238E27FC236}">
                <a16:creationId xmlns:a16="http://schemas.microsoft.com/office/drawing/2014/main" id="{CDD1D8F4-0C71-5B79-CE50-E8E49CA6E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522" y="1200325"/>
            <a:ext cx="821768" cy="400111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EE6C1F54-CF13-1F9F-C55C-68A77E3FD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255" y="1060376"/>
            <a:ext cx="63254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Thông tin có nguồn gốc xác định và nguồn tin đó đủ thẩm quyền đối với thông tin được nêu.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AutoShape 9">
            <a:extLst>
              <a:ext uri="{FF2B5EF4-FFF2-40B4-BE49-F238E27FC236}">
                <a16:creationId xmlns:a16="http://schemas.microsoft.com/office/drawing/2014/main" id="{28E5A9D9-448B-EECE-991B-1F51A2F7C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900" y="3760676"/>
            <a:ext cx="821768" cy="400111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id="{235ED53D-71F4-F6DF-8ED4-BE4B1D168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616" y="3628854"/>
            <a:ext cx="6878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Thông tin về mọi khía cạnh của sự kiện, cho phép nhìn nhận sự kiện một cách toàn diện.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0F3D7372-808D-3F66-3820-A6B71D618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255" y="1852464"/>
            <a:ext cx="68855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Thông tin đúng đắn, có thể kiểm chứng được, đủ cụ thể so với vấn đề cần giải quyết.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AutoShape 13">
            <a:extLst>
              <a:ext uri="{FF2B5EF4-FFF2-40B4-BE49-F238E27FC236}">
                <a16:creationId xmlns:a16="http://schemas.microsoft.com/office/drawing/2014/main" id="{293C2B22-0E86-0266-18D4-C960E5D95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572" y="1936373"/>
            <a:ext cx="1032572" cy="600167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7BB387-9E48-637E-A741-5F6B913944A2}"/>
              </a:ext>
            </a:extLst>
          </p:cNvPr>
          <p:cNvCxnSpPr>
            <a:cxnSpLocks/>
          </p:cNvCxnSpPr>
          <p:nvPr/>
        </p:nvCxnSpPr>
        <p:spPr>
          <a:xfrm flipV="1">
            <a:off x="0" y="-2810"/>
            <a:ext cx="9072500" cy="189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000329-89A5-C2EC-9F32-64B06A1A2129}"/>
              </a:ext>
            </a:extLst>
          </p:cNvPr>
          <p:cNvCxnSpPr>
            <a:cxnSpLocks/>
          </p:cNvCxnSpPr>
          <p:nvPr/>
        </p:nvCxnSpPr>
        <p:spPr>
          <a:xfrm flipV="1">
            <a:off x="-508" y="5108947"/>
            <a:ext cx="9073008" cy="1890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AD0966-1A52-A075-4B74-F3B9DD6B98E3}"/>
              </a:ext>
            </a:extLst>
          </p:cNvPr>
          <p:cNvCxnSpPr/>
          <p:nvPr/>
        </p:nvCxnSpPr>
        <p:spPr>
          <a:xfrm>
            <a:off x="9108504" y="-57167"/>
            <a:ext cx="0" cy="524036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9C73E8-18A9-35B5-3E5C-F3F06FCE90BD}"/>
              </a:ext>
            </a:extLst>
          </p:cNvPr>
          <p:cNvCxnSpPr>
            <a:cxnSpLocks/>
          </p:cNvCxnSpPr>
          <p:nvPr/>
        </p:nvCxnSpPr>
        <p:spPr>
          <a:xfrm>
            <a:off x="-508" y="0"/>
            <a:ext cx="0" cy="51450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9752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02" y="-4808276"/>
            <a:ext cx="16325850" cy="11430000"/>
          </a:xfrm>
          <a:prstGeom prst="rect">
            <a:avLst/>
          </a:prstGeom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26230"/>
            <a:ext cx="1967244" cy="1967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17" y="317165"/>
            <a:ext cx="3365058" cy="3365642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6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3688" y="1493252"/>
            <a:ext cx="2417565" cy="70788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27885" y="1493251"/>
            <a:ext cx="6310833" cy="86177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vi-VN" sz="5000" i="1" dirty="0">
                <a:solidFill>
                  <a:srgbClr val="FF0000"/>
                </a:solidFill>
                <a:latin typeface="+mj-lt"/>
              </a:rPr>
              <a:t>TRÒ CHƠI Ô CHỮ</a:t>
            </a:r>
            <a:endParaRPr lang="en-US" sz="50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38469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1">
            <a:hlinkClick r:id="rId4" action="ppaction://hlinksldjump"/>
            <a:extLst>
              <a:ext uri="{FF2B5EF4-FFF2-40B4-BE49-F238E27FC236}">
                <a16:creationId xmlns:a16="http://schemas.microsoft.com/office/drawing/2014/main" id="{A7A2D1C5-9927-CC89-1361-7C931CA70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74" y="4687747"/>
            <a:ext cx="857515" cy="34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1">
            <a:extLst>
              <a:ext uri="{FF2B5EF4-FFF2-40B4-BE49-F238E27FC236}">
                <a16:creationId xmlns:a16="http://schemas.microsoft.com/office/drawing/2014/main" id="{DD8BB13F-63B5-AEAA-9451-AFDE0AF7F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32" y="160276"/>
            <a:ext cx="83169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4</a:t>
            </a: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 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cuộc thi rung chuông vàng, câu hỏi đặt ra là: “Để duy trì sự sống, con người, động vật và thực vật cần những điều kiện gì? Câu trả lời nào sau đây đáp ứng đúng nội dung câu hỏi đó?</a:t>
            </a:r>
            <a:endParaRPr kumimoji="0" lang="en-US" altLang="vi-VN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C7F48550-5CF1-6E90-DBBE-72FCEE008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580" y="1492682"/>
            <a:ext cx="607937" cy="387409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53746D3-AC03-9159-0A6D-2F37C42C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668" y="1276400"/>
            <a:ext cx="7105943" cy="7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Động vật có thể di chuyển, có hệ thần kinh, có giác quan và tế bào không có thành xenlulo.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6F20EEAE-04A2-BC69-95F1-673B3B737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703" y="3203764"/>
            <a:ext cx="607937" cy="387409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718CF069-4AB6-AF9D-4014-6AFBBC028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95" y="2998256"/>
            <a:ext cx="7105943" cy="79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người, động vật, thực vật đều có cấu tạo từ tế bào, có khả năng lớn lên và sinh sản.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9D2D4629-737E-4FF3-4A0A-96E11B627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572" y="4084712"/>
            <a:ext cx="607937" cy="387409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7B047F9D-1442-A502-B1D0-A90313AA7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349" y="3898356"/>
            <a:ext cx="7007880" cy="79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người, động vật, thực vật đều cần dùng chất hữu cơ để nuôi lớn cơ thể và sinh sản.</a:t>
            </a: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7AAE7571-288E-1D9E-D36D-35AFF8300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349" y="2204938"/>
            <a:ext cx="69850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người, động vật, thực vật đều cần không khí, nước, thức ăn, ánh sáng để duy trì sự sống, 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AutoShape 13">
            <a:extLst>
              <a:ext uri="{FF2B5EF4-FFF2-40B4-BE49-F238E27FC236}">
                <a16:creationId xmlns:a16="http://schemas.microsoft.com/office/drawing/2014/main" id="{51FAF3D1-F26C-1495-45B9-A0389EDCF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56" y="2172370"/>
            <a:ext cx="864094" cy="638782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11F705D-B37D-6D26-7120-6E073F509DE5}"/>
              </a:ext>
            </a:extLst>
          </p:cNvPr>
          <p:cNvCxnSpPr>
            <a:cxnSpLocks/>
          </p:cNvCxnSpPr>
          <p:nvPr/>
        </p:nvCxnSpPr>
        <p:spPr>
          <a:xfrm flipV="1">
            <a:off x="0" y="-2810"/>
            <a:ext cx="9072500" cy="189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C63C02-E199-0636-C6C7-BABBE9852AB8}"/>
              </a:ext>
            </a:extLst>
          </p:cNvPr>
          <p:cNvCxnSpPr>
            <a:cxnSpLocks/>
          </p:cNvCxnSpPr>
          <p:nvPr/>
        </p:nvCxnSpPr>
        <p:spPr>
          <a:xfrm flipV="1">
            <a:off x="-508" y="5108947"/>
            <a:ext cx="9073008" cy="1890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8B7086-CEA2-4042-67CB-AAA570A0988C}"/>
              </a:ext>
            </a:extLst>
          </p:cNvPr>
          <p:cNvCxnSpPr/>
          <p:nvPr/>
        </p:nvCxnSpPr>
        <p:spPr>
          <a:xfrm>
            <a:off x="9108504" y="-57167"/>
            <a:ext cx="0" cy="524036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544D30-CC8B-062B-23A3-630F65F09645}"/>
              </a:ext>
            </a:extLst>
          </p:cNvPr>
          <p:cNvCxnSpPr>
            <a:cxnSpLocks/>
          </p:cNvCxnSpPr>
          <p:nvPr/>
        </p:nvCxnSpPr>
        <p:spPr>
          <a:xfrm>
            <a:off x="-508" y="0"/>
            <a:ext cx="0" cy="51450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4049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1">
            <a:hlinkClick r:id="rId4" action="ppaction://hlinksldjump"/>
            <a:extLst>
              <a:ext uri="{FF2B5EF4-FFF2-40B4-BE49-F238E27FC236}">
                <a16:creationId xmlns:a16="http://schemas.microsoft.com/office/drawing/2014/main" id="{76333E94-2EAE-5EA0-82F0-A2327EC67F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74" y="4687747"/>
            <a:ext cx="857515" cy="34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9">
            <a:extLst>
              <a:ext uri="{FF2B5EF4-FFF2-40B4-BE49-F238E27FC236}">
                <a16:creationId xmlns:a16="http://schemas.microsoft.com/office/drawing/2014/main" id="{A2BAAFCE-209C-B724-2EAE-BC620F9F4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154" y="3213924"/>
            <a:ext cx="738322" cy="492413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89E34103-AF65-4445-E07C-29E88A1F6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3210469"/>
            <a:ext cx="3672408" cy="42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chính xác	</a:t>
            </a:r>
            <a:endParaRPr kumimoji="0" lang="en-US" alt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734F598D-7A9C-B4ED-571B-7973E9387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829" y="2532924"/>
            <a:ext cx="738322" cy="493355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70BDDA79-4F46-E835-8F8D-DD47D1D6E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99" y="2543513"/>
            <a:ext cx="3672408" cy="42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mới	</a:t>
            </a:r>
            <a:endParaRPr kumimoji="0" lang="en-US" alt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D79EEA87-E4CA-B940-AE2F-E27D11347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154" y="3951397"/>
            <a:ext cx="738322" cy="493355"/>
          </a:xfrm>
          <a:prstGeom prst="star16">
            <a:avLst>
              <a:gd name="adj" fmla="val 375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ED0AEF4A-ED4E-C00F-CB93-51698EBEC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3947693"/>
            <a:ext cx="3672408" cy="42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sử dụng được</a:t>
            </a:r>
            <a:endParaRPr kumimoji="0" lang="en-US" alt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6800A5D7-6107-C01C-FB91-B0B558A75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803" y="1832490"/>
            <a:ext cx="34613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đầy đủ</a:t>
            </a:r>
            <a:endParaRPr kumimoji="0" lang="en-US" altLang="vi-VN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AutoShape 13">
            <a:extLst>
              <a:ext uri="{FF2B5EF4-FFF2-40B4-BE49-F238E27FC236}">
                <a16:creationId xmlns:a16="http://schemas.microsoft.com/office/drawing/2014/main" id="{C49285AA-4585-E65D-8F22-C699B007B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79" y="1617195"/>
            <a:ext cx="903453" cy="724124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180BD5B-75ED-188B-47D1-9FCB1BD3F01D}"/>
              </a:ext>
            </a:extLst>
          </p:cNvPr>
          <p:cNvCxnSpPr>
            <a:cxnSpLocks/>
          </p:cNvCxnSpPr>
          <p:nvPr/>
        </p:nvCxnSpPr>
        <p:spPr>
          <a:xfrm flipV="1">
            <a:off x="0" y="-2810"/>
            <a:ext cx="9072500" cy="189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AEE2DB-EE60-02DA-235E-80B6D4C5156E}"/>
              </a:ext>
            </a:extLst>
          </p:cNvPr>
          <p:cNvCxnSpPr>
            <a:cxnSpLocks/>
          </p:cNvCxnSpPr>
          <p:nvPr/>
        </p:nvCxnSpPr>
        <p:spPr>
          <a:xfrm flipV="1">
            <a:off x="-508" y="5108947"/>
            <a:ext cx="9073008" cy="1890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069BAF-AA30-4CA8-0796-682CA49D78AD}"/>
              </a:ext>
            </a:extLst>
          </p:cNvPr>
          <p:cNvCxnSpPr/>
          <p:nvPr/>
        </p:nvCxnSpPr>
        <p:spPr>
          <a:xfrm>
            <a:off x="9108504" y="-57167"/>
            <a:ext cx="0" cy="524036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57FE67-A0BE-647F-52E6-2A5A5B19956A}"/>
              </a:ext>
            </a:extLst>
          </p:cNvPr>
          <p:cNvCxnSpPr>
            <a:cxnSpLocks/>
          </p:cNvCxnSpPr>
          <p:nvPr/>
        </p:nvCxnSpPr>
        <p:spPr>
          <a:xfrm>
            <a:off x="-508" y="0"/>
            <a:ext cx="0" cy="51450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E57FD9A-C299-7ECD-2C5E-E354B97E8488}"/>
              </a:ext>
            </a:extLst>
          </p:cNvPr>
          <p:cNvSpPr txBox="1"/>
          <p:nvPr/>
        </p:nvSpPr>
        <p:spPr>
          <a:xfrm>
            <a:off x="143515" y="153158"/>
            <a:ext cx="87489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9467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456348"/>
            <a:ext cx="1632585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26230"/>
            <a:ext cx="1967244" cy="1967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09" y="226745"/>
            <a:ext cx="3583215" cy="3583837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6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41147" y="1530375"/>
            <a:ext cx="2414813" cy="70788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8491" y="1026230"/>
            <a:ext cx="53979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500" i="1" dirty="0" smtClean="0">
                <a:latin typeface="+mj-lt"/>
              </a:rPr>
              <a:t>Video chất lượng thông tin trong việc lựa chọn tổ hợp lớp 10 sao cho phù hợp.  </a:t>
            </a:r>
            <a:endParaRPr lang="en-US" sz="25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30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7" y="15897"/>
            <a:ext cx="8686334" cy="486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8142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456348"/>
            <a:ext cx="1632585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26230"/>
            <a:ext cx="1967244" cy="1967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09" y="226745"/>
            <a:ext cx="3583215" cy="3583837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6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41147" y="1530375"/>
            <a:ext cx="2414813" cy="70788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98691" y="1026230"/>
            <a:ext cx="515778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500" i="1" dirty="0" smtClean="0">
                <a:latin typeface="+mj-lt"/>
              </a:rPr>
              <a:t>Em hãy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THPT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 ở</a:t>
            </a:r>
            <a:endParaRPr lang="en-US" sz="25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5990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4" y="0"/>
            <a:ext cx="6860117" cy="51450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770786" y="1086185"/>
            <a:ext cx="5659596" cy="3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743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1400" b="1">
              <a:solidFill>
                <a:srgbClr val="FFFF00"/>
              </a:solidFill>
              <a:latin typeface="Times New Roman" pitchFamily="18" charset="0"/>
              <a:cs typeface="Arial"/>
            </a:endParaRPr>
          </a:p>
        </p:txBody>
      </p:sp>
      <p:pic>
        <p:nvPicPr>
          <p:cNvPr id="92164" name="Picture 9" descr="original_pencil_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34" y="850371"/>
            <a:ext cx="800347" cy="44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original_pencil_w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80" y="814639"/>
            <a:ext cx="762235" cy="5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Rectangle 1"/>
          <p:cNvSpPr>
            <a:spLocks noChangeArrowheads="1"/>
          </p:cNvSpPr>
          <p:nvPr/>
        </p:nvSpPr>
        <p:spPr bwMode="auto">
          <a:xfrm>
            <a:off x="1874133" y="749183"/>
            <a:ext cx="5545261" cy="4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4" rIns="91408" bIns="45704">
            <a:spAutoFit/>
          </a:bodyPr>
          <a:lstStyle/>
          <a:p>
            <a:pPr algn="ctr" defTabSz="685743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1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 dẫn tự học</a:t>
            </a:r>
            <a:endParaRPr lang="en-US" sz="21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6196" y="1780456"/>
            <a:ext cx="5142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000" dirty="0" smtClean="0">
                <a:latin typeface="+mj-lt"/>
              </a:rPr>
              <a:t>Tầm quan trọng của thông tin trong giải quyết vấn đề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000" dirty="0" smtClean="0">
                <a:latin typeface="+mj-lt"/>
              </a:rPr>
              <a:t>Xem trước Bài 3: Thực hành đánh giá chất lượng thông tin.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529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79360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1827953" y="686012"/>
            <a:ext cx="5773932" cy="914682"/>
          </a:xfrm>
          <a:prstGeom prst="rect">
            <a:avLst/>
          </a:prstGeom>
        </p:spPr>
        <p:txBody>
          <a:bodyPr wrap="none" lIns="91408" tIns="45704" rIns="91408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743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CẢM ƠN  QUÝ THẦY CÔ VÀ CÁC EM ĐÃ THAM DỰ TIẾT HỌC </a:t>
            </a:r>
          </a:p>
        </p:txBody>
      </p:sp>
      <p:sp>
        <p:nvSpPr>
          <p:cNvPr id="38918" name="WordArt 6"/>
          <p:cNvSpPr>
            <a:spLocks noChangeArrowheads="1" noChangeShapeType="1" noTextEdit="1"/>
          </p:cNvSpPr>
          <p:nvPr/>
        </p:nvSpPr>
        <p:spPr bwMode="auto">
          <a:xfrm>
            <a:off x="2299588" y="1829365"/>
            <a:ext cx="4587703" cy="827740"/>
          </a:xfrm>
          <a:prstGeom prst="rect">
            <a:avLst/>
          </a:prstGeom>
        </p:spPr>
        <p:txBody>
          <a:bodyPr wrap="none" lIns="91408" tIns="45704" rIns="91408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743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9ED3D7"/>
                </a:solidFill>
                <a:latin typeface="Times New Roman"/>
                <a:cs typeface="Times New Roman"/>
              </a:rPr>
              <a:t>CHÚC QUÝ THẦY CÔ SỨC KHỎE! </a:t>
            </a:r>
          </a:p>
        </p:txBody>
      </p:sp>
      <p:sp>
        <p:nvSpPr>
          <p:cNvPr id="38919" name="WordArt 7"/>
          <p:cNvSpPr>
            <a:spLocks noChangeArrowheads="1" noChangeShapeType="1" noTextEdit="1"/>
          </p:cNvSpPr>
          <p:nvPr/>
        </p:nvSpPr>
        <p:spPr bwMode="auto">
          <a:xfrm>
            <a:off x="2685468" y="3208534"/>
            <a:ext cx="3773064" cy="678866"/>
          </a:xfrm>
          <a:prstGeom prst="rect">
            <a:avLst/>
          </a:prstGeom>
        </p:spPr>
        <p:txBody>
          <a:bodyPr wrap="none" lIns="91408" tIns="45704" rIns="91408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743" fontAlgn="base">
              <a:spcBef>
                <a:spcPct val="0"/>
              </a:spcBef>
              <a:spcAft>
                <a:spcPct val="0"/>
              </a:spcAft>
            </a:pPr>
            <a:r>
              <a:rPr lang="pt-BR" sz="27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TỐT!</a:t>
            </a:r>
            <a:endParaRPr lang="en-US" sz="2700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752631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18" grpId="0" animBg="1"/>
      <p:bldP spid="389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8C30877-3FEE-4CB2-8DCF-8FE71C06B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996933"/>
              </p:ext>
            </p:extLst>
          </p:nvPr>
        </p:nvGraphicFramePr>
        <p:xfrm>
          <a:off x="4574679" y="1205847"/>
          <a:ext cx="1028700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  <a:endParaRPr lang="en-US" sz="18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56118B-3E6E-40E5-BC82-6EF02F791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998206"/>
              </p:ext>
            </p:extLst>
          </p:nvPr>
        </p:nvGraphicFramePr>
        <p:xfrm>
          <a:off x="4914899" y="1543219"/>
          <a:ext cx="2057400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E0F03F-C57B-48CA-9DE7-6196BC4EC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351907"/>
              </p:ext>
            </p:extLst>
          </p:nvPr>
        </p:nvGraphicFramePr>
        <p:xfrm>
          <a:off x="3200399" y="2231123"/>
          <a:ext cx="3429000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140829930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155237988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19009379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115315521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91492210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639738472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endParaRPr lang="en-US" sz="18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413467B-C524-4EDD-9A7C-C25149BD1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367510"/>
              </p:ext>
            </p:extLst>
          </p:nvPr>
        </p:nvGraphicFramePr>
        <p:xfrm>
          <a:off x="4574679" y="1889770"/>
          <a:ext cx="2389519" cy="362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17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35517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336431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93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64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2861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1296552-45D5-407A-B14D-7A698E571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9053"/>
              </p:ext>
            </p:extLst>
          </p:nvPr>
        </p:nvGraphicFramePr>
        <p:xfrm>
          <a:off x="4574139" y="2597353"/>
          <a:ext cx="2738887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338587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endParaRPr lang="en-US" sz="18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50C9BE2-D29D-48C9-AC0C-F37421FCDA16}"/>
              </a:ext>
            </a:extLst>
          </p:cNvPr>
          <p:cNvSpPr/>
          <p:nvPr/>
        </p:nvSpPr>
        <p:spPr>
          <a:xfrm>
            <a:off x="1813959" y="3846775"/>
            <a:ext cx="6460672" cy="1098890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sz="1900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1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.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1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9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D5FA05F-7347-48BA-9006-8BEC38810004}"/>
              </a:ext>
            </a:extLst>
          </p:cNvPr>
          <p:cNvSpPr/>
          <p:nvPr/>
        </p:nvSpPr>
        <p:spPr>
          <a:xfrm>
            <a:off x="595994" y="1207718"/>
            <a:ext cx="707572" cy="34113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EB4480B-830A-462C-8815-27D584B5CF89}"/>
              </a:ext>
            </a:extLst>
          </p:cNvPr>
          <p:cNvSpPr/>
          <p:nvPr/>
        </p:nvSpPr>
        <p:spPr>
          <a:xfrm>
            <a:off x="1813959" y="3846775"/>
            <a:ext cx="6460672" cy="1098890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sz="2300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thô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3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4CCA0D-21EC-4151-A2C3-3A3C80E39E19}"/>
              </a:ext>
            </a:extLst>
          </p:cNvPr>
          <p:cNvSpPr/>
          <p:nvPr/>
        </p:nvSpPr>
        <p:spPr>
          <a:xfrm>
            <a:off x="595994" y="1548854"/>
            <a:ext cx="707572" cy="34113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B28C578-B890-4DA7-BA0A-B040FFD54968}"/>
              </a:ext>
            </a:extLst>
          </p:cNvPr>
          <p:cNvSpPr/>
          <p:nvPr/>
        </p:nvSpPr>
        <p:spPr>
          <a:xfrm>
            <a:off x="1813959" y="3847653"/>
            <a:ext cx="6460672" cy="1098890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8F37413-BF32-430D-AF5C-0CFA01FC3591}"/>
              </a:ext>
            </a:extLst>
          </p:cNvPr>
          <p:cNvSpPr/>
          <p:nvPr/>
        </p:nvSpPr>
        <p:spPr>
          <a:xfrm>
            <a:off x="595994" y="1889988"/>
            <a:ext cx="707572" cy="34113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DE8B096-3BD4-422A-982E-96E7EDC87F00}"/>
              </a:ext>
            </a:extLst>
          </p:cNvPr>
          <p:cNvSpPr/>
          <p:nvPr/>
        </p:nvSpPr>
        <p:spPr>
          <a:xfrm>
            <a:off x="1813959" y="3843472"/>
            <a:ext cx="6460672" cy="1098890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defTabSz="685680"/>
            <a:endParaRPr lang="vi-VN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80"/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laptop,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3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685680"/>
            <a:endParaRPr lang="en-US" sz="23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4A26A22-A8E3-44F5-8BD4-77D29DC0A2BC}"/>
              </a:ext>
            </a:extLst>
          </p:cNvPr>
          <p:cNvSpPr/>
          <p:nvPr/>
        </p:nvSpPr>
        <p:spPr>
          <a:xfrm>
            <a:off x="595994" y="2231123"/>
            <a:ext cx="707572" cy="34113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14C3E38-CF15-4072-B297-5096C4A5575F}"/>
              </a:ext>
            </a:extLst>
          </p:cNvPr>
          <p:cNvSpPr/>
          <p:nvPr/>
        </p:nvSpPr>
        <p:spPr>
          <a:xfrm>
            <a:off x="1813959" y="3846775"/>
            <a:ext cx="6512690" cy="1098890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sz="2300" dirty="0">
                <a:solidFill>
                  <a:prstClr val="white"/>
                </a:solidFill>
                <a:latin typeface="Times New Roman"/>
                <a:cs typeface="Times New Roman" panose="02020603050405020304" pitchFamily="18" charset="0"/>
              </a:rPr>
              <a:t>5</a:t>
            </a:r>
            <a:r>
              <a:rPr lang="en-US" sz="2300" dirty="0">
                <a:solidFill>
                  <a:prstClr val="white"/>
                </a:solidFill>
                <a:latin typeface="Calibri Light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Trong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lĩnh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vực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máy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tính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, 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Bít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là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đại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lượng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đo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lường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…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nhỏ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nhất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. </a:t>
            </a:r>
          </a:p>
          <a:p>
            <a:pPr algn="ctr" defTabSz="685680"/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Trong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dấu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“…”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là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300" dirty="0" err="1">
                <a:solidFill>
                  <a:prstClr val="white"/>
                </a:solidFill>
                <a:latin typeface="Calibri Light"/>
              </a:rPr>
              <a:t>gì</a:t>
            </a:r>
            <a:r>
              <a:rPr lang="en-US" sz="2300" dirty="0">
                <a:solidFill>
                  <a:prstClr val="white"/>
                </a:solidFill>
                <a:latin typeface="Calibri Light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D68074B-2064-4D3F-BA89-9FBD7ACB54D3}"/>
              </a:ext>
            </a:extLst>
          </p:cNvPr>
          <p:cNvSpPr/>
          <p:nvPr/>
        </p:nvSpPr>
        <p:spPr>
          <a:xfrm>
            <a:off x="595994" y="2572257"/>
            <a:ext cx="707572" cy="34113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vi-V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83B4F14-367D-42B2-BA85-50E789256507}"/>
              </a:ext>
            </a:extLst>
          </p:cNvPr>
          <p:cNvSpPr/>
          <p:nvPr/>
        </p:nvSpPr>
        <p:spPr>
          <a:xfrm>
            <a:off x="7315200" y="1384131"/>
            <a:ext cx="1621972" cy="34113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 defTabSz="685680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KHÓA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00BEFCDF-DE23-49C1-B2AC-797DCFA58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394833"/>
              </p:ext>
            </p:extLst>
          </p:nvPr>
        </p:nvGraphicFramePr>
        <p:xfrm>
          <a:off x="4574679" y="1205847"/>
          <a:ext cx="1028700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4B859836-3912-4AA3-BA12-45634A217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409757"/>
              </p:ext>
            </p:extLst>
          </p:nvPr>
        </p:nvGraphicFramePr>
        <p:xfrm>
          <a:off x="4914899" y="1546982"/>
          <a:ext cx="2057400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478D0BD-8E50-46F6-9FEF-511069F0B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395894"/>
              </p:ext>
            </p:extLst>
          </p:nvPr>
        </p:nvGraphicFramePr>
        <p:xfrm>
          <a:off x="3200399" y="2231123"/>
          <a:ext cx="3429000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140829930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155237988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19009379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115315521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91492210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639738472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DC01C4B-F48A-4C6A-8B6B-CB85BFE07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007328"/>
              </p:ext>
            </p:extLst>
          </p:nvPr>
        </p:nvGraphicFramePr>
        <p:xfrm>
          <a:off x="4574680" y="1889988"/>
          <a:ext cx="2376580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623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341043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334609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347478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3346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6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9EF48C3A-AE13-442A-95E6-80296B7B7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353882"/>
              </p:ext>
            </p:extLst>
          </p:nvPr>
        </p:nvGraphicFramePr>
        <p:xfrm>
          <a:off x="4572524" y="2602746"/>
          <a:ext cx="2743200" cy="34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</a:tblGrid>
              <a:tr h="343007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301" marB="3430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D054C33E-522C-4CBC-80A4-83544853A322}"/>
              </a:ext>
            </a:extLst>
          </p:cNvPr>
          <p:cNvSpPr/>
          <p:nvPr/>
        </p:nvSpPr>
        <p:spPr>
          <a:xfrm>
            <a:off x="2530543" y="363707"/>
            <a:ext cx="4088274" cy="484736"/>
          </a:xfrm>
          <a:prstGeom prst="rect">
            <a:avLst/>
          </a:prstGeom>
          <a:noFill/>
        </p:spPr>
        <p:txBody>
          <a:bodyPr wrap="none" lIns="68568" tIns="34284" rIns="68568" bIns="34284">
            <a:spAutoFit/>
          </a:bodyPr>
          <a:lstStyle/>
          <a:p>
            <a:pPr algn="ctr" defTabSz="685680"/>
            <a:r>
              <a:rPr lang="en-US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GIẢI Ô </a:t>
            </a:r>
            <a:r>
              <a:rPr lang="en-US" sz="27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endParaRPr lang="en-US" sz="27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86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-4.07407E-6 L -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4"/>
            <a:ext cx="9143999" cy="51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11560" y="167999"/>
            <a:ext cx="7668852" cy="175647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TRONG GIẢI QUYẾT VẤN ĐỀ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5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4"/>
            <a:ext cx="9143999" cy="51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47" y="738763"/>
            <a:ext cx="1966637" cy="19669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37" y="397898"/>
            <a:ext cx="3362085" cy="3362669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7824" y="4103145"/>
            <a:ext cx="1025707" cy="102588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875851" y="4776982"/>
            <a:ext cx="538185" cy="5382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843441" y="4790593"/>
            <a:ext cx="746768" cy="7468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7806" y="4443273"/>
            <a:ext cx="540701" cy="5407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7614" y="4751785"/>
            <a:ext cx="588573" cy="5886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695" y="4241307"/>
            <a:ext cx="252369" cy="25241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317164" y="4864573"/>
            <a:ext cx="528820" cy="5289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2783" y="3543334"/>
            <a:ext cx="1044632" cy="104481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226765" y="4796764"/>
            <a:ext cx="222972" cy="2230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950" y="4417544"/>
            <a:ext cx="962279" cy="9624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6212" y="4318075"/>
            <a:ext cx="519941" cy="5200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2399" y="4633093"/>
            <a:ext cx="316724" cy="3167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8519" y="4449841"/>
            <a:ext cx="158361" cy="1583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lang="en-US" altLang="zh-CN" sz="2499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cxnSp>
        <p:nvCxnSpPr>
          <p:cNvPr id="164" name="直接连接符 163"/>
          <p:cNvCxnSpPr>
            <a:cxnSpLocks/>
            <a:stCxn id="82" idx="4"/>
            <a:endCxn id="85" idx="4"/>
          </p:cNvCxnSpPr>
          <p:nvPr/>
        </p:nvCxnSpPr>
        <p:spPr>
          <a:xfrm>
            <a:off x="3419192" y="1837334"/>
            <a:ext cx="0" cy="165858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67"/>
          <p:cNvGrpSpPr/>
          <p:nvPr/>
        </p:nvGrpSpPr>
        <p:grpSpPr>
          <a:xfrm>
            <a:off x="3210886" y="2639839"/>
            <a:ext cx="473657" cy="498350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69" name="椭圆 168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2499" dirty="0">
                <a:solidFill>
                  <a:srgbClr val="A5A5A5">
                    <a:lumMod val="50000"/>
                  </a:srgbClr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altLang="zh-CN" sz="2499">
                  <a:solidFill>
                    <a:srgbClr val="A5A5A5">
                      <a:lumMod val="50000"/>
                    </a:srgbClr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499" dirty="0">
                <a:solidFill>
                  <a:srgbClr val="A5A5A5">
                    <a:lumMod val="50000"/>
                  </a:srgbClr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2" name="椭圆 64"/>
          <p:cNvSpPr/>
          <p:nvPr/>
        </p:nvSpPr>
        <p:spPr>
          <a:xfrm>
            <a:off x="2973606" y="858408"/>
            <a:ext cx="853583" cy="853846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defTabSz="685800" latinLnBrk="1">
              <a:defRPr/>
            </a:pPr>
            <a:r>
              <a:rPr kumimoji="1" lang="en-US" sz="3199" b="1" dirty="0">
                <a:solidFill>
                  <a:srgbClr val="C00000"/>
                </a:solidFill>
                <a:latin typeface="Time New Roman"/>
                <a:ea typeface="微软雅黑" panose="020B0503020204020204" pitchFamily="34" charset="-122"/>
                <a:sym typeface="+mn-lt"/>
              </a:rPr>
              <a:t>1</a:t>
            </a:r>
          </a:p>
        </p:txBody>
      </p:sp>
      <p:sp>
        <p:nvSpPr>
          <p:cNvPr id="85" name="椭圆 64"/>
          <p:cNvSpPr/>
          <p:nvPr/>
        </p:nvSpPr>
        <p:spPr>
          <a:xfrm>
            <a:off x="2992401" y="2642069"/>
            <a:ext cx="853583" cy="853846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defTabSz="685800" latinLnBrk="1">
              <a:defRPr/>
            </a:pPr>
            <a:r>
              <a:rPr kumimoji="1" lang="en-US" sz="3199" b="1" dirty="0">
                <a:solidFill>
                  <a:srgbClr val="C00000"/>
                </a:solidFill>
                <a:latin typeface="Time New Roman"/>
                <a:ea typeface="微软雅黑" panose="020B0503020204020204" pitchFamily="34" charset="-122"/>
                <a:sym typeface="+mn-lt"/>
              </a:rPr>
              <a:t>2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7696" y="35693"/>
            <a:ext cx="14397157" cy="36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2" tIns="45706" rIns="91412" bIns="45706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06" y="2909219"/>
            <a:ext cx="184674" cy="36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2" tIns="45706" rIns="91412" bIns="45706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1031" y="1358652"/>
            <a:ext cx="2143065" cy="1938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999" b="1" dirty="0" err="1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999" b="1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999" b="1" dirty="0" err="1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999" b="1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999" b="1" dirty="0">
              <a:ln w="0"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: Rounded Corners 14">
            <a:extLst>
              <a:ext uri="{FF2B5EF4-FFF2-40B4-BE49-F238E27FC236}">
                <a16:creationId xmlns:a16="http://schemas.microsoft.com/office/drawing/2014/main" id="{479184A6-4EF3-434A-8F67-BE933F8941DC}"/>
              </a:ext>
            </a:extLst>
          </p:cNvPr>
          <p:cNvSpPr/>
          <p:nvPr/>
        </p:nvSpPr>
        <p:spPr>
          <a:xfrm>
            <a:off x="3962695" y="2531131"/>
            <a:ext cx="4892458" cy="1163644"/>
          </a:xfrm>
          <a:prstGeom prst="round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14">
            <a:extLst>
              <a:ext uri="{FF2B5EF4-FFF2-40B4-BE49-F238E27FC236}">
                <a16:creationId xmlns:a16="http://schemas.microsoft.com/office/drawing/2014/main" id="{4848A495-8653-EECF-AB32-960977FEF33A}"/>
              </a:ext>
            </a:extLst>
          </p:cNvPr>
          <p:cNvSpPr/>
          <p:nvPr/>
        </p:nvSpPr>
        <p:spPr>
          <a:xfrm>
            <a:off x="3955450" y="695646"/>
            <a:ext cx="4899704" cy="1163644"/>
          </a:xfrm>
          <a:prstGeom prst="round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2197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ng-nen-hoc-tap-cho-powerpoint_0412354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"/>
            <a:ext cx="9144000" cy="514350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2856089" y="1392871"/>
            <a:ext cx="5242467" cy="1709742"/>
          </a:xfrm>
          <a:prstGeom prst="rect">
            <a:avLst/>
          </a:prstGeom>
          <a:noFill/>
        </p:spPr>
        <p:txBody>
          <a:bodyPr wrap="square" lIns="67733" tIns="33867" rIns="67733" bIns="33867">
            <a:spAutoFit/>
          </a:bodyPr>
          <a:lstStyle/>
          <a:p>
            <a:pPr algn="ctr" defTabSz="685800">
              <a:defRPr/>
            </a:pPr>
            <a:r>
              <a:rPr lang="en-US" sz="5333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6713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456348"/>
            <a:ext cx="1632585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6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AE0ACE-E55C-5E8D-D8F0-B321A693A996}"/>
              </a:ext>
            </a:extLst>
          </p:cNvPr>
          <p:cNvSpPr txBox="1"/>
          <p:nvPr/>
        </p:nvSpPr>
        <p:spPr>
          <a:xfrm>
            <a:off x="449489" y="-21852"/>
            <a:ext cx="6905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tin:</a:t>
            </a:r>
          </a:p>
        </p:txBody>
      </p:sp>
    </p:spTree>
    <p:extLst>
      <p:ext uri="{BB962C8B-B14F-4D97-AF65-F5344CB8AC3E}">
        <p14:creationId xmlns:p14="http://schemas.microsoft.com/office/powerpoint/2010/main" val="39977535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4"/>
          <p:cNvGrpSpPr/>
          <p:nvPr/>
        </p:nvGrpSpPr>
        <p:grpSpPr>
          <a:xfrm>
            <a:off x="6568441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9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90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41" y="504049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5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4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6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9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9" y="4706147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5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500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8" y="322871"/>
            <a:ext cx="14401600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7" y="3197284"/>
            <a:ext cx="184682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7" name="组合 13"/>
          <p:cNvGrpSpPr/>
          <p:nvPr/>
        </p:nvGrpSpPr>
        <p:grpSpPr>
          <a:xfrm>
            <a:off x="173927" y="786198"/>
            <a:ext cx="2182799" cy="1980220"/>
            <a:chOff x="2067317" y="1810431"/>
            <a:chExt cx="2488837" cy="2293259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圆角矩形 14"/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4436A"/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srgbClr val="14436A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9" name="圆角矩形 15"/>
            <p:cNvSpPr/>
            <p:nvPr/>
          </p:nvSpPr>
          <p:spPr>
            <a:xfrm rot="2700000">
              <a:off x="2067317" y="1810431"/>
              <a:ext cx="2293258" cy="2293258"/>
            </a:xfrm>
            <a:prstGeom prst="roundRect">
              <a:avLst>
                <a:gd name="adj" fmla="val 12083"/>
              </a:avLst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0" scaled="0"/>
            </a:gra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500" kern="0">
                  <a:solidFill>
                    <a:srgbClr val="14436A"/>
                  </a:solidFill>
                  <a:latin typeface="Arial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1500" kern="0" dirty="0">
                <a:solidFill>
                  <a:srgbClr val="14436A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50" name="Picture 4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8" y="637272"/>
            <a:ext cx="1926665" cy="19266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04299" y="2096036"/>
            <a:ext cx="7182161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THPT?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2. 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917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310"/>
                            </p:stCondLst>
                            <p:childTnLst>
                              <p:par>
                                <p:cTn id="9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4" descr="100+ Hình nền Slide đẹp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4"/>
            <a:ext cx="9143999" cy="51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C1260-8C7A-D397-788B-693E1DBEEF19}"/>
              </a:ext>
            </a:extLst>
          </p:cNvPr>
          <p:cNvSpPr txBox="1"/>
          <p:nvPr/>
        </p:nvSpPr>
        <p:spPr>
          <a:xfrm>
            <a:off x="334736" y="140184"/>
            <a:ext cx="6905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2. Chất lượng thông tin: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97B028-1A87-491F-2A5D-09D93536A55B}"/>
              </a:ext>
            </a:extLst>
          </p:cNvPr>
          <p:cNvSpPr txBox="1"/>
          <p:nvPr/>
        </p:nvSpPr>
        <p:spPr>
          <a:xfrm>
            <a:off x="611560" y="1024372"/>
            <a:ext cx="7952015" cy="40010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Aft>
                <a:spcPts val="600"/>
              </a:spcAft>
            </a:pPr>
            <a:r>
              <a:rPr lang="en-US" sz="2800" b="1" dirty="0" err="1">
                <a:solidFill>
                  <a:srgbClr val="E5F7FF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E5F7FF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5F7FF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lời</a:t>
            </a:r>
            <a:endParaRPr lang="en-US" sz="2800" b="1" dirty="0">
              <a:solidFill>
                <a:srgbClr val="E5F7FF">
                  <a:lumMod val="25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 defTabSz="914400" eaLnBrk="0" fontAlgn="base" hangingPunct="0"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tin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THPT:</a:t>
            </a:r>
          </a:p>
          <a:p>
            <a:pPr algn="just" defTabSz="914400" eaLnBrk="0" fontAlgn="base" hangingPunct="0"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algn="just" defTabSz="914400" eaLnBrk="0" fontAlgn="base" hangingPunct="0"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sở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algn="just" defTabSz="914400" eaLnBrk="0" fontAlgn="base" hangingPunct="0"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ngành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algn="just" defTabSz="914400" eaLnBrk="0" fontAlgn="base" hangingPunct="0"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dục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algn="just" defTabSz="914400" eaLnBrk="0" fontAlgn="base" hangingPunct="0"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phí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7452320" y="281452"/>
            <a:ext cx="142859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vi-VN" b="1" i="1" dirty="0"/>
              <a:t>Nhóm 1, 3: </a:t>
            </a:r>
          </a:p>
        </p:txBody>
      </p:sp>
    </p:spTree>
    <p:extLst>
      <p:ext uri="{BB962C8B-B14F-4D97-AF65-F5344CB8AC3E}">
        <p14:creationId xmlns:p14="http://schemas.microsoft.com/office/powerpoint/2010/main" val="8427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1C2D433-F107-4188-B4C6-D46D663B08E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微粒体总结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-2751959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E15BEC06-29AA-4F9C-9246-8885C6F2F862}" vid="{D88A51C1-4AD0-4786-8FF4-A9A8F689FE6E}"/>
    </a:ext>
  </a:extLst>
</a:theme>
</file>

<file path=ppt/theme/theme7.xml><?xml version="1.0" encoding="utf-8"?>
<a:theme xmlns:a="http://schemas.openxmlformats.org/drawingml/2006/main" name="I Have Two Dads &lt;3 by Slidesgo">
  <a:themeElements>
    <a:clrScheme name="Simple Light">
      <a:dk1>
        <a:srgbClr val="FFFFFF"/>
      </a:dk1>
      <a:lt1>
        <a:srgbClr val="FFFFFF"/>
      </a:lt1>
      <a:dk2>
        <a:srgbClr val="BBE1F1"/>
      </a:dk2>
      <a:lt2>
        <a:srgbClr val="F0706F"/>
      </a:lt2>
      <a:accent1>
        <a:srgbClr val="0476BC"/>
      </a:accent1>
      <a:accent2>
        <a:srgbClr val="FFB74E"/>
      </a:accent2>
      <a:accent3>
        <a:srgbClr val="055F68"/>
      </a:accent3>
      <a:accent4>
        <a:srgbClr val="038390"/>
      </a:accent4>
      <a:accent5>
        <a:srgbClr val="E5F7FF"/>
      </a:accent5>
      <a:accent6>
        <a:srgbClr val="273238"/>
      </a:accent6>
      <a:hlink>
        <a:srgbClr val="055F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</TotalTime>
  <Words>1610</Words>
  <Application>Microsoft Office PowerPoint</Application>
  <PresentationFormat>Custom</PresentationFormat>
  <Paragraphs>336</Paragraphs>
  <Slides>26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微软雅黑</vt:lpstr>
      <vt:lpstr>微软雅黑</vt:lpstr>
      <vt:lpstr>宋体</vt:lpstr>
      <vt:lpstr>Arial</vt:lpstr>
      <vt:lpstr>Calibri</vt:lpstr>
      <vt:lpstr>Calibri Light</vt:lpstr>
      <vt:lpstr>Century Gothic</vt:lpstr>
      <vt:lpstr>等线</vt:lpstr>
      <vt:lpstr>Hind Vadodara Light</vt:lpstr>
      <vt:lpstr>Poppins</vt:lpstr>
      <vt:lpstr>Tahoma</vt:lpstr>
      <vt:lpstr>Time New Roman</vt:lpstr>
      <vt:lpstr>Times New Roman</vt:lpstr>
      <vt:lpstr>Trebuchet MS</vt:lpstr>
      <vt:lpstr>Wingdings</vt:lpstr>
      <vt:lpstr>Wingdings 3</vt:lpstr>
      <vt:lpstr>幼圆</vt:lpstr>
      <vt:lpstr>Office Theme</vt:lpstr>
      <vt:lpstr>1_Office Theme</vt:lpstr>
      <vt:lpstr>2_Office Theme</vt:lpstr>
      <vt:lpstr>2_Default Design</vt:lpstr>
      <vt:lpstr>Wisp</vt:lpstr>
      <vt:lpstr>Theme2</vt:lpstr>
      <vt:lpstr>I Have Two Dads &lt;3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微粒体总结</dc:title>
  <dc:creator>Administrator</dc:creator>
  <cp:lastModifiedBy>Ngan Kim</cp:lastModifiedBy>
  <cp:revision>467</cp:revision>
  <dcterms:created xsi:type="dcterms:W3CDTF">2017-04-06T01:11:23Z</dcterms:created>
  <dcterms:modified xsi:type="dcterms:W3CDTF">2024-09-28T03:36:21Z</dcterms:modified>
</cp:coreProperties>
</file>